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323" r:id="rId7"/>
    <p:sldId id="318" r:id="rId8"/>
    <p:sldId id="321" r:id="rId9"/>
    <p:sldId id="320" r:id="rId10"/>
    <p:sldId id="322" r:id="rId11"/>
    <p:sldId id="324" r:id="rId12"/>
    <p:sldId id="325" r:id="rId13"/>
    <p:sldId id="326" r:id="rId14"/>
    <p:sldId id="327" r:id="rId15"/>
    <p:sldId id="328" r:id="rId16"/>
    <p:sldId id="289" r:id="rId17"/>
    <p:sldId id="3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017" autoAdjust="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39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https://github.com/Azure/azure-sdk-for-js/tree/main/sdk/appconfiguration/app-configuration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7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56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56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46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58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5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55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93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2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5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74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7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Implementing feature flags in Angular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08886" y="3648609"/>
            <a:ext cx="9582736" cy="2269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Anuraj</a:t>
            </a:r>
            <a:br>
              <a:rPr lang="en-US" sz="2400" dirty="0">
                <a:solidFill>
                  <a:schemeClr val="bg1"/>
                </a:solidFill>
                <a:latin typeface="+mj-lt"/>
              </a:rPr>
            </a:br>
            <a:r>
              <a:rPr lang="en-US" sz="2400" dirty="0">
                <a:solidFill>
                  <a:schemeClr val="bg1"/>
                </a:solidFill>
                <a:latin typeface="+mj-lt"/>
              </a:rPr>
              <a:t>Product Architect @ SOCXO Solutions Pvt. Ltd.</a:t>
            </a:r>
            <a:br>
              <a:rPr lang="en-US" sz="2400" dirty="0">
                <a:solidFill>
                  <a:schemeClr val="bg1"/>
                </a:solidFill>
                <a:latin typeface="+mj-lt"/>
              </a:rPr>
            </a:br>
            <a:r>
              <a:rPr lang="en-US" sz="2400" dirty="0">
                <a:solidFill>
                  <a:schemeClr val="bg1"/>
                </a:solidFill>
                <a:latin typeface="+mj-lt"/>
              </a:rPr>
              <a:t>@anuraj</a:t>
            </a:r>
            <a:br>
              <a:rPr lang="en-US" sz="2400" dirty="0">
                <a:solidFill>
                  <a:schemeClr val="bg1"/>
                </a:solidFill>
                <a:latin typeface="+mj-lt"/>
              </a:rPr>
            </a:br>
            <a:r>
              <a:rPr lang="en-US" sz="2400" dirty="0">
                <a:solidFill>
                  <a:schemeClr val="bg1"/>
                </a:solidFill>
                <a:latin typeface="+mj-lt"/>
              </a:rPr>
              <a:t>https://dotnetthoughts.net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53108" cy="6400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j-lt"/>
              </a:rPr>
              <a:t>Feature flags from API - Demo</a:t>
            </a:r>
            <a:endParaRPr lang="en-IN" sz="3200" dirty="0">
              <a:latin typeface="+mj-lt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6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53108" cy="6400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j-lt"/>
              </a:rPr>
              <a:t>Feature flags from Azure App Configuration</a:t>
            </a:r>
            <a:endParaRPr lang="en-IN" sz="3200" dirty="0">
              <a:latin typeface="+mj-lt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0A77D-8AAD-49B0-95A1-47AEE3F2A5E3}"/>
              </a:ext>
            </a:extLst>
          </p:cNvPr>
          <p:cNvSpPr txBox="1"/>
          <p:nvPr/>
        </p:nvSpPr>
        <p:spPr>
          <a:xfrm>
            <a:off x="541610" y="1461775"/>
            <a:ext cx="1091058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In this approach instead of maintaining the features in Azure App Service configuration.</a:t>
            </a: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Azure App Configuration is a managed service that helps developers centralize their application and feature settings simply and securely.</a:t>
            </a: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Add Azure App Configuration SDK to the application - </a:t>
            </a:r>
            <a: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@azure/app-configuration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Read feature flags from App Configuration using the SDK.</a:t>
            </a:r>
          </a:p>
        </p:txBody>
      </p:sp>
    </p:spTree>
    <p:extLst>
      <p:ext uri="{BB962C8B-B14F-4D97-AF65-F5344CB8AC3E}">
        <p14:creationId xmlns:p14="http://schemas.microsoft.com/office/powerpoint/2010/main" val="372939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53108" cy="6400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j-lt"/>
              </a:rPr>
              <a:t>Feature flags from Azure App Configuration - Demo</a:t>
            </a:r>
            <a:endParaRPr lang="en-IN" sz="3200" dirty="0">
              <a:latin typeface="+mj-lt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2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6526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83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8E0871-E982-40B4-BE32-C31915ED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FB3CFDCB-E1A2-44C8-9A32-7D8F54E1A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AD182-CD60-47DA-88F3-664C66134F00}"/>
              </a:ext>
            </a:extLst>
          </p:cNvPr>
          <p:cNvSpPr txBox="1"/>
          <p:nvPr/>
        </p:nvSpPr>
        <p:spPr>
          <a:xfrm>
            <a:off x="521207" y="1524708"/>
            <a:ext cx="112328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What is Feature 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Implementing feature flags in Angular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Feature flags in environment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Feature flags JSON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Feature flags from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Feature flags from Azure App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Questions</a:t>
            </a:r>
            <a:endParaRPr lang="en-IN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416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53108" cy="640080"/>
          </a:xfrm>
        </p:spPr>
        <p:txBody>
          <a:bodyPr>
            <a:noAutofit/>
          </a:bodyPr>
          <a:lstStyle/>
          <a:p>
            <a:r>
              <a:rPr lang="en-IN" sz="3200" dirty="0">
                <a:latin typeface="+mj-lt"/>
              </a:rPr>
              <a:t>What is Feature Flags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0A77D-8AAD-49B0-95A1-47AEE3F2A5E3}"/>
              </a:ext>
            </a:extLst>
          </p:cNvPr>
          <p:cNvSpPr txBox="1"/>
          <p:nvPr/>
        </p:nvSpPr>
        <p:spPr>
          <a:xfrm>
            <a:off x="541610" y="1461775"/>
            <a:ext cx="1091058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In an agile development environment, there may be partially completed features or features with external dependencies that are not ready. </a:t>
            </a: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Instead of relying on multiple code branches</a:t>
            </a:r>
            <a:r>
              <a:rPr lang="en-US" sz="3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, you 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may opt for deploying code with a feature turned off. Later, that feature should be turned on via a configuration or database change.</a:t>
            </a:r>
            <a:endParaRPr lang="en-IN" sz="32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131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53108" cy="6400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j-lt"/>
              </a:rPr>
              <a:t>Feature flags in environment file</a:t>
            </a:r>
            <a:endParaRPr lang="en-IN" sz="3200" dirty="0">
              <a:latin typeface="+mj-lt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0A77D-8AAD-49B0-95A1-47AEE3F2A5E3}"/>
              </a:ext>
            </a:extLst>
          </p:cNvPr>
          <p:cNvSpPr txBox="1"/>
          <p:nvPr/>
        </p:nvSpPr>
        <p:spPr>
          <a:xfrm>
            <a:off x="541610" y="1461775"/>
            <a:ext cx="1091058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This is a simple and easy way to configure features of your app.</a:t>
            </a: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Add a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boolean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flag to your environment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Import that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boolean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flag into your application wherever you want to and use it to flip things on or off.</a:t>
            </a:r>
          </a:p>
        </p:txBody>
      </p:sp>
    </p:spTree>
    <p:extLst>
      <p:ext uri="{BB962C8B-B14F-4D97-AF65-F5344CB8AC3E}">
        <p14:creationId xmlns:p14="http://schemas.microsoft.com/office/powerpoint/2010/main" val="123341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53108" cy="6400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j-lt"/>
              </a:rPr>
              <a:t>Feature flags in environment file - Demo</a:t>
            </a:r>
            <a:endParaRPr lang="en-IN" sz="3200" dirty="0">
              <a:latin typeface="+mj-lt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3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53108" cy="6400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j-lt"/>
              </a:rPr>
              <a:t>Feature flags JSON file</a:t>
            </a:r>
            <a:endParaRPr lang="en-IN" sz="3200" dirty="0">
              <a:latin typeface="+mj-lt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0A77D-8AAD-49B0-95A1-47AEE3F2A5E3}"/>
              </a:ext>
            </a:extLst>
          </p:cNvPr>
          <p:cNvSpPr txBox="1"/>
          <p:nvPr/>
        </p:nvSpPr>
        <p:spPr>
          <a:xfrm>
            <a:off x="541610" y="1461775"/>
            <a:ext cx="109105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In this approach instead of maintaining the features in environment file, store it in a JSON file.</a:t>
            </a: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Configure the Typescript compiler to resolve JSON modules (files). This will allow us to import JSON settings into any *.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ts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Create a JSON file with features inside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Import it in your application code and consume it.</a:t>
            </a:r>
          </a:p>
        </p:txBody>
      </p:sp>
    </p:spTree>
    <p:extLst>
      <p:ext uri="{BB962C8B-B14F-4D97-AF65-F5344CB8AC3E}">
        <p14:creationId xmlns:p14="http://schemas.microsoft.com/office/powerpoint/2010/main" val="55102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53108" cy="6400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j-lt"/>
              </a:rPr>
              <a:t>Feature flags </a:t>
            </a:r>
            <a:r>
              <a:rPr lang="en-US" sz="3200">
                <a:latin typeface="+mj-lt"/>
              </a:rPr>
              <a:t>JSON file - </a:t>
            </a:r>
            <a:r>
              <a:rPr lang="en-US" sz="3200" dirty="0">
                <a:latin typeface="+mj-lt"/>
              </a:rPr>
              <a:t>Demo</a:t>
            </a:r>
            <a:endParaRPr lang="en-IN" sz="3200" dirty="0">
              <a:latin typeface="+mj-lt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2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53108" cy="6400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j-lt"/>
              </a:rPr>
              <a:t>Feature flags from API</a:t>
            </a:r>
            <a:endParaRPr lang="en-IN" sz="3200" dirty="0">
              <a:latin typeface="+mj-lt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0A77D-8AAD-49B0-95A1-47AEE3F2A5E3}"/>
              </a:ext>
            </a:extLst>
          </p:cNvPr>
          <p:cNvSpPr txBox="1"/>
          <p:nvPr/>
        </p:nvSpPr>
        <p:spPr>
          <a:xfrm>
            <a:off x="541610" y="1461775"/>
            <a:ext cx="1091058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In this approach instead of maintaining the features in a JSON file it is stored in a API endpoint.</a:t>
            </a: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Create a feature flag service to manage the logic of loading a feature toggle config.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Configure Angular application to use this service when it initializes.</a:t>
            </a:r>
          </a:p>
        </p:txBody>
      </p:sp>
    </p:spTree>
    <p:extLst>
      <p:ext uri="{BB962C8B-B14F-4D97-AF65-F5344CB8AC3E}">
        <p14:creationId xmlns:p14="http://schemas.microsoft.com/office/powerpoint/2010/main" val="17042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ED6A94-6CEC-4690-B5D0-3E831BCC769C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PowerPoint(2)</Template>
  <TotalTime>0</TotalTime>
  <Words>436</Words>
  <Application>Microsoft Office PowerPoint</Application>
  <PresentationFormat>Widescreen</PresentationFormat>
  <Paragraphs>60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WelcomeDoc</vt:lpstr>
      <vt:lpstr>Implementing feature flags in Angular applications</vt:lpstr>
      <vt:lpstr>PowerPoint Presentation</vt:lpstr>
      <vt:lpstr>Agenda</vt:lpstr>
      <vt:lpstr>What is Feature Flags</vt:lpstr>
      <vt:lpstr>Feature flags in environment file</vt:lpstr>
      <vt:lpstr>Feature flags in environment file - Demo</vt:lpstr>
      <vt:lpstr>Feature flags JSON file</vt:lpstr>
      <vt:lpstr>Feature flags JSON file - Demo</vt:lpstr>
      <vt:lpstr>Feature flags from API</vt:lpstr>
      <vt:lpstr>Feature flags from API - Demo</vt:lpstr>
      <vt:lpstr>Feature flags from Azure App Configuration</vt:lpstr>
      <vt:lpstr>Feature flags from Azure App Configuration - Demo</vt:lpstr>
      <vt:lpstr>Questions?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2019-04-26T02:25:02Z</dcterms:created>
  <dcterms:modified xsi:type="dcterms:W3CDTF">2022-01-27T23:14:01Z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