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Slides/_rels/notesSlide8.xml.rels" ContentType="application/vnd.openxmlformats-package.relationships+xml"/>
  <Override PartName="/ppt/notesSlides/notesSlide8.xml" ContentType="application/vnd.openxmlformats-officedocument.presentationml.notes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Layouts/slideLayout50.xml" ContentType="application/vnd.openxmlformats-officedocument.presentationml.slideLayout+xml"/>
  <Override PartName="/ppt/slideLayouts/slideLayout1.xml" ContentType="application/vnd.openxmlformats-officedocument.presentationml.slideLayout+xml"/>
  <Override PartName="/ppt/slideLayouts/slideLayout51.xml" ContentType="application/vnd.openxmlformats-officedocument.presentationml.slideLayout+xml"/>
  <Override PartName="/ppt/slideLayouts/slideLayout2.xml" ContentType="application/vnd.openxmlformats-officedocument.presentationml.slideLayout+xml"/>
  <Override PartName="/ppt/slideLayouts/slideLayout52.xml" ContentType="application/vnd.openxmlformats-officedocument.presentationml.slideLayout+xml"/>
  <Override PartName="/ppt/slideLayouts/slideLayout3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31.xml" ContentType="application/vnd.openxmlformats-officedocument.presentationml.slideLayout+xml"/>
  <Override PartName="/ppt/slideLayouts/slideLayout53.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32.xml" ContentType="application/vnd.openxmlformats-officedocument.presentationml.slideLayout+xml"/>
  <Override PartName="/ppt/slideLayouts/slideLayout54.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33.xml" ContentType="application/vnd.openxmlformats-officedocument.presentationml.slideLayout+xml"/>
  <Override PartName="/ppt/slideLayouts/slideLayout55.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34.xml" ContentType="application/vnd.openxmlformats-officedocument.presentationml.slideLayout+xml"/>
  <Override PartName="/ppt/slideLayouts/slideLayout56.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35.xml" ContentType="application/vnd.openxmlformats-officedocument.presentationml.slideLayout+xml"/>
  <Override PartName="/ppt/slideLayouts/slideLayout57.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36.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37.xml" ContentType="application/vnd.openxmlformats-officedocument.presentationml.slideLayout+xml"/>
  <Override PartName="/ppt/slideLayouts/slideLayout59.xml" ContentType="application/vnd.openxmlformats-officedocument.presentationml.slideLayout+xml"/>
  <Override PartName="/ppt/slideLayouts/slideLayout16.xml" ContentType="application/vnd.openxmlformats-officedocument.presentationml.slideLayout+xml"/>
  <Override PartName="/ppt/slideLayouts/slideLayout38.xml" ContentType="application/vnd.openxmlformats-officedocument.presentationml.slideLayout+xml"/>
  <Override PartName="/ppt/slideLayouts/slideLayout17.xml" ContentType="application/vnd.openxmlformats-officedocument.presentationml.slideLayout+xml"/>
  <Override PartName="/ppt/slideLayouts/slideLayout3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42.xml" ContentType="application/vnd.openxmlformats-officedocument.presentationml.slideLayout+xml"/>
  <Override PartName="/ppt/slideLayouts/slideLayout21.xml" ContentType="application/vnd.openxmlformats-officedocument.presentationml.slideLayout+xml"/>
  <Override PartName="/ppt/slideLayouts/slideLayout43.xml" ContentType="application/vnd.openxmlformats-officedocument.presentationml.slideLayout+xml"/>
  <Override PartName="/ppt/slideLayouts/slideLayout22.xml" ContentType="application/vnd.openxmlformats-officedocument.presentationml.slideLayout+xml"/>
  <Override PartName="/ppt/slideLayouts/slideLayout44.xml" ContentType="application/vnd.openxmlformats-officedocument.presentationml.slideLayout+xml"/>
  <Override PartName="/ppt/slideLayouts/slideLayout23.xml" ContentType="application/vnd.openxmlformats-officedocument.presentationml.slideLayout+xml"/>
  <Override PartName="/ppt/slideLayouts/slideLayout45.xml" ContentType="application/vnd.openxmlformats-officedocument.presentationml.slideLayout+xml"/>
  <Override PartName="/ppt/slideLayouts/slideLayout24.xml" ContentType="application/vnd.openxmlformats-officedocument.presentationml.slideLayout+xml"/>
  <Override PartName="/ppt/slideLayouts/slideLayout46.xml" ContentType="application/vnd.openxmlformats-officedocument.presentationml.slideLayout+xml"/>
  <Override PartName="/ppt/slideLayouts/slideLayout25.xml" ContentType="application/vnd.openxmlformats-officedocument.presentationml.slideLayout+xml"/>
  <Override PartName="/ppt/slideLayouts/slideLayout47.xml" ContentType="application/vnd.openxmlformats-officedocument.presentationml.slideLayout+xml"/>
  <Override PartName="/ppt/slideLayouts/slideLayout26.xml" ContentType="application/vnd.openxmlformats-officedocument.presentationml.slideLayout+xml"/>
  <Override PartName="/ppt/slideLayouts/slideLayout48.xml" ContentType="application/vnd.openxmlformats-officedocument.presentationml.slideLayout+xml"/>
  <Override PartName="/ppt/slideLayouts/slideLayout27.xml" ContentType="application/vnd.openxmlformats-officedocument.presentationml.slideLayout+xml"/>
  <Override PartName="/ppt/slideLayouts/slideLayout49.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60.xml" ContentType="application/vnd.openxmlformats-officedocument.presentationml.slideLayout+xml"/>
  <Override PartName="/ppt/slideLayouts/_rels/slideLayout50.xml.rels" ContentType="application/vnd.openxmlformats-package.relationships+xml"/>
  <Override PartName="/ppt/slideLayouts/_rels/slideLayout1.xml.rels" ContentType="application/vnd.openxmlformats-package.relationships+xml"/>
  <Override PartName="/ppt/slideLayouts/_rels/slideLayout51.xml.rels" ContentType="application/vnd.openxmlformats-package.relationships+xml"/>
  <Override PartName="/ppt/slideLayouts/_rels/slideLayout2.xml.rels" ContentType="application/vnd.openxmlformats-package.relationships+xml"/>
  <Override PartName="/ppt/slideLayouts/_rels/slideLayout52.xml.rels" ContentType="application/vnd.openxmlformats-package.relationships+xml"/>
  <Override PartName="/ppt/slideLayouts/_rels/slideLayout30.xml.rels" ContentType="application/vnd.openxmlformats-package.relationships+xml"/>
  <Override PartName="/ppt/slideLayouts/_rels/slideLayout3.xml.rels" ContentType="application/vnd.openxmlformats-package.relationships+xml"/>
  <Override PartName="/ppt/slideLayouts/_rels/slideLayout53.xml.rels" ContentType="application/vnd.openxmlformats-package.relationships+xml"/>
  <Override PartName="/ppt/slideLayouts/_rels/slideLayout31.xml.rels" ContentType="application/vnd.openxmlformats-package.relationships+xml"/>
  <Override PartName="/ppt/slideLayouts/_rels/slideLayout4.xml.rels" ContentType="application/vnd.openxmlformats-package.relationships+xml"/>
  <Override PartName="/ppt/slideLayouts/_rels/slideLayout54.xml.rels" ContentType="application/vnd.openxmlformats-package.relationships+xml"/>
  <Override PartName="/ppt/slideLayouts/_rels/slideLayout32.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55.xml.rels" ContentType="application/vnd.openxmlformats-package.relationships+xml"/>
  <Override PartName="/ppt/slideLayouts/_rels/slideLayout33.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56.xml.rels" ContentType="application/vnd.openxmlformats-package.relationships+xml"/>
  <Override PartName="/ppt/slideLayouts/_rels/slideLayout34.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57.xml.rels" ContentType="application/vnd.openxmlformats-package.relationships+xml"/>
  <Override PartName="/ppt/slideLayouts/_rels/slideLayout35.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58.xml.rels" ContentType="application/vnd.openxmlformats-package.relationships+xml"/>
  <Override PartName="/ppt/slideLayouts/_rels/slideLayout36.xml.rels" ContentType="application/vnd.openxmlformats-package.relationships+xml"/>
  <Override PartName="/ppt/slideLayouts/_rels/slideLayout14.xml.rels" ContentType="application/vnd.openxmlformats-package.relationships+xml"/>
  <Override PartName="/ppt/slideLayouts/_rels/slideLayout9.xml.rels" ContentType="application/vnd.openxmlformats-package.relationships+xml"/>
  <Override PartName="/ppt/slideLayouts/_rels/slideLayout59.xml.rels" ContentType="application/vnd.openxmlformats-package.relationships+xml"/>
  <Override PartName="/ppt/slideLayouts/_rels/slideLayout37.xml.rels" ContentType="application/vnd.openxmlformats-package.relationships+xml"/>
  <Override PartName="/ppt/slideLayouts/_rels/slideLayout15.xml.rels" ContentType="application/vnd.openxmlformats-package.relationships+xml"/>
  <Override PartName="/ppt/slideLayouts/_rels/slideLayout38.xml.rels" ContentType="application/vnd.openxmlformats-package.relationships+xml"/>
  <Override PartName="/ppt/slideLayouts/_rels/slideLayout16.xml.rels" ContentType="application/vnd.openxmlformats-package.relationships+xml"/>
  <Override PartName="/ppt/slideLayouts/_rels/slideLayout39.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42.xml.rels" ContentType="application/vnd.openxmlformats-package.relationships+xml"/>
  <Override PartName="/ppt/slideLayouts/_rels/slideLayout20.xml.rels" ContentType="application/vnd.openxmlformats-package.relationships+xml"/>
  <Override PartName="/ppt/slideLayouts/_rels/slideLayout43.xml.rels" ContentType="application/vnd.openxmlformats-package.relationships+xml"/>
  <Override PartName="/ppt/slideLayouts/_rels/slideLayout21.xml.rels" ContentType="application/vnd.openxmlformats-package.relationships+xml"/>
  <Override PartName="/ppt/slideLayouts/_rels/slideLayout44.xml.rels" ContentType="application/vnd.openxmlformats-package.relationships+xml"/>
  <Override PartName="/ppt/slideLayouts/_rels/slideLayout22.xml.rels" ContentType="application/vnd.openxmlformats-package.relationships+xml"/>
  <Override PartName="/ppt/slideLayouts/_rels/slideLayout45.xml.rels" ContentType="application/vnd.openxmlformats-package.relationships+xml"/>
  <Override PartName="/ppt/slideLayouts/_rels/slideLayout23.xml.rels" ContentType="application/vnd.openxmlformats-package.relationships+xml"/>
  <Override PartName="/ppt/slideLayouts/_rels/slideLayout46.xml.rels" ContentType="application/vnd.openxmlformats-package.relationships+xml"/>
  <Override PartName="/ppt/slideLayouts/_rels/slideLayout24.xml.rels" ContentType="application/vnd.openxmlformats-package.relationships+xml"/>
  <Override PartName="/ppt/slideLayouts/_rels/slideLayout47.xml.rels" ContentType="application/vnd.openxmlformats-package.relationships+xml"/>
  <Override PartName="/ppt/slideLayouts/_rels/slideLayout25.xml.rels" ContentType="application/vnd.openxmlformats-package.relationships+xml"/>
  <Override PartName="/ppt/slideLayouts/_rels/slideLayout48.xml.rels" ContentType="application/vnd.openxmlformats-package.relationships+xml"/>
  <Override PartName="/ppt/slideLayouts/_rels/slideLayout26.xml.rels" ContentType="application/vnd.openxmlformats-package.relationships+xml"/>
  <Override PartName="/ppt/slideLayouts/_rels/slideLayout49.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60.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media/image1.jpeg" ContentType="image/jpeg"/>
  <Override PartName="/ppt/media/image2.jpeg" ContentType="image/jpeg"/>
  <Override PartName="/ppt/media/image3.jpeg" ContentType="image/jpeg"/>
  <Override PartName="/ppt/media/image4.png" ContentType="image/png"/>
  <Override PartName="/ppt/media/image5.jpeg" ContentType="image/jpeg"/>
  <Override PartName="/ppt/media/image6.jpeg" ContentType="image/jpe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_rels/presentation.xml.rels" ContentType="application/vnd.openxmlformats-package.relationships+xml"/>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Lst>
  <p:sldSz cx="10080625" cy="567055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r>
              <a:rPr b="0" lang="en-IN" sz="4400" spc="-1" strike="noStrike">
                <a:solidFill>
                  <a:srgbClr val="000000"/>
                </a:solidFill>
                <a:latin typeface="Arial"/>
              </a:rPr>
              <a:t>Click to move the slide</a:t>
            </a:r>
            <a:endParaRPr b="0" lang="en-IN" sz="4400" spc="-1" strike="noStrike">
              <a:solidFill>
                <a:srgbClr val="000000"/>
              </a:solidFill>
              <a:latin typeface="Arial"/>
            </a:endParaRPr>
          </a:p>
        </p:txBody>
      </p:sp>
      <p:sp>
        <p:nvSpPr>
          <p:cNvPr id="211"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0">
              <a:buNone/>
            </a:pPr>
            <a:r>
              <a:rPr b="0" lang="en-IN" sz="2000" spc="-1" strike="noStrike">
                <a:solidFill>
                  <a:srgbClr val="000000"/>
                </a:solidFill>
                <a:latin typeface="Arial"/>
              </a:rPr>
              <a:t>Click to edit the notes format</a:t>
            </a:r>
            <a:endParaRPr b="0" lang="en-IN" sz="2000" spc="-1" strike="noStrike">
              <a:solidFill>
                <a:srgbClr val="000000"/>
              </a:solidFill>
              <a:latin typeface="Arial"/>
            </a:endParaRPr>
          </a:p>
        </p:txBody>
      </p:sp>
      <p:sp>
        <p:nvSpPr>
          <p:cNvPr id="212"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IN" sz="1400" spc="-1" strike="noStrike">
                <a:solidFill>
                  <a:srgbClr val="000000"/>
                </a:solidFill>
                <a:latin typeface="Times New Roman"/>
              </a:rPr>
              <a:t>&lt;header&gt;</a:t>
            </a:r>
            <a:endParaRPr b="0" lang="en-IN" sz="1400" spc="-1" strike="noStrike">
              <a:solidFill>
                <a:srgbClr val="000000"/>
              </a:solidFill>
              <a:latin typeface="Times New Roman"/>
            </a:endParaRPr>
          </a:p>
        </p:txBody>
      </p:sp>
      <p:sp>
        <p:nvSpPr>
          <p:cNvPr id="213" name="PlaceHolder 4"/>
          <p:cNvSpPr>
            <a:spLocks noGrp="1"/>
          </p:cNvSpPr>
          <p:nvPr>
            <p:ph type="dt" idx="16"/>
          </p:nvPr>
        </p:nvSpPr>
        <p:spPr>
          <a:xfrm>
            <a:off x="4278960" y="0"/>
            <a:ext cx="3280680" cy="534240"/>
          </a:xfrm>
          <a:prstGeom prst="rect">
            <a:avLst/>
          </a:prstGeom>
          <a:noFill/>
          <a:ln w="0">
            <a:noFill/>
          </a:ln>
        </p:spPr>
        <p:txBody>
          <a:bodyPr lIns="0" rIns="0" tIns="0" bIns="0" anchor="t">
            <a:noAutofit/>
          </a:bodyPr>
          <a:lstStyle>
            <a:lvl1pPr indent="0" algn="r">
              <a:buNone/>
              <a:defRPr b="0" lang="en-IN" sz="1400" spc="-1" strike="noStrike">
                <a:solidFill>
                  <a:srgbClr val="000000"/>
                </a:solidFill>
                <a:latin typeface="Times New Roman"/>
              </a:defRPr>
            </a:lvl1pPr>
          </a:lstStyle>
          <a:p>
            <a:pPr indent="0" algn="r">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214" name="PlaceHolder 5"/>
          <p:cNvSpPr>
            <a:spLocks noGrp="1"/>
          </p:cNvSpPr>
          <p:nvPr>
            <p:ph type="ftr" idx="17"/>
          </p:nvPr>
        </p:nvSpPr>
        <p:spPr>
          <a:xfrm>
            <a:off x="0" y="10157400"/>
            <a:ext cx="3280680" cy="534240"/>
          </a:xfrm>
          <a:prstGeom prst="rect">
            <a:avLst/>
          </a:prstGeom>
          <a:noFill/>
          <a:ln w="0">
            <a:noFill/>
          </a:ln>
        </p:spPr>
        <p:txBody>
          <a:bodyPr lIns="0" rIns="0" tIns="0" bIns="0" anchor="b">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215" name="PlaceHolder 6"/>
          <p:cNvSpPr>
            <a:spLocks noGrp="1"/>
          </p:cNvSpPr>
          <p:nvPr>
            <p:ph type="sldNum" idx="18"/>
          </p:nvPr>
        </p:nvSpPr>
        <p:spPr>
          <a:xfrm>
            <a:off x="4278960" y="10157400"/>
            <a:ext cx="3280680" cy="534240"/>
          </a:xfrm>
          <a:prstGeom prst="rect">
            <a:avLst/>
          </a:prstGeom>
          <a:noFill/>
          <a:ln w="0">
            <a:noFill/>
          </a:ln>
        </p:spPr>
        <p:txBody>
          <a:bodyPr lIns="0" rIns="0" tIns="0" bIns="0" anchor="b">
            <a:noAutofit/>
          </a:bodyPr>
          <a:lstStyle>
            <a:lvl1pPr indent="0" algn="r">
              <a:buNone/>
              <a:defRPr b="0" lang="en-IN" sz="1400" spc="-1" strike="noStrike">
                <a:solidFill>
                  <a:srgbClr val="000000"/>
                </a:solidFill>
                <a:latin typeface="Times New Roman"/>
              </a:defRPr>
            </a:lvl1pPr>
          </a:lstStyle>
          <a:p>
            <a:pPr indent="0" algn="r">
              <a:buNone/>
            </a:pPr>
            <a:fld id="{31817FAF-0201-4CC2-9099-6AE6BBA3E415}" type="slidenum">
              <a:rPr b="0" lang="en-IN" sz="1400" spc="-1" strike="noStrike">
                <a:solidFill>
                  <a:srgbClr val="000000"/>
                </a:solidFill>
                <a:latin typeface="Times New Roman"/>
              </a:rPr>
              <a:t>&lt;number&gt;</a:t>
            </a:fld>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PlaceHolder 1"/>
          <p:cNvSpPr>
            <a:spLocks noGrp="1"/>
          </p:cNvSpPr>
          <p:nvPr>
            <p:ph type="sldImg"/>
          </p:nvPr>
        </p:nvSpPr>
        <p:spPr>
          <a:xfrm>
            <a:off x="685800" y="1143000"/>
            <a:ext cx="5485320" cy="3085200"/>
          </a:xfrm>
          <a:prstGeom prst="rect">
            <a:avLst/>
          </a:prstGeom>
          <a:ln w="0">
            <a:noFill/>
          </a:ln>
        </p:spPr>
      </p:sp>
      <p:sp>
        <p:nvSpPr>
          <p:cNvPr id="261" name="PlaceHolder 2"/>
          <p:cNvSpPr>
            <a:spLocks noGrp="1"/>
          </p:cNvSpPr>
          <p:nvPr>
            <p:ph type="body"/>
          </p:nvPr>
        </p:nvSpPr>
        <p:spPr>
          <a:xfrm>
            <a:off x="685800" y="4400640"/>
            <a:ext cx="5485320" cy="3599280"/>
          </a:xfrm>
          <a:prstGeom prst="rect">
            <a:avLst/>
          </a:prstGeom>
          <a:noFill/>
          <a:ln w="0">
            <a:noFill/>
          </a:ln>
        </p:spPr>
        <p:txBody>
          <a:bodyPr lIns="0" rIns="0" tIns="0" bIns="0" anchor="t">
            <a:noAutofit/>
          </a:bodyPr>
          <a:p>
            <a:pPr marL="216000" indent="0">
              <a:buNone/>
            </a:pPr>
            <a:endParaRPr b="0" lang="en-IN" sz="1800" spc="-1" strike="noStrike">
              <a:solidFill>
                <a:srgbClr val="000000"/>
              </a:solidFill>
              <a:latin typeface="Arial"/>
            </a:endParaRPr>
          </a:p>
        </p:txBody>
      </p:sp>
      <p:sp>
        <p:nvSpPr>
          <p:cNvPr id="262" name="PlaceHolder 3"/>
          <p:cNvSpPr>
            <a:spLocks noGrp="1"/>
          </p:cNvSpPr>
          <p:nvPr>
            <p:ph type="sldNum" idx="19"/>
          </p:nvPr>
        </p:nvSpPr>
        <p:spPr>
          <a:xfrm>
            <a:off x="3884760" y="8685360"/>
            <a:ext cx="2970720" cy="457560"/>
          </a:xfrm>
          <a:prstGeom prst="rect">
            <a:avLst/>
          </a:prstGeom>
          <a:noFill/>
          <a:ln w="0">
            <a:noFill/>
          </a:ln>
        </p:spPr>
        <p:txBody>
          <a:bodyPr lIns="0" rIns="0" tIns="0" bIns="0" anchor="b">
            <a:noAutofit/>
          </a:bodyPr>
          <a:lstStyle>
            <a:lvl1pPr indent="0" algn="r">
              <a:lnSpc>
                <a:spcPct val="100000"/>
              </a:lnSpc>
              <a:buNone/>
              <a:tabLst>
                <a:tab algn="l" pos="0"/>
              </a:tabLst>
              <a:defRPr b="0" lang="en-US" sz="1200" spc="-1" strike="noStrike">
                <a:solidFill>
                  <a:srgbClr val="000000"/>
                </a:solidFill>
                <a:latin typeface="+mn-lt"/>
                <a:ea typeface="+mn-ea"/>
              </a:defRPr>
            </a:lvl1pPr>
          </a:lstStyle>
          <a:p>
            <a:pPr indent="0" algn="r">
              <a:lnSpc>
                <a:spcPct val="100000"/>
              </a:lnSpc>
              <a:buNone/>
              <a:tabLst>
                <a:tab algn="l" pos="0"/>
              </a:tabLst>
            </a:pPr>
            <a:fld id="{44F0C7B1-8949-4A96-A9AD-4C9E8B48C1F1}" type="slidenum">
              <a:rPr b="0" lang="en-US" sz="1200" spc="-1" strike="noStrike">
                <a:solidFill>
                  <a:srgbClr val="000000"/>
                </a:solidFill>
                <a:latin typeface="+mn-lt"/>
                <a:ea typeface="+mn-ea"/>
              </a:rPr>
              <a:t>&lt;number&gt;</a:t>
            </a:fld>
            <a:endParaRPr b="0" lang="en-IN"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0402FA28-6DCC-41F7-A4B2-4BF18BA0A7FC}" type="slidenum">
              <a:t>&lt;#&gt;</a:t>
            </a:fld>
          </a:p>
        </p:txBody>
      </p:sp>
      <p:sp>
        <p:nvSpPr>
          <p:cNvPr id="4" name="PlaceHolder 3"/>
          <p:cNvSpPr>
            <a:spLocks noGrp="1"/>
          </p:cNvSpPr>
          <p:nvPr>
            <p:ph type="dt" idx="3"/>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8"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9"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7C838F4D-7BC5-4629-961A-526D40A94290}"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3"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4"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D2A47567-0CDE-4EFE-B910-A3186E8E4E57}" type="slidenum">
              <a:t>&lt;#&gt;</a:t>
            </a:fld>
          </a:p>
        </p:txBody>
      </p:sp>
      <p:sp>
        <p:nvSpPr>
          <p:cNvPr id="9" name="PlaceHolder 8"/>
          <p:cNvSpPr>
            <a:spLocks noGrp="1"/>
          </p:cNvSpPr>
          <p:nvPr>
            <p:ph type="dt" idx="3"/>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6"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7"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8"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9"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0"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1"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EDB7F233-9468-4DF1-BC67-643AB2282494}" type="slidenum">
              <a:t>&lt;#&gt;</a:t>
            </a:fld>
          </a:p>
        </p:txBody>
      </p:sp>
      <p:sp>
        <p:nvSpPr>
          <p:cNvPr id="11" name="PlaceHolder 10"/>
          <p:cNvSpPr>
            <a:spLocks noGrp="1"/>
          </p:cNvSpPr>
          <p:nvPr>
            <p:ph type="dt" idx="3"/>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742365E1-302F-4A78-9175-62EDD7123B09}" type="slidenum">
              <a:t>&lt;#&gt;</a:t>
            </a:fld>
          </a:p>
        </p:txBody>
      </p:sp>
      <p:sp>
        <p:nvSpPr>
          <p:cNvPr id="4" name="PlaceHolder 3"/>
          <p:cNvSpPr>
            <a:spLocks noGrp="1"/>
          </p:cNvSpPr>
          <p:nvPr>
            <p:ph type="dt" idx="6"/>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ffffff"/>
              </a:solidFill>
              <a:latin typeface="Arial"/>
            </a:endParaRPr>
          </a:p>
        </p:txBody>
      </p:sp>
      <p:sp>
        <p:nvSpPr>
          <p:cNvPr id="49"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en-IN" sz="3200" spc="-1" strike="noStrike">
              <a:solidFill>
                <a:srgbClr val="ffffff"/>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9E8FC181-2AF0-4ED9-81C9-287F09815A3A}"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ffffff"/>
              </a:solidFill>
              <a:latin typeface="Arial"/>
            </a:endParaRPr>
          </a:p>
        </p:txBody>
      </p:sp>
      <p:sp>
        <p:nvSpPr>
          <p:cNvPr id="51"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B1DE0563-ADE9-4140-ACC3-430C20123E75}"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ffffff"/>
              </a:solidFill>
              <a:latin typeface="Arial"/>
            </a:endParaRPr>
          </a:p>
        </p:txBody>
      </p:sp>
      <p:sp>
        <p:nvSpPr>
          <p:cNvPr id="53"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54"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DD68BF2D-C4DC-4E81-8944-D74DCB07F940}"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ffffff"/>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3FCA8815-1BA0-4E1A-AA81-FF280FA237BD}"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en-IN" sz="3200" spc="-1" strike="noStrike">
              <a:solidFill>
                <a:srgbClr val="ffffff"/>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C3DE1C26-4DA4-4A6F-BEAD-1CC7FC938A83}"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ffffff"/>
              </a:solidFill>
              <a:latin typeface="Arial"/>
            </a:endParaRPr>
          </a:p>
        </p:txBody>
      </p:sp>
      <p:sp>
        <p:nvSpPr>
          <p:cNvPr id="58"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59"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60"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0427AAF1-D209-4E13-8E0C-57BE5EBBF15D}"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7"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2F95600D-8CD6-42FC-97BE-D108D1DBFA17}"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ffffff"/>
              </a:solidFill>
              <a:latin typeface="Arial"/>
            </a:endParaRPr>
          </a:p>
        </p:txBody>
      </p:sp>
      <p:sp>
        <p:nvSpPr>
          <p:cNvPr id="62"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63"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64"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9654B663-5C2F-46CC-9A07-64B51B0CAEE1}"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ffffff"/>
              </a:solidFill>
              <a:latin typeface="Arial"/>
            </a:endParaRPr>
          </a:p>
        </p:txBody>
      </p:sp>
      <p:sp>
        <p:nvSpPr>
          <p:cNvPr id="6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67"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68"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DA0F7B3D-72A1-45F3-A918-2D82C74C3795}"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ffffff"/>
              </a:solidFill>
              <a:latin typeface="Arial"/>
            </a:endParaRPr>
          </a:p>
        </p:txBody>
      </p:sp>
      <p:sp>
        <p:nvSpPr>
          <p:cNvPr id="70"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71"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127016B2-7166-4EAE-97CF-E95F221E63BB}"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ffffff"/>
              </a:solidFill>
              <a:latin typeface="Arial"/>
            </a:endParaRPr>
          </a:p>
        </p:txBody>
      </p:sp>
      <p:sp>
        <p:nvSpPr>
          <p:cNvPr id="7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7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75"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76"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4413D6E1-3713-41F1-BF3D-1E7159B44B7F}" type="slidenum">
              <a:t>&lt;#&gt;</a:t>
            </a:fld>
          </a:p>
        </p:txBody>
      </p:sp>
      <p:sp>
        <p:nvSpPr>
          <p:cNvPr id="9" name="PlaceHolder 8"/>
          <p:cNvSpPr>
            <a:spLocks noGrp="1"/>
          </p:cNvSpPr>
          <p:nvPr>
            <p:ph type="dt" idx="6"/>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ffffff"/>
              </a:solidFill>
              <a:latin typeface="Arial"/>
            </a:endParaRPr>
          </a:p>
        </p:txBody>
      </p:sp>
      <p:sp>
        <p:nvSpPr>
          <p:cNvPr id="78"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79"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80"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81"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82"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83"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81962A0A-B5A2-4B85-905C-31EBB3AF9E9E}" type="slidenum">
              <a:t>&lt;#&gt;</a:t>
            </a:fld>
          </a:p>
        </p:txBody>
      </p:sp>
      <p:sp>
        <p:nvSpPr>
          <p:cNvPr id="11" name="PlaceHolder 10"/>
          <p:cNvSpPr>
            <a:spLocks noGrp="1"/>
          </p:cNvSpPr>
          <p:nvPr>
            <p:ph type="dt" idx="6"/>
          </p:nvPr>
        </p:nvSpPr>
        <p:spPr/>
        <p:txBody>
          <a:bodyPr/>
          <a:p>
            <a:r>
              <a:rPr lang="en-IN"/>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A6E2B49C-BEA7-4029-8E44-9E42D8029DDA}" type="slidenum">
              <a:t>&lt;#&gt;</a:t>
            </a:fld>
          </a:p>
        </p:txBody>
      </p:sp>
      <p:sp>
        <p:nvSpPr>
          <p:cNvPr id="4" name="PlaceHolder 3"/>
          <p:cNvSpPr>
            <a:spLocks noGrp="1"/>
          </p:cNvSpPr>
          <p:nvPr>
            <p:ph type="dt" idx="9"/>
          </p:nvPr>
        </p:nvSpPr>
        <p:spPr/>
        <p:txBody>
          <a:bodyPr/>
          <a:p>
            <a:r>
              <a:rPr lang="en-IN"/>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ffffff"/>
              </a:solidFill>
              <a:latin typeface="Arial"/>
            </a:endParaRPr>
          </a:p>
        </p:txBody>
      </p:sp>
      <p:sp>
        <p:nvSpPr>
          <p:cNvPr id="91"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en-IN" sz="3200" spc="-1" strike="noStrike">
              <a:solidFill>
                <a:srgbClr val="ffffff"/>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738AB0C0-1443-43EB-B3ED-70AE6BAC1674}" type="slidenum">
              <a:t>&lt;#&gt;</a:t>
            </a:fld>
          </a:p>
        </p:txBody>
      </p:sp>
      <p:sp>
        <p:nvSpPr>
          <p:cNvPr id="6" name="PlaceHolder 5"/>
          <p:cNvSpPr>
            <a:spLocks noGrp="1"/>
          </p:cNvSpPr>
          <p:nvPr>
            <p:ph type="dt" idx="9"/>
          </p:nvPr>
        </p:nvSpPr>
        <p:spPr/>
        <p:txBody>
          <a:bodyPr/>
          <a:p>
            <a:r>
              <a:rPr lang="en-IN"/>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ffffff"/>
              </a:solidFill>
              <a:latin typeface="Arial"/>
            </a:endParaRPr>
          </a:p>
        </p:txBody>
      </p:sp>
      <p:sp>
        <p:nvSpPr>
          <p:cNvPr id="93"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85261D2A-DAB9-4E78-B73D-215E93CE1A04}" type="slidenum">
              <a:t>&lt;#&gt;</a:t>
            </a:fld>
          </a:p>
        </p:txBody>
      </p:sp>
      <p:sp>
        <p:nvSpPr>
          <p:cNvPr id="6" name="PlaceHolder 5"/>
          <p:cNvSpPr>
            <a:spLocks noGrp="1"/>
          </p:cNvSpPr>
          <p:nvPr>
            <p:ph type="dt" idx="9"/>
          </p:nvPr>
        </p:nvSpPr>
        <p:spPr/>
        <p:txBody>
          <a:bodyPr/>
          <a:p>
            <a:r>
              <a:rPr lang="en-IN"/>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ffffff"/>
              </a:solidFill>
              <a:latin typeface="Arial"/>
            </a:endParaRPr>
          </a:p>
        </p:txBody>
      </p:sp>
      <p:sp>
        <p:nvSpPr>
          <p:cNvPr id="95"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96"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E126176C-3AB0-42B6-B053-8B30688AB883}" type="slidenum">
              <a:t>&lt;#&gt;</a:t>
            </a:fld>
          </a:p>
        </p:txBody>
      </p:sp>
      <p:sp>
        <p:nvSpPr>
          <p:cNvPr id="7" name="PlaceHolder 6"/>
          <p:cNvSpPr>
            <a:spLocks noGrp="1"/>
          </p:cNvSpPr>
          <p:nvPr>
            <p:ph type="dt" idx="9"/>
          </p:nvPr>
        </p:nvSpPr>
        <p:spPr/>
        <p:txBody>
          <a:bodyPr/>
          <a:p>
            <a:r>
              <a:rPr lang="en-IN"/>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ffffff"/>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DBDCE252-C738-4B1F-9A76-2696E65FF2D1}" type="slidenum">
              <a:t>&lt;#&gt;</a:t>
            </a:fld>
          </a:p>
        </p:txBody>
      </p:sp>
      <p:sp>
        <p:nvSpPr>
          <p:cNvPr id="5" name="PlaceHolder 4"/>
          <p:cNvSpPr>
            <a:spLocks noGrp="1"/>
          </p:cNvSpPr>
          <p:nvPr>
            <p:ph type="dt" idx="9"/>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9"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92D38129-73C1-4769-BD53-DF72B80551EC}"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en-IN" sz="3200" spc="-1" strike="noStrike">
              <a:solidFill>
                <a:srgbClr val="ffffff"/>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6A787F66-0524-4D46-A687-48E298E60AA8}" type="slidenum">
              <a:t>&lt;#&gt;</a:t>
            </a:fld>
          </a:p>
        </p:txBody>
      </p:sp>
      <p:sp>
        <p:nvSpPr>
          <p:cNvPr id="5" name="PlaceHolder 4"/>
          <p:cNvSpPr>
            <a:spLocks noGrp="1"/>
          </p:cNvSpPr>
          <p:nvPr>
            <p:ph type="dt" idx="9"/>
          </p:nvPr>
        </p:nvSpPr>
        <p:spPr/>
        <p:txBody>
          <a:bodyPr/>
          <a:p>
            <a:r>
              <a:rPr lang="en-IN"/>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ffffff"/>
              </a:solidFill>
              <a:latin typeface="Arial"/>
            </a:endParaRPr>
          </a:p>
        </p:txBody>
      </p:sp>
      <p:sp>
        <p:nvSpPr>
          <p:cNvPr id="10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101"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102"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4E5CF408-4DBC-46DC-B27E-E45E480DA04E}" type="slidenum">
              <a:t>&lt;#&gt;</a:t>
            </a:fld>
          </a:p>
        </p:txBody>
      </p:sp>
      <p:sp>
        <p:nvSpPr>
          <p:cNvPr id="8" name="PlaceHolder 7"/>
          <p:cNvSpPr>
            <a:spLocks noGrp="1"/>
          </p:cNvSpPr>
          <p:nvPr>
            <p:ph type="dt" idx="9"/>
          </p:nvPr>
        </p:nvSpPr>
        <p:spPr/>
        <p:txBody>
          <a:bodyPr/>
          <a:p>
            <a:r>
              <a:rPr lang="en-IN"/>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ffffff"/>
              </a:solidFill>
              <a:latin typeface="Arial"/>
            </a:endParaRPr>
          </a:p>
        </p:txBody>
      </p:sp>
      <p:sp>
        <p:nvSpPr>
          <p:cNvPr id="104"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10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106"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73ED8066-2D6C-4555-9868-99B7C73C77B8}" type="slidenum">
              <a:t>&lt;#&gt;</a:t>
            </a:fld>
          </a:p>
        </p:txBody>
      </p:sp>
      <p:sp>
        <p:nvSpPr>
          <p:cNvPr id="8" name="PlaceHolder 7"/>
          <p:cNvSpPr>
            <a:spLocks noGrp="1"/>
          </p:cNvSpPr>
          <p:nvPr>
            <p:ph type="dt" idx="9"/>
          </p:nvPr>
        </p:nvSpPr>
        <p:spPr/>
        <p:txBody>
          <a:bodyPr/>
          <a:p>
            <a:r>
              <a:rPr lang="en-IN"/>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ffffff"/>
              </a:solidFill>
              <a:latin typeface="Arial"/>
            </a:endParaRPr>
          </a:p>
        </p:txBody>
      </p:sp>
      <p:sp>
        <p:nvSpPr>
          <p:cNvPr id="108"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109"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110"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8FD4C715-C0F7-4847-9A5D-1445A5646052}" type="slidenum">
              <a:t>&lt;#&gt;</a:t>
            </a:fld>
          </a:p>
        </p:txBody>
      </p:sp>
      <p:sp>
        <p:nvSpPr>
          <p:cNvPr id="8" name="PlaceHolder 7"/>
          <p:cNvSpPr>
            <a:spLocks noGrp="1"/>
          </p:cNvSpPr>
          <p:nvPr>
            <p:ph type="dt" idx="9"/>
          </p:nvPr>
        </p:nvSpPr>
        <p:spPr/>
        <p:txBody>
          <a:bodyPr/>
          <a:p>
            <a:r>
              <a:rPr lang="en-IN"/>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ffffff"/>
              </a:solidFill>
              <a:latin typeface="Arial"/>
            </a:endParaRPr>
          </a:p>
        </p:txBody>
      </p:sp>
      <p:sp>
        <p:nvSpPr>
          <p:cNvPr id="112"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113"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B00FF102-117B-423C-B5CD-F627B16FAC38}" type="slidenum">
              <a:t>&lt;#&gt;</a:t>
            </a:fld>
          </a:p>
        </p:txBody>
      </p:sp>
      <p:sp>
        <p:nvSpPr>
          <p:cNvPr id="7" name="PlaceHolder 6"/>
          <p:cNvSpPr>
            <a:spLocks noGrp="1"/>
          </p:cNvSpPr>
          <p:nvPr>
            <p:ph type="dt" idx="9"/>
          </p:nvPr>
        </p:nvSpPr>
        <p:spPr/>
        <p:txBody>
          <a:bodyPr/>
          <a:p>
            <a:r>
              <a:rPr lang="en-IN"/>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ffffff"/>
              </a:solidFill>
              <a:latin typeface="Arial"/>
            </a:endParaRPr>
          </a:p>
        </p:txBody>
      </p:sp>
      <p:sp>
        <p:nvSpPr>
          <p:cNvPr id="11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116"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117"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118"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D48DF308-6D41-446B-B316-1DB15FEF8A6E}" type="slidenum">
              <a:t>&lt;#&gt;</a:t>
            </a:fld>
          </a:p>
        </p:txBody>
      </p:sp>
      <p:sp>
        <p:nvSpPr>
          <p:cNvPr id="9" name="PlaceHolder 8"/>
          <p:cNvSpPr>
            <a:spLocks noGrp="1"/>
          </p:cNvSpPr>
          <p:nvPr>
            <p:ph type="dt" idx="9"/>
          </p:nvPr>
        </p:nvSpPr>
        <p:spPr/>
        <p:txBody>
          <a:bodyPr/>
          <a:p>
            <a:r>
              <a:rPr lang="en-IN"/>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ffffff"/>
              </a:solidFill>
              <a:latin typeface="Arial"/>
            </a:endParaRPr>
          </a:p>
        </p:txBody>
      </p:sp>
      <p:sp>
        <p:nvSpPr>
          <p:cNvPr id="120"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121"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122"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123"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124"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125"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012DB586-73F3-409C-82EB-0A68944C143F}" type="slidenum">
              <a:t>&lt;#&gt;</a:t>
            </a:fld>
          </a:p>
        </p:txBody>
      </p:sp>
      <p:sp>
        <p:nvSpPr>
          <p:cNvPr id="11" name="PlaceHolder 10"/>
          <p:cNvSpPr>
            <a:spLocks noGrp="1"/>
          </p:cNvSpPr>
          <p:nvPr>
            <p:ph type="dt" idx="9"/>
          </p:nvPr>
        </p:nvSpPr>
        <p:spPr/>
        <p:txBody>
          <a:bodyPr/>
          <a:p>
            <a:r>
              <a:rPr lang="en-IN"/>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1"/>
          </p:nvPr>
        </p:nvSpPr>
        <p:spPr/>
        <p:txBody>
          <a:bodyPr/>
          <a:p>
            <a:fld id="{295AD1DB-7277-4629-A3AF-A73D07B357D5}" type="slidenum">
              <a:t>&lt;#&gt;</a:t>
            </a:fld>
          </a:p>
        </p:txBody>
      </p:sp>
      <p:sp>
        <p:nvSpPr>
          <p:cNvPr id="4" name="PlaceHolder 3"/>
          <p:cNvSpPr>
            <a:spLocks noGrp="1"/>
          </p:cNvSpPr>
          <p:nvPr>
            <p:ph type="dt" idx="12"/>
          </p:nvPr>
        </p:nvSpPr>
        <p:spPr/>
        <p:txBody>
          <a:bodyPr/>
          <a:p>
            <a:r>
              <a:rPr lang="en-IN"/>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ffffff"/>
              </a:solidFill>
              <a:latin typeface="Arial"/>
            </a:endParaRPr>
          </a:p>
        </p:txBody>
      </p:sp>
      <p:sp>
        <p:nvSpPr>
          <p:cNvPr id="133"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en-IN" sz="3200" spc="-1" strike="noStrike">
              <a:solidFill>
                <a:srgbClr val="ffffff"/>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F852879E-EF92-43A8-929A-C4978152209F}" type="slidenum">
              <a:t>&lt;#&gt;</a:t>
            </a:fld>
          </a:p>
        </p:txBody>
      </p:sp>
      <p:sp>
        <p:nvSpPr>
          <p:cNvPr id="6" name="PlaceHolder 5"/>
          <p:cNvSpPr>
            <a:spLocks noGrp="1"/>
          </p:cNvSpPr>
          <p:nvPr>
            <p:ph type="dt" idx="12"/>
          </p:nvPr>
        </p:nvSpPr>
        <p:spPr/>
        <p:txBody>
          <a:bodyPr/>
          <a:p>
            <a:r>
              <a:rPr lang="en-IN"/>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ffffff"/>
              </a:solidFill>
              <a:latin typeface="Arial"/>
            </a:endParaRPr>
          </a:p>
        </p:txBody>
      </p:sp>
      <p:sp>
        <p:nvSpPr>
          <p:cNvPr id="135"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CEBA746A-7DB3-4F05-BD61-86B3D48A108D}" type="slidenum">
              <a:t>&lt;#&gt;</a:t>
            </a:fld>
          </a:p>
        </p:txBody>
      </p:sp>
      <p:sp>
        <p:nvSpPr>
          <p:cNvPr id="6" name="PlaceHolder 5"/>
          <p:cNvSpPr>
            <a:spLocks noGrp="1"/>
          </p:cNvSpPr>
          <p:nvPr>
            <p:ph type="dt" idx="12"/>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1"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DECDDC81-5EFC-4740-BE64-2CABA4E1C1CB}"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ffffff"/>
              </a:solidFill>
              <a:latin typeface="Arial"/>
            </a:endParaRPr>
          </a:p>
        </p:txBody>
      </p:sp>
      <p:sp>
        <p:nvSpPr>
          <p:cNvPr id="137"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138"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FC877318-3477-40ED-802E-3D400CA06338}" type="slidenum">
              <a:t>&lt;#&gt;</a:t>
            </a:fld>
          </a:p>
        </p:txBody>
      </p:sp>
      <p:sp>
        <p:nvSpPr>
          <p:cNvPr id="7" name="PlaceHolder 6"/>
          <p:cNvSpPr>
            <a:spLocks noGrp="1"/>
          </p:cNvSpPr>
          <p:nvPr>
            <p:ph type="dt" idx="12"/>
          </p:nvPr>
        </p:nvSpPr>
        <p:spPr/>
        <p:txBody>
          <a:bodyPr/>
          <a:p>
            <a:r>
              <a:rPr lang="en-IN"/>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ffffff"/>
              </a:solidFill>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261FB8EC-58DE-43A2-BE9E-6E6CE4609DB1}" type="slidenum">
              <a:t>&lt;#&gt;</a:t>
            </a:fld>
          </a:p>
        </p:txBody>
      </p:sp>
      <p:sp>
        <p:nvSpPr>
          <p:cNvPr id="5" name="PlaceHolder 4"/>
          <p:cNvSpPr>
            <a:spLocks noGrp="1"/>
          </p:cNvSpPr>
          <p:nvPr>
            <p:ph type="dt" idx="12"/>
          </p:nvPr>
        </p:nvSpPr>
        <p:spPr/>
        <p:txBody>
          <a:bodyPr/>
          <a:p>
            <a:r>
              <a:rPr lang="en-IN"/>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0"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en-IN" sz="3200" spc="-1" strike="noStrike">
              <a:solidFill>
                <a:srgbClr val="ffffff"/>
              </a:solidFill>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F1EFCF7A-CB0D-4FD1-902E-6E6F4CCE74CE}" type="slidenum">
              <a:t>&lt;#&gt;</a:t>
            </a:fld>
          </a:p>
        </p:txBody>
      </p:sp>
      <p:sp>
        <p:nvSpPr>
          <p:cNvPr id="5" name="PlaceHolder 4"/>
          <p:cNvSpPr>
            <a:spLocks noGrp="1"/>
          </p:cNvSpPr>
          <p:nvPr>
            <p:ph type="dt" idx="12"/>
          </p:nvPr>
        </p:nvSpPr>
        <p:spPr/>
        <p:txBody>
          <a:bodyPr/>
          <a:p>
            <a:r>
              <a:rPr lang="en-IN"/>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ffffff"/>
              </a:solidFill>
              <a:latin typeface="Arial"/>
            </a:endParaRPr>
          </a:p>
        </p:txBody>
      </p:sp>
      <p:sp>
        <p:nvSpPr>
          <p:cNvPr id="142"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143"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144"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FC5C9BC1-2394-48D9-A825-6D8E083EB65D}" type="slidenum">
              <a:t>&lt;#&gt;</a:t>
            </a:fld>
          </a:p>
        </p:txBody>
      </p:sp>
      <p:sp>
        <p:nvSpPr>
          <p:cNvPr id="8" name="PlaceHolder 7"/>
          <p:cNvSpPr>
            <a:spLocks noGrp="1"/>
          </p:cNvSpPr>
          <p:nvPr>
            <p:ph type="dt" idx="12"/>
          </p:nvPr>
        </p:nvSpPr>
        <p:spPr/>
        <p:txBody>
          <a:bodyPr/>
          <a:p>
            <a:r>
              <a:rPr lang="en-IN"/>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ffffff"/>
              </a:solidFill>
              <a:latin typeface="Arial"/>
            </a:endParaRPr>
          </a:p>
        </p:txBody>
      </p:sp>
      <p:sp>
        <p:nvSpPr>
          <p:cNvPr id="146"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147"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148"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472B7A60-EAA9-4003-BD17-9282EB0F504C}" type="slidenum">
              <a:t>&lt;#&gt;</a:t>
            </a:fld>
          </a:p>
        </p:txBody>
      </p:sp>
      <p:sp>
        <p:nvSpPr>
          <p:cNvPr id="8" name="PlaceHolder 7"/>
          <p:cNvSpPr>
            <a:spLocks noGrp="1"/>
          </p:cNvSpPr>
          <p:nvPr>
            <p:ph type="dt" idx="12"/>
          </p:nvPr>
        </p:nvSpPr>
        <p:spPr/>
        <p:txBody>
          <a:bodyPr/>
          <a:p>
            <a:r>
              <a:rPr lang="en-IN"/>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ffffff"/>
              </a:solidFill>
              <a:latin typeface="Arial"/>
            </a:endParaRPr>
          </a:p>
        </p:txBody>
      </p:sp>
      <p:sp>
        <p:nvSpPr>
          <p:cNvPr id="15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15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152"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88E50415-4661-4D3D-A8F1-A459FB2B1B09}" type="slidenum">
              <a:t>&lt;#&gt;</a:t>
            </a:fld>
          </a:p>
        </p:txBody>
      </p:sp>
      <p:sp>
        <p:nvSpPr>
          <p:cNvPr id="8" name="PlaceHolder 7"/>
          <p:cNvSpPr>
            <a:spLocks noGrp="1"/>
          </p:cNvSpPr>
          <p:nvPr>
            <p:ph type="dt" idx="12"/>
          </p:nvPr>
        </p:nvSpPr>
        <p:spPr/>
        <p:txBody>
          <a:bodyPr/>
          <a:p>
            <a:r>
              <a:rPr lang="en-IN"/>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ffffff"/>
              </a:solidFill>
              <a:latin typeface="Arial"/>
            </a:endParaRPr>
          </a:p>
        </p:txBody>
      </p:sp>
      <p:sp>
        <p:nvSpPr>
          <p:cNvPr id="154"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155"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A83D901D-C8C4-4ED9-A5AC-5ADCF4CB7E38}" type="slidenum">
              <a:t>&lt;#&gt;</a:t>
            </a:fld>
          </a:p>
        </p:txBody>
      </p:sp>
      <p:sp>
        <p:nvSpPr>
          <p:cNvPr id="7" name="PlaceHolder 6"/>
          <p:cNvSpPr>
            <a:spLocks noGrp="1"/>
          </p:cNvSpPr>
          <p:nvPr>
            <p:ph type="dt" idx="12"/>
          </p:nvPr>
        </p:nvSpPr>
        <p:spPr/>
        <p:txBody>
          <a:bodyPr/>
          <a:p>
            <a:r>
              <a:rPr lang="en-IN"/>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ffffff"/>
              </a:solidFill>
              <a:latin typeface="Arial"/>
            </a:endParaRPr>
          </a:p>
        </p:txBody>
      </p:sp>
      <p:sp>
        <p:nvSpPr>
          <p:cNvPr id="15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158"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159"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160"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7" name="PlaceHolder 6"/>
          <p:cNvSpPr>
            <a:spLocks noGrp="1"/>
          </p:cNvSpPr>
          <p:nvPr>
            <p:ph type="ftr" idx="10"/>
          </p:nvPr>
        </p:nvSpPr>
        <p:spPr/>
        <p:txBody>
          <a:bodyPr/>
          <a:p>
            <a:r>
              <a:t>Footer</a:t>
            </a:r>
          </a:p>
        </p:txBody>
      </p:sp>
      <p:sp>
        <p:nvSpPr>
          <p:cNvPr id="8" name="PlaceHolder 7"/>
          <p:cNvSpPr>
            <a:spLocks noGrp="1"/>
          </p:cNvSpPr>
          <p:nvPr>
            <p:ph type="sldNum" idx="11"/>
          </p:nvPr>
        </p:nvSpPr>
        <p:spPr/>
        <p:txBody>
          <a:bodyPr/>
          <a:p>
            <a:fld id="{7B8EC2FD-3C37-47E1-A49D-343338516384}" type="slidenum">
              <a:t>&lt;#&gt;</a:t>
            </a:fld>
          </a:p>
        </p:txBody>
      </p:sp>
      <p:sp>
        <p:nvSpPr>
          <p:cNvPr id="9" name="PlaceHolder 8"/>
          <p:cNvSpPr>
            <a:spLocks noGrp="1"/>
          </p:cNvSpPr>
          <p:nvPr>
            <p:ph type="dt" idx="12"/>
          </p:nvPr>
        </p:nvSpPr>
        <p:spPr/>
        <p:txBody>
          <a:bodyPr/>
          <a:p>
            <a:r>
              <a:rPr lang="en-IN"/>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ffffff"/>
              </a:solidFill>
              <a:latin typeface="Arial"/>
            </a:endParaRPr>
          </a:p>
        </p:txBody>
      </p:sp>
      <p:sp>
        <p:nvSpPr>
          <p:cNvPr id="162"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163"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164"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165"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166"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167"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9" name="PlaceHolder 8"/>
          <p:cNvSpPr>
            <a:spLocks noGrp="1"/>
          </p:cNvSpPr>
          <p:nvPr>
            <p:ph type="ftr" idx="10"/>
          </p:nvPr>
        </p:nvSpPr>
        <p:spPr/>
        <p:txBody>
          <a:bodyPr/>
          <a:p>
            <a:r>
              <a:t>Footer</a:t>
            </a:r>
          </a:p>
        </p:txBody>
      </p:sp>
      <p:sp>
        <p:nvSpPr>
          <p:cNvPr id="10" name="PlaceHolder 9"/>
          <p:cNvSpPr>
            <a:spLocks noGrp="1"/>
          </p:cNvSpPr>
          <p:nvPr>
            <p:ph type="sldNum" idx="11"/>
          </p:nvPr>
        </p:nvSpPr>
        <p:spPr/>
        <p:txBody>
          <a:bodyPr/>
          <a:p>
            <a:fld id="{2F5B5DFA-34F3-4EA2-8851-A1CA7819BEEC}" type="slidenum">
              <a:t>&lt;#&gt;</a:t>
            </a:fld>
          </a:p>
        </p:txBody>
      </p:sp>
      <p:sp>
        <p:nvSpPr>
          <p:cNvPr id="11" name="PlaceHolder 10"/>
          <p:cNvSpPr>
            <a:spLocks noGrp="1"/>
          </p:cNvSpPr>
          <p:nvPr>
            <p:ph type="dt" idx="12"/>
          </p:nvPr>
        </p:nvSpPr>
        <p:spPr/>
        <p:txBody>
          <a:bodyPr/>
          <a:p>
            <a:r>
              <a:rPr lang="en-IN"/>
              <a:t/>
            </a: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p>
            <a:r>
              <a:t>Footer</a:t>
            </a:r>
          </a:p>
        </p:txBody>
      </p:sp>
      <p:sp>
        <p:nvSpPr>
          <p:cNvPr id="3" name="PlaceHolder 2"/>
          <p:cNvSpPr>
            <a:spLocks noGrp="1"/>
          </p:cNvSpPr>
          <p:nvPr>
            <p:ph type="sldNum" idx="14"/>
          </p:nvPr>
        </p:nvSpPr>
        <p:spPr/>
        <p:txBody>
          <a:bodyPr/>
          <a:p>
            <a:fld id="{C3EB1BB0-533F-4923-A405-129D8063BFD6}" type="slidenum">
              <a:t>&lt;#&gt;</a:t>
            </a:fld>
          </a:p>
        </p:txBody>
      </p:sp>
      <p:sp>
        <p:nvSpPr>
          <p:cNvPr id="4" name="PlaceHolder 3"/>
          <p:cNvSpPr>
            <a:spLocks noGrp="1"/>
          </p:cNvSpPr>
          <p:nvPr>
            <p:ph type="dt" idx="15"/>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DCC21455-6025-4A3C-9C34-688444B10479}"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ffffff"/>
              </a:solidFill>
              <a:latin typeface="Arial"/>
            </a:endParaRPr>
          </a:p>
        </p:txBody>
      </p:sp>
      <p:sp>
        <p:nvSpPr>
          <p:cNvPr id="175"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en-IN" sz="3200" spc="-1" strike="noStrike">
              <a:solidFill>
                <a:srgbClr val="ffffff"/>
              </a:solidFill>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4A69EFDB-D6C3-4C59-B16D-0C37D373BC6C}" type="slidenum">
              <a:t>&lt;#&gt;</a:t>
            </a:fld>
          </a:p>
        </p:txBody>
      </p:sp>
      <p:sp>
        <p:nvSpPr>
          <p:cNvPr id="6" name="PlaceHolder 5"/>
          <p:cNvSpPr>
            <a:spLocks noGrp="1"/>
          </p:cNvSpPr>
          <p:nvPr>
            <p:ph type="dt" idx="15"/>
          </p:nvPr>
        </p:nvSpPr>
        <p:spPr/>
        <p:txBody>
          <a:bodyPr/>
          <a:p>
            <a:r>
              <a:rPr lang="en-IN"/>
              <a:t/>
            </a: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ffffff"/>
              </a:solidFill>
              <a:latin typeface="Arial"/>
            </a:endParaRPr>
          </a:p>
        </p:txBody>
      </p:sp>
      <p:sp>
        <p:nvSpPr>
          <p:cNvPr id="177"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C90DDA41-4AAC-4B9D-845B-5D5772BFFDCD}" type="slidenum">
              <a:t>&lt;#&gt;</a:t>
            </a:fld>
          </a:p>
        </p:txBody>
      </p:sp>
      <p:sp>
        <p:nvSpPr>
          <p:cNvPr id="6" name="PlaceHolder 5"/>
          <p:cNvSpPr>
            <a:spLocks noGrp="1"/>
          </p:cNvSpPr>
          <p:nvPr>
            <p:ph type="dt" idx="15"/>
          </p:nvPr>
        </p:nvSpPr>
        <p:spPr/>
        <p:txBody>
          <a:bodyPr/>
          <a:p>
            <a:r>
              <a:rPr lang="en-IN"/>
              <a:t/>
            </a: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ffffff"/>
              </a:solidFill>
              <a:latin typeface="Arial"/>
            </a:endParaRPr>
          </a:p>
        </p:txBody>
      </p:sp>
      <p:sp>
        <p:nvSpPr>
          <p:cNvPr id="179"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180"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5" name="PlaceHolder 4"/>
          <p:cNvSpPr>
            <a:spLocks noGrp="1"/>
          </p:cNvSpPr>
          <p:nvPr>
            <p:ph type="ftr" idx="13"/>
          </p:nvPr>
        </p:nvSpPr>
        <p:spPr/>
        <p:txBody>
          <a:bodyPr/>
          <a:p>
            <a:r>
              <a:t>Footer</a:t>
            </a:r>
          </a:p>
        </p:txBody>
      </p:sp>
      <p:sp>
        <p:nvSpPr>
          <p:cNvPr id="6" name="PlaceHolder 5"/>
          <p:cNvSpPr>
            <a:spLocks noGrp="1"/>
          </p:cNvSpPr>
          <p:nvPr>
            <p:ph type="sldNum" idx="14"/>
          </p:nvPr>
        </p:nvSpPr>
        <p:spPr/>
        <p:txBody>
          <a:bodyPr/>
          <a:p>
            <a:fld id="{1C0BF7BF-6C28-47DA-937E-BC943720E2B0}" type="slidenum">
              <a:t>&lt;#&gt;</a:t>
            </a:fld>
          </a:p>
        </p:txBody>
      </p:sp>
      <p:sp>
        <p:nvSpPr>
          <p:cNvPr id="7" name="PlaceHolder 6"/>
          <p:cNvSpPr>
            <a:spLocks noGrp="1"/>
          </p:cNvSpPr>
          <p:nvPr>
            <p:ph type="dt" idx="15"/>
          </p:nvPr>
        </p:nvSpPr>
        <p:spPr/>
        <p:txBody>
          <a:bodyPr/>
          <a:p>
            <a:r>
              <a:rPr lang="en-IN"/>
              <a:t/>
            </a: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ffffff"/>
              </a:solidFill>
              <a:latin typeface="Arial"/>
            </a:endParaRPr>
          </a:p>
        </p:txBody>
      </p:sp>
      <p:sp>
        <p:nvSpPr>
          <p:cNvPr id="3" name="PlaceHolder 2"/>
          <p:cNvSpPr>
            <a:spLocks noGrp="1"/>
          </p:cNvSpPr>
          <p:nvPr>
            <p:ph type="ftr" idx="13"/>
          </p:nvPr>
        </p:nvSpPr>
        <p:spPr/>
        <p:txBody>
          <a:bodyPr/>
          <a:p>
            <a:r>
              <a:t>Footer</a:t>
            </a:r>
          </a:p>
        </p:txBody>
      </p:sp>
      <p:sp>
        <p:nvSpPr>
          <p:cNvPr id="4" name="PlaceHolder 3"/>
          <p:cNvSpPr>
            <a:spLocks noGrp="1"/>
          </p:cNvSpPr>
          <p:nvPr>
            <p:ph type="sldNum" idx="14"/>
          </p:nvPr>
        </p:nvSpPr>
        <p:spPr/>
        <p:txBody>
          <a:bodyPr/>
          <a:p>
            <a:fld id="{176EF1E2-E4AA-4FA9-BC0B-7EAAA57FFC85}" type="slidenum">
              <a:t>&lt;#&gt;</a:t>
            </a:fld>
          </a:p>
        </p:txBody>
      </p:sp>
      <p:sp>
        <p:nvSpPr>
          <p:cNvPr id="5" name="PlaceHolder 4"/>
          <p:cNvSpPr>
            <a:spLocks noGrp="1"/>
          </p:cNvSpPr>
          <p:nvPr>
            <p:ph type="dt" idx="15"/>
          </p:nvPr>
        </p:nvSpPr>
        <p:spPr/>
        <p:txBody>
          <a:bodyPr/>
          <a:p>
            <a:r>
              <a:rPr lang="en-IN"/>
              <a:t/>
            </a: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2"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en-IN" sz="3200" spc="-1" strike="noStrike">
              <a:solidFill>
                <a:srgbClr val="ffffff"/>
              </a:solidFill>
              <a:latin typeface="Arial"/>
            </a:endParaRPr>
          </a:p>
        </p:txBody>
      </p:sp>
      <p:sp>
        <p:nvSpPr>
          <p:cNvPr id="3" name="PlaceHolder 2"/>
          <p:cNvSpPr>
            <a:spLocks noGrp="1"/>
          </p:cNvSpPr>
          <p:nvPr>
            <p:ph type="ftr" idx="13"/>
          </p:nvPr>
        </p:nvSpPr>
        <p:spPr/>
        <p:txBody>
          <a:bodyPr/>
          <a:p>
            <a:r>
              <a:t>Footer</a:t>
            </a:r>
          </a:p>
        </p:txBody>
      </p:sp>
      <p:sp>
        <p:nvSpPr>
          <p:cNvPr id="4" name="PlaceHolder 3"/>
          <p:cNvSpPr>
            <a:spLocks noGrp="1"/>
          </p:cNvSpPr>
          <p:nvPr>
            <p:ph type="sldNum" idx="14"/>
          </p:nvPr>
        </p:nvSpPr>
        <p:spPr/>
        <p:txBody>
          <a:bodyPr/>
          <a:p>
            <a:fld id="{824102CE-0AD1-49A5-B9CF-58F440FB48D7}" type="slidenum">
              <a:t>&lt;#&gt;</a:t>
            </a:fld>
          </a:p>
        </p:txBody>
      </p:sp>
      <p:sp>
        <p:nvSpPr>
          <p:cNvPr id="5" name="PlaceHolder 4"/>
          <p:cNvSpPr>
            <a:spLocks noGrp="1"/>
          </p:cNvSpPr>
          <p:nvPr>
            <p:ph type="dt" idx="15"/>
          </p:nvPr>
        </p:nvSpPr>
        <p:spPr/>
        <p:txBody>
          <a:bodyPr/>
          <a:p>
            <a:r>
              <a:rPr lang="en-IN"/>
              <a:t/>
            </a: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ffffff"/>
              </a:solidFill>
              <a:latin typeface="Arial"/>
            </a:endParaRPr>
          </a:p>
        </p:txBody>
      </p:sp>
      <p:sp>
        <p:nvSpPr>
          <p:cNvPr id="18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185"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186"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59390532-8269-415E-96FE-7AF8CA19DBE1}" type="slidenum">
              <a:t>&lt;#&gt;</a:t>
            </a:fld>
          </a:p>
        </p:txBody>
      </p:sp>
      <p:sp>
        <p:nvSpPr>
          <p:cNvPr id="8" name="PlaceHolder 7"/>
          <p:cNvSpPr>
            <a:spLocks noGrp="1"/>
          </p:cNvSpPr>
          <p:nvPr>
            <p:ph type="dt" idx="15"/>
          </p:nvPr>
        </p:nvSpPr>
        <p:spPr/>
        <p:txBody>
          <a:bodyPr/>
          <a:p>
            <a:r>
              <a:rPr lang="en-IN"/>
              <a:t/>
            </a: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ffffff"/>
              </a:solidFill>
              <a:latin typeface="Arial"/>
            </a:endParaRPr>
          </a:p>
        </p:txBody>
      </p:sp>
      <p:sp>
        <p:nvSpPr>
          <p:cNvPr id="188"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189"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190"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9E8621C2-CB3D-4000-B20F-9ADA666F5222}" type="slidenum">
              <a:t>&lt;#&gt;</a:t>
            </a:fld>
          </a:p>
        </p:txBody>
      </p:sp>
      <p:sp>
        <p:nvSpPr>
          <p:cNvPr id="8" name="PlaceHolder 7"/>
          <p:cNvSpPr>
            <a:spLocks noGrp="1"/>
          </p:cNvSpPr>
          <p:nvPr>
            <p:ph type="dt" idx="15"/>
          </p:nvPr>
        </p:nvSpPr>
        <p:spPr/>
        <p:txBody>
          <a:bodyPr/>
          <a:p>
            <a:r>
              <a:rPr lang="en-IN"/>
              <a:t/>
            </a: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ffffff"/>
              </a:solidFill>
              <a:latin typeface="Arial"/>
            </a:endParaRPr>
          </a:p>
        </p:txBody>
      </p:sp>
      <p:sp>
        <p:nvSpPr>
          <p:cNvPr id="192"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193"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194"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FF7A97D8-30BE-4F42-A9DE-D3759E0E9C09}" type="slidenum">
              <a:t>&lt;#&gt;</a:t>
            </a:fld>
          </a:p>
        </p:txBody>
      </p:sp>
      <p:sp>
        <p:nvSpPr>
          <p:cNvPr id="8" name="PlaceHolder 7"/>
          <p:cNvSpPr>
            <a:spLocks noGrp="1"/>
          </p:cNvSpPr>
          <p:nvPr>
            <p:ph type="dt" idx="15"/>
          </p:nvPr>
        </p:nvSpPr>
        <p:spPr/>
        <p:txBody>
          <a:bodyPr/>
          <a:p>
            <a:r>
              <a:rPr lang="en-IN"/>
              <a:t/>
            </a: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ffffff"/>
              </a:solidFill>
              <a:latin typeface="Arial"/>
            </a:endParaRPr>
          </a:p>
        </p:txBody>
      </p:sp>
      <p:sp>
        <p:nvSpPr>
          <p:cNvPr id="196"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197"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5" name="PlaceHolder 4"/>
          <p:cNvSpPr>
            <a:spLocks noGrp="1"/>
          </p:cNvSpPr>
          <p:nvPr>
            <p:ph type="ftr" idx="13"/>
          </p:nvPr>
        </p:nvSpPr>
        <p:spPr/>
        <p:txBody>
          <a:bodyPr/>
          <a:p>
            <a:r>
              <a:t>Footer</a:t>
            </a:r>
          </a:p>
        </p:txBody>
      </p:sp>
      <p:sp>
        <p:nvSpPr>
          <p:cNvPr id="6" name="PlaceHolder 5"/>
          <p:cNvSpPr>
            <a:spLocks noGrp="1"/>
          </p:cNvSpPr>
          <p:nvPr>
            <p:ph type="sldNum" idx="14"/>
          </p:nvPr>
        </p:nvSpPr>
        <p:spPr/>
        <p:txBody>
          <a:bodyPr/>
          <a:p>
            <a:fld id="{7FB77AE8-06FD-4F6A-956E-3F60B82929BC}" type="slidenum">
              <a:t>&lt;#&gt;</a:t>
            </a:fld>
          </a:p>
        </p:txBody>
      </p:sp>
      <p:sp>
        <p:nvSpPr>
          <p:cNvPr id="7" name="PlaceHolder 6"/>
          <p:cNvSpPr>
            <a:spLocks noGrp="1"/>
          </p:cNvSpPr>
          <p:nvPr>
            <p:ph type="dt" idx="15"/>
          </p:nvPr>
        </p:nvSpPr>
        <p:spPr/>
        <p:txBody>
          <a:bodyPr/>
          <a:p>
            <a:r>
              <a:rPr lang="en-IN"/>
              <a:t/>
            </a: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ffffff"/>
              </a:solidFill>
              <a:latin typeface="Arial"/>
            </a:endParaRPr>
          </a:p>
        </p:txBody>
      </p:sp>
      <p:sp>
        <p:nvSpPr>
          <p:cNvPr id="199"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20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201"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202"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7" name="PlaceHolder 6"/>
          <p:cNvSpPr>
            <a:spLocks noGrp="1"/>
          </p:cNvSpPr>
          <p:nvPr>
            <p:ph type="ftr" idx="13"/>
          </p:nvPr>
        </p:nvSpPr>
        <p:spPr/>
        <p:txBody>
          <a:bodyPr/>
          <a:p>
            <a:r>
              <a:t>Footer</a:t>
            </a:r>
          </a:p>
        </p:txBody>
      </p:sp>
      <p:sp>
        <p:nvSpPr>
          <p:cNvPr id="8" name="PlaceHolder 7"/>
          <p:cNvSpPr>
            <a:spLocks noGrp="1"/>
          </p:cNvSpPr>
          <p:nvPr>
            <p:ph type="sldNum" idx="14"/>
          </p:nvPr>
        </p:nvSpPr>
        <p:spPr/>
        <p:txBody>
          <a:bodyPr/>
          <a:p>
            <a:fld id="{A57DA059-3E5F-427F-BEF2-AD1A2E1CC71F}" type="slidenum">
              <a:t>&lt;#&gt;</a:t>
            </a:fld>
          </a:p>
        </p:txBody>
      </p:sp>
      <p:sp>
        <p:nvSpPr>
          <p:cNvPr id="9" name="PlaceHolder 8"/>
          <p:cNvSpPr>
            <a:spLocks noGrp="1"/>
          </p:cNvSpPr>
          <p:nvPr>
            <p:ph type="dt" idx="15"/>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3EFDB48F-7F4B-49F6-8665-BDCE1CB069D4}"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ffffff"/>
              </a:solidFill>
              <a:latin typeface="Arial"/>
            </a:endParaRPr>
          </a:p>
        </p:txBody>
      </p:sp>
      <p:sp>
        <p:nvSpPr>
          <p:cNvPr id="204"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205"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206"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207"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208"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209"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9" name="PlaceHolder 8"/>
          <p:cNvSpPr>
            <a:spLocks noGrp="1"/>
          </p:cNvSpPr>
          <p:nvPr>
            <p:ph type="ftr" idx="13"/>
          </p:nvPr>
        </p:nvSpPr>
        <p:spPr/>
        <p:txBody>
          <a:bodyPr/>
          <a:p>
            <a:r>
              <a:t>Footer</a:t>
            </a:r>
          </a:p>
        </p:txBody>
      </p:sp>
      <p:sp>
        <p:nvSpPr>
          <p:cNvPr id="10" name="PlaceHolder 9"/>
          <p:cNvSpPr>
            <a:spLocks noGrp="1"/>
          </p:cNvSpPr>
          <p:nvPr>
            <p:ph type="sldNum" idx="14"/>
          </p:nvPr>
        </p:nvSpPr>
        <p:spPr/>
        <p:txBody>
          <a:bodyPr/>
          <a:p>
            <a:fld id="{9983B52E-2467-465D-93AD-8A1DED3C25A5}" type="slidenum">
              <a:t>&lt;#&gt;</a:t>
            </a:fld>
          </a:p>
        </p:txBody>
      </p:sp>
      <p:sp>
        <p:nvSpPr>
          <p:cNvPr id="11" name="PlaceHolder 10"/>
          <p:cNvSpPr>
            <a:spLocks noGrp="1"/>
          </p:cNvSpPr>
          <p:nvPr>
            <p:ph type="dt" idx="15"/>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7"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8"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F2BCC761-AC64-46AE-AAF4-1A78BD9FBF98}"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2"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4C565E32-01EC-4B71-BD4E-963F0A538A3C}"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6"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82182282-EB8A-4D21-BECC-16054A02F3F2}" type="slidenum">
              <a:t>&lt;#&gt;</a:t>
            </a:fld>
          </a:p>
        </p:txBody>
      </p:sp>
      <p:sp>
        <p:nvSpPr>
          <p:cNvPr id="8" name="PlaceHolder 7"/>
          <p:cNvSpPr>
            <a:spLocks noGrp="1"/>
          </p:cNvSpPr>
          <p:nvPr>
            <p:ph type="dt" idx="3"/>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3.jpe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3.jpe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TextBox 6"/>
          <p:cNvSpPr/>
          <p:nvPr/>
        </p:nvSpPr>
        <p:spPr>
          <a:xfrm>
            <a:off x="-9720" y="5747040"/>
            <a:ext cx="9247320" cy="5158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400" spc="-1" strike="noStrike">
                <a:solidFill>
                  <a:srgbClr val="a6a6a6"/>
                </a:solidFill>
                <a:latin typeface="Calibri"/>
                <a:ea typeface="DejaVu Sans"/>
              </a:rPr>
              <a:t>This presentation uses a free template provided by FPPT.com</a:t>
            </a:r>
            <a:endParaRPr b="0" lang="en-IN" sz="1400" spc="-1" strike="noStrike">
              <a:solidFill>
                <a:srgbClr val="000000"/>
              </a:solidFill>
              <a:latin typeface="Arial"/>
            </a:endParaRPr>
          </a:p>
          <a:p>
            <a:pPr>
              <a:lnSpc>
                <a:spcPct val="100000"/>
              </a:lnSpc>
            </a:pPr>
            <a:r>
              <a:rPr b="0" lang="en-US" sz="1400" spc="-1" strike="noStrike">
                <a:solidFill>
                  <a:srgbClr val="a6a6a6"/>
                </a:solidFill>
                <a:latin typeface="Calibri"/>
                <a:ea typeface="DejaVu Sans"/>
              </a:rPr>
              <a:t>www.free-power-point-templates.com</a:t>
            </a:r>
            <a:endParaRPr b="0" lang="en-IN" sz="1400" spc="-1" strike="noStrike">
              <a:solidFill>
                <a:srgbClr val="000000"/>
              </a:solidFill>
              <a:latin typeface="Arial"/>
            </a:endParaRPr>
          </a:p>
        </p:txBody>
      </p:sp>
      <p:sp>
        <p:nvSpPr>
          <p:cNvPr id="1" name="PlaceHolder 1"/>
          <p:cNvSpPr>
            <a:spLocks noGrp="1"/>
          </p:cNvSpPr>
          <p:nvPr>
            <p:ph type="title"/>
          </p:nvPr>
        </p:nvSpPr>
        <p:spPr>
          <a:xfrm>
            <a:off x="504000" y="226080"/>
            <a:ext cx="9071640" cy="946080"/>
          </a:xfrm>
          <a:prstGeom prst="rect">
            <a:avLst/>
          </a:prstGeom>
          <a:noFill/>
          <a:ln w="0">
            <a:noFill/>
          </a:ln>
          <a:effectLst>
            <a:outerShdw dist="37674" dir="2700000" blurRad="50760" rotWithShape="0">
              <a:srgbClr val="000000">
                <a:alpha val="40000"/>
              </a:srgbClr>
            </a:outerShdw>
          </a:effectLst>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2"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 name="PlaceHolder 3"/>
          <p:cNvSpPr>
            <a:spLocks noGrp="1"/>
          </p:cNvSpPr>
          <p:nvPr>
            <p:ph type="ftr" idx="1"/>
          </p:nvPr>
        </p:nvSpPr>
        <p:spPr>
          <a:xfrm>
            <a:off x="3443760" y="5254560"/>
            <a:ext cx="3190680" cy="30096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4" name="PlaceHolder 4"/>
          <p:cNvSpPr>
            <a:spLocks noGrp="1"/>
          </p:cNvSpPr>
          <p:nvPr>
            <p:ph type="sldNum" idx="2"/>
          </p:nvPr>
        </p:nvSpPr>
        <p:spPr>
          <a:xfrm>
            <a:off x="7223760" y="5254560"/>
            <a:ext cx="2351160" cy="30096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pc="-1" strike="noStrike">
                <a:solidFill>
                  <a:srgbClr val="8b8b8b"/>
                </a:solidFill>
                <a:latin typeface="Calibri"/>
              </a:defRPr>
            </a:lvl1pPr>
          </a:lstStyle>
          <a:p>
            <a:pPr indent="0" algn="r">
              <a:lnSpc>
                <a:spcPct val="100000"/>
              </a:lnSpc>
              <a:buNone/>
              <a:tabLst>
                <a:tab algn="l" pos="0"/>
              </a:tabLst>
            </a:pPr>
            <a:fld id="{E80224F7-B02E-4C0C-8E5E-A0F8C8FFB2CA}" type="slidenum">
              <a:rPr b="0" lang="en-US" sz="1200" spc="-1" strike="noStrike">
                <a:solidFill>
                  <a:srgbClr val="8b8b8b"/>
                </a:solidFill>
                <a:latin typeface="Calibri"/>
              </a:rPr>
              <a:t>&lt;number&gt;</a:t>
            </a:fld>
            <a:endParaRPr b="0" lang="en-IN" sz="1200" spc="-1" strike="noStrike">
              <a:solidFill>
                <a:srgbClr val="000000"/>
              </a:solidFill>
              <a:latin typeface="Times New Roman"/>
            </a:endParaRPr>
          </a:p>
        </p:txBody>
      </p:sp>
      <p:sp>
        <p:nvSpPr>
          <p:cNvPr id="5" name="PlaceHolder 5"/>
          <p:cNvSpPr>
            <a:spLocks noGrp="1"/>
          </p:cNvSpPr>
          <p:nvPr>
            <p:ph type="dt" idx="3"/>
          </p:nvPr>
        </p:nvSpPr>
        <p:spPr>
          <a:xfrm>
            <a:off x="504000" y="5254560"/>
            <a:ext cx="2351160" cy="300960"/>
          </a:xfrm>
          <a:prstGeom prst="rect">
            <a:avLst/>
          </a:prstGeom>
          <a:noFill/>
          <a:ln w="0">
            <a:noFill/>
          </a:ln>
        </p:spPr>
        <p:txBody>
          <a:bodyPr lIns="90000" rIns="90000" tIns="45000" bIns="4500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42" name="TextBox 6"/>
          <p:cNvSpPr/>
          <p:nvPr/>
        </p:nvSpPr>
        <p:spPr>
          <a:xfrm>
            <a:off x="-9720" y="5747040"/>
            <a:ext cx="9247320" cy="5158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400" spc="-1" strike="noStrike">
                <a:solidFill>
                  <a:srgbClr val="a6a6a6"/>
                </a:solidFill>
                <a:latin typeface="Calibri"/>
                <a:ea typeface="DejaVu Sans"/>
              </a:rPr>
              <a:t>This presentation uses a free template provided by FPPT.com</a:t>
            </a:r>
            <a:endParaRPr b="0" lang="en-IN" sz="1400" spc="-1" strike="noStrike">
              <a:solidFill>
                <a:srgbClr val="ffffff"/>
              </a:solidFill>
              <a:latin typeface="Arial"/>
            </a:endParaRPr>
          </a:p>
          <a:p>
            <a:pPr>
              <a:lnSpc>
                <a:spcPct val="100000"/>
              </a:lnSpc>
            </a:pPr>
            <a:r>
              <a:rPr b="0" lang="en-US" sz="1400" spc="-1" strike="noStrike">
                <a:solidFill>
                  <a:srgbClr val="a6a6a6"/>
                </a:solidFill>
                <a:latin typeface="Calibri"/>
                <a:ea typeface="DejaVu Sans"/>
              </a:rPr>
              <a:t>www.free-power-point-templates.com</a:t>
            </a:r>
            <a:endParaRPr b="0" lang="en-IN" sz="1400" spc="-1" strike="noStrike">
              <a:solidFill>
                <a:srgbClr val="ffffff"/>
              </a:solidFill>
              <a:latin typeface="Arial"/>
            </a:endParaRPr>
          </a:p>
        </p:txBody>
      </p:sp>
      <p:sp>
        <p:nvSpPr>
          <p:cNvPr id="43" name="PlaceHolder 1"/>
          <p:cNvSpPr>
            <a:spLocks noGrp="1"/>
          </p:cNvSpPr>
          <p:nvPr>
            <p:ph type="ftr" idx="4"/>
          </p:nvPr>
        </p:nvSpPr>
        <p:spPr>
          <a:xfrm>
            <a:off x="3443760" y="5254560"/>
            <a:ext cx="3190680" cy="30096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IN" sz="1400" spc="-1" strike="noStrike">
                <a:solidFill>
                  <a:srgbClr val="ffffff"/>
                </a:solidFill>
                <a:latin typeface="Times New Roman"/>
              </a:defRPr>
            </a:lvl1pPr>
          </a:lstStyle>
          <a:p>
            <a:pPr indent="0" algn="ctr">
              <a:lnSpc>
                <a:spcPct val="100000"/>
              </a:lnSpc>
              <a:buNone/>
              <a:tabLst>
                <a:tab algn="l" pos="0"/>
              </a:tabLst>
            </a:pPr>
            <a:r>
              <a:rPr b="0" lang="en-IN" sz="1400" spc="-1" strike="noStrike">
                <a:solidFill>
                  <a:srgbClr val="ffffff"/>
                </a:solidFill>
                <a:latin typeface="Times New Roman"/>
              </a:rPr>
              <a:t>&lt;footer&gt;</a:t>
            </a:r>
            <a:endParaRPr b="0" lang="en-IN" sz="1400" spc="-1" strike="noStrike">
              <a:solidFill>
                <a:srgbClr val="ffffff"/>
              </a:solidFill>
              <a:latin typeface="Times New Roman"/>
            </a:endParaRPr>
          </a:p>
        </p:txBody>
      </p:sp>
      <p:sp>
        <p:nvSpPr>
          <p:cNvPr id="44" name="PlaceHolder 2"/>
          <p:cNvSpPr>
            <a:spLocks noGrp="1"/>
          </p:cNvSpPr>
          <p:nvPr>
            <p:ph type="sldNum" idx="5"/>
          </p:nvPr>
        </p:nvSpPr>
        <p:spPr>
          <a:xfrm>
            <a:off x="7223760" y="5254560"/>
            <a:ext cx="2351160" cy="30096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pc="-1" strike="noStrike">
                <a:solidFill>
                  <a:srgbClr val="8b8b8b"/>
                </a:solidFill>
                <a:latin typeface="Calibri"/>
              </a:defRPr>
            </a:lvl1pPr>
          </a:lstStyle>
          <a:p>
            <a:pPr indent="0" algn="r">
              <a:lnSpc>
                <a:spcPct val="100000"/>
              </a:lnSpc>
              <a:buNone/>
              <a:tabLst>
                <a:tab algn="l" pos="0"/>
              </a:tabLst>
            </a:pPr>
            <a:fld id="{0DF6423C-01ED-44EC-B35C-8EC2D4A4D4B4}" type="slidenum">
              <a:rPr b="0" lang="en-US" sz="1200" spc="-1" strike="noStrike">
                <a:solidFill>
                  <a:srgbClr val="8b8b8b"/>
                </a:solidFill>
                <a:latin typeface="Calibri"/>
              </a:rPr>
              <a:t>&lt;number&gt;</a:t>
            </a:fld>
            <a:endParaRPr b="0" lang="en-IN" sz="1200" spc="-1" strike="noStrike">
              <a:solidFill>
                <a:srgbClr val="ffffff"/>
              </a:solidFill>
              <a:latin typeface="Times New Roman"/>
            </a:endParaRPr>
          </a:p>
        </p:txBody>
      </p:sp>
      <p:sp>
        <p:nvSpPr>
          <p:cNvPr id="45" name="PlaceHolder 3"/>
          <p:cNvSpPr>
            <a:spLocks noGrp="1"/>
          </p:cNvSpPr>
          <p:nvPr>
            <p:ph type="dt" idx="6"/>
          </p:nvPr>
        </p:nvSpPr>
        <p:spPr>
          <a:xfrm>
            <a:off x="504000" y="5254560"/>
            <a:ext cx="2351160" cy="300960"/>
          </a:xfrm>
          <a:prstGeom prst="rect">
            <a:avLst/>
          </a:prstGeom>
          <a:noFill/>
          <a:ln w="0">
            <a:noFill/>
          </a:ln>
        </p:spPr>
        <p:txBody>
          <a:bodyPr lIns="90000" rIns="90000" tIns="45000" bIns="45000" anchor="ctr">
            <a:noAutofit/>
          </a:bodyPr>
          <a:lstStyle>
            <a:lvl1pPr indent="0">
              <a:buNone/>
              <a:defRPr b="0" lang="en-IN" sz="1400" spc="-1" strike="noStrike">
                <a:solidFill>
                  <a:srgbClr val="ffffff"/>
                </a:solidFill>
                <a:latin typeface="Times New Roman"/>
              </a:defRPr>
            </a:lvl1pPr>
          </a:lstStyle>
          <a:p>
            <a:pPr indent="0">
              <a:buNone/>
            </a:pPr>
            <a:r>
              <a:rPr b="0" lang="en-IN" sz="1400" spc="-1" strike="noStrike">
                <a:solidFill>
                  <a:srgbClr val="ffffff"/>
                </a:solidFill>
                <a:latin typeface="Times New Roman"/>
              </a:rPr>
              <a:t>&lt;date/time&gt;</a:t>
            </a:r>
            <a:endParaRPr b="0" lang="en-IN" sz="1400" spc="-1" strike="noStrike">
              <a:solidFill>
                <a:srgbClr val="ffffff"/>
              </a:solidFill>
              <a:latin typeface="Times New Roman"/>
            </a:endParaRPr>
          </a:p>
        </p:txBody>
      </p:sp>
      <p:sp>
        <p:nvSpPr>
          <p:cNvPr id="46"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en-IN" sz="4400" spc="-1" strike="noStrike">
                <a:solidFill>
                  <a:srgbClr val="ffffff"/>
                </a:solidFill>
                <a:latin typeface="Arial"/>
              </a:rPr>
              <a:t>Click to edit the title text format</a:t>
            </a:r>
            <a:endParaRPr b="0" lang="en-IN" sz="4400" spc="-1" strike="noStrike">
              <a:solidFill>
                <a:srgbClr val="ffffff"/>
              </a:solidFill>
              <a:latin typeface="Arial"/>
            </a:endParaRPr>
          </a:p>
        </p:txBody>
      </p:sp>
      <p:sp>
        <p:nvSpPr>
          <p:cNvPr id="47"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3200" spc="-1" strike="noStrike">
                <a:solidFill>
                  <a:srgbClr val="ffffff"/>
                </a:solidFill>
                <a:latin typeface="Arial"/>
              </a:rPr>
              <a:t>Click to edit the outline text format</a:t>
            </a:r>
            <a:endParaRPr b="0" lang="en-IN" sz="32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IN" sz="2800" spc="-1" strike="noStrike">
                <a:solidFill>
                  <a:srgbClr val="ffffff"/>
                </a:solidFill>
                <a:latin typeface="Arial"/>
              </a:rPr>
              <a:t>Second Outline Level</a:t>
            </a:r>
            <a:endParaRPr b="0" lang="en-IN" sz="2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IN" sz="2400" spc="-1" strike="noStrike">
                <a:solidFill>
                  <a:srgbClr val="ffffff"/>
                </a:solidFill>
                <a:latin typeface="Arial"/>
              </a:rPr>
              <a:t>Third Outline Level</a:t>
            </a:r>
            <a:endParaRPr b="0" lang="en-IN" sz="24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IN" sz="2000" spc="-1" strike="noStrike">
                <a:solidFill>
                  <a:srgbClr val="ffffff"/>
                </a:solidFill>
                <a:latin typeface="Arial"/>
              </a:rPr>
              <a:t>Fourth Outline Level</a:t>
            </a:r>
            <a:endParaRPr b="0" lang="en-IN" sz="20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IN" sz="2000" spc="-1" strike="noStrike">
                <a:solidFill>
                  <a:srgbClr val="ffffff"/>
                </a:solidFill>
                <a:latin typeface="Arial"/>
              </a:rPr>
              <a:t>Fifth Outline Level</a:t>
            </a:r>
            <a:endParaRPr b="0" lang="en-IN" sz="20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IN" sz="2000" spc="-1" strike="noStrike">
                <a:solidFill>
                  <a:srgbClr val="ffffff"/>
                </a:solidFill>
                <a:latin typeface="Arial"/>
              </a:rPr>
              <a:t>Sixth Outline Level</a:t>
            </a:r>
            <a:endParaRPr b="0" lang="en-IN" sz="20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IN" sz="2000" spc="-1" strike="noStrike">
                <a:solidFill>
                  <a:srgbClr val="ffffff"/>
                </a:solidFill>
                <a:latin typeface="Arial"/>
              </a:rPr>
              <a:t>Seventh Outline Level</a:t>
            </a:r>
            <a:endParaRPr b="0" lang="en-IN" sz="20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84" name="TextBox 6"/>
          <p:cNvSpPr/>
          <p:nvPr/>
        </p:nvSpPr>
        <p:spPr>
          <a:xfrm>
            <a:off x="-9720" y="5747040"/>
            <a:ext cx="9247320" cy="5158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400" spc="-1" strike="noStrike">
                <a:solidFill>
                  <a:srgbClr val="a6a6a6"/>
                </a:solidFill>
                <a:latin typeface="Calibri"/>
                <a:ea typeface="DejaVu Sans"/>
              </a:rPr>
              <a:t>This presentation uses a free template provided by FPPT.com</a:t>
            </a:r>
            <a:endParaRPr b="0" lang="en-IN" sz="1400" spc="-1" strike="noStrike">
              <a:solidFill>
                <a:srgbClr val="ffffff"/>
              </a:solidFill>
              <a:latin typeface="Arial"/>
            </a:endParaRPr>
          </a:p>
          <a:p>
            <a:pPr>
              <a:lnSpc>
                <a:spcPct val="100000"/>
              </a:lnSpc>
            </a:pPr>
            <a:r>
              <a:rPr b="0" lang="en-US" sz="1400" spc="-1" strike="noStrike">
                <a:solidFill>
                  <a:srgbClr val="a6a6a6"/>
                </a:solidFill>
                <a:latin typeface="Calibri"/>
                <a:ea typeface="DejaVu Sans"/>
              </a:rPr>
              <a:t>www.free-power-point-templates.com</a:t>
            </a:r>
            <a:endParaRPr b="0" lang="en-IN" sz="1400" spc="-1" strike="noStrike">
              <a:solidFill>
                <a:srgbClr val="ffffff"/>
              </a:solidFill>
              <a:latin typeface="Arial"/>
            </a:endParaRPr>
          </a:p>
        </p:txBody>
      </p:sp>
      <p:sp>
        <p:nvSpPr>
          <p:cNvPr id="85" name="PlaceHolder 1"/>
          <p:cNvSpPr>
            <a:spLocks noGrp="1"/>
          </p:cNvSpPr>
          <p:nvPr>
            <p:ph type="ftr" idx="7"/>
          </p:nvPr>
        </p:nvSpPr>
        <p:spPr>
          <a:xfrm>
            <a:off x="3443760" y="5254560"/>
            <a:ext cx="3190680" cy="30096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IN" sz="1400" spc="-1" strike="noStrike">
                <a:solidFill>
                  <a:srgbClr val="ffffff"/>
                </a:solidFill>
                <a:latin typeface="Times New Roman"/>
              </a:defRPr>
            </a:lvl1pPr>
          </a:lstStyle>
          <a:p>
            <a:pPr indent="0" algn="ctr">
              <a:lnSpc>
                <a:spcPct val="100000"/>
              </a:lnSpc>
              <a:buNone/>
              <a:tabLst>
                <a:tab algn="l" pos="0"/>
              </a:tabLst>
            </a:pPr>
            <a:r>
              <a:rPr b="0" lang="en-IN" sz="1400" spc="-1" strike="noStrike">
                <a:solidFill>
                  <a:srgbClr val="ffffff"/>
                </a:solidFill>
                <a:latin typeface="Times New Roman"/>
              </a:rPr>
              <a:t>&lt;footer&gt;</a:t>
            </a:r>
            <a:endParaRPr b="0" lang="en-IN" sz="1400" spc="-1" strike="noStrike">
              <a:solidFill>
                <a:srgbClr val="ffffff"/>
              </a:solidFill>
              <a:latin typeface="Times New Roman"/>
            </a:endParaRPr>
          </a:p>
        </p:txBody>
      </p:sp>
      <p:sp>
        <p:nvSpPr>
          <p:cNvPr id="86" name="PlaceHolder 2"/>
          <p:cNvSpPr>
            <a:spLocks noGrp="1"/>
          </p:cNvSpPr>
          <p:nvPr>
            <p:ph type="sldNum" idx="8"/>
          </p:nvPr>
        </p:nvSpPr>
        <p:spPr>
          <a:xfrm>
            <a:off x="7223760" y="5254560"/>
            <a:ext cx="2351160" cy="30096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pc="-1" strike="noStrike">
                <a:solidFill>
                  <a:srgbClr val="8b8b8b"/>
                </a:solidFill>
                <a:latin typeface="Calibri"/>
              </a:defRPr>
            </a:lvl1pPr>
          </a:lstStyle>
          <a:p>
            <a:pPr indent="0" algn="r">
              <a:lnSpc>
                <a:spcPct val="100000"/>
              </a:lnSpc>
              <a:buNone/>
              <a:tabLst>
                <a:tab algn="l" pos="0"/>
              </a:tabLst>
            </a:pPr>
            <a:fld id="{6CEDA9D2-E231-461A-985B-B35C23674895}" type="slidenum">
              <a:rPr b="0" lang="en-US" sz="1200" spc="-1" strike="noStrike">
                <a:solidFill>
                  <a:srgbClr val="8b8b8b"/>
                </a:solidFill>
                <a:latin typeface="Calibri"/>
              </a:rPr>
              <a:t>&lt;number&gt;</a:t>
            </a:fld>
            <a:endParaRPr b="0" lang="en-IN" sz="1200" spc="-1" strike="noStrike">
              <a:solidFill>
                <a:srgbClr val="ffffff"/>
              </a:solidFill>
              <a:latin typeface="Times New Roman"/>
            </a:endParaRPr>
          </a:p>
        </p:txBody>
      </p:sp>
      <p:sp>
        <p:nvSpPr>
          <p:cNvPr id="87" name="PlaceHolder 3"/>
          <p:cNvSpPr>
            <a:spLocks noGrp="1"/>
          </p:cNvSpPr>
          <p:nvPr>
            <p:ph type="dt" idx="9"/>
          </p:nvPr>
        </p:nvSpPr>
        <p:spPr>
          <a:xfrm>
            <a:off x="504000" y="5254560"/>
            <a:ext cx="2351160" cy="300960"/>
          </a:xfrm>
          <a:prstGeom prst="rect">
            <a:avLst/>
          </a:prstGeom>
          <a:noFill/>
          <a:ln w="0">
            <a:noFill/>
          </a:ln>
        </p:spPr>
        <p:txBody>
          <a:bodyPr lIns="90000" rIns="90000" tIns="45000" bIns="45000" anchor="ctr">
            <a:noAutofit/>
          </a:bodyPr>
          <a:lstStyle>
            <a:lvl1pPr indent="0">
              <a:buNone/>
              <a:defRPr b="0" lang="en-IN" sz="1400" spc="-1" strike="noStrike">
                <a:solidFill>
                  <a:srgbClr val="ffffff"/>
                </a:solidFill>
                <a:latin typeface="Times New Roman"/>
              </a:defRPr>
            </a:lvl1pPr>
          </a:lstStyle>
          <a:p>
            <a:pPr indent="0">
              <a:buNone/>
            </a:pPr>
            <a:r>
              <a:rPr b="0" lang="en-IN" sz="1400" spc="-1" strike="noStrike">
                <a:solidFill>
                  <a:srgbClr val="ffffff"/>
                </a:solidFill>
                <a:latin typeface="Times New Roman"/>
              </a:rPr>
              <a:t>&lt;date/time&gt;</a:t>
            </a:r>
            <a:endParaRPr b="0" lang="en-IN" sz="1400" spc="-1" strike="noStrike">
              <a:solidFill>
                <a:srgbClr val="ffffff"/>
              </a:solidFill>
              <a:latin typeface="Times New Roman"/>
            </a:endParaRPr>
          </a:p>
        </p:txBody>
      </p:sp>
      <p:sp>
        <p:nvSpPr>
          <p:cNvPr id="88"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en-IN" sz="4400" spc="-1" strike="noStrike">
                <a:solidFill>
                  <a:srgbClr val="ffffff"/>
                </a:solidFill>
                <a:latin typeface="Arial"/>
              </a:rPr>
              <a:t>Click to edit the title text format</a:t>
            </a:r>
            <a:endParaRPr b="0" lang="en-IN" sz="4400" spc="-1" strike="noStrike">
              <a:solidFill>
                <a:srgbClr val="ffffff"/>
              </a:solidFill>
              <a:latin typeface="Arial"/>
            </a:endParaRPr>
          </a:p>
        </p:txBody>
      </p:sp>
      <p:sp>
        <p:nvSpPr>
          <p:cNvPr id="89"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3200" spc="-1" strike="noStrike">
                <a:solidFill>
                  <a:srgbClr val="ffffff"/>
                </a:solidFill>
                <a:latin typeface="Arial"/>
              </a:rPr>
              <a:t>Click to edit the outline text format</a:t>
            </a:r>
            <a:endParaRPr b="0" lang="en-IN" sz="32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IN" sz="2800" spc="-1" strike="noStrike">
                <a:solidFill>
                  <a:srgbClr val="ffffff"/>
                </a:solidFill>
                <a:latin typeface="Arial"/>
              </a:rPr>
              <a:t>Second Outline Level</a:t>
            </a:r>
            <a:endParaRPr b="0" lang="en-IN" sz="2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IN" sz="2400" spc="-1" strike="noStrike">
                <a:solidFill>
                  <a:srgbClr val="ffffff"/>
                </a:solidFill>
                <a:latin typeface="Arial"/>
              </a:rPr>
              <a:t>Third Outline Level</a:t>
            </a:r>
            <a:endParaRPr b="0" lang="en-IN" sz="24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IN" sz="2000" spc="-1" strike="noStrike">
                <a:solidFill>
                  <a:srgbClr val="ffffff"/>
                </a:solidFill>
                <a:latin typeface="Arial"/>
              </a:rPr>
              <a:t>Fourth Outline Level</a:t>
            </a:r>
            <a:endParaRPr b="0" lang="en-IN" sz="20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IN" sz="2000" spc="-1" strike="noStrike">
                <a:solidFill>
                  <a:srgbClr val="ffffff"/>
                </a:solidFill>
                <a:latin typeface="Arial"/>
              </a:rPr>
              <a:t>Fifth Outline Level</a:t>
            </a:r>
            <a:endParaRPr b="0" lang="en-IN" sz="20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IN" sz="2000" spc="-1" strike="noStrike">
                <a:solidFill>
                  <a:srgbClr val="ffffff"/>
                </a:solidFill>
                <a:latin typeface="Arial"/>
              </a:rPr>
              <a:t>Sixth Outline Level</a:t>
            </a:r>
            <a:endParaRPr b="0" lang="en-IN" sz="20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IN" sz="2000" spc="-1" strike="noStrike">
                <a:solidFill>
                  <a:srgbClr val="ffffff"/>
                </a:solidFill>
                <a:latin typeface="Arial"/>
              </a:rPr>
              <a:t>Seventh Outline Level</a:t>
            </a:r>
            <a:endParaRPr b="0" lang="en-IN" sz="20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26" name="TextBox 6"/>
          <p:cNvSpPr/>
          <p:nvPr/>
        </p:nvSpPr>
        <p:spPr>
          <a:xfrm>
            <a:off x="-9720" y="5747040"/>
            <a:ext cx="9247320" cy="5158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400" spc="-1" strike="noStrike">
                <a:solidFill>
                  <a:srgbClr val="a6a6a6"/>
                </a:solidFill>
                <a:latin typeface="Calibri"/>
                <a:ea typeface="DejaVu Sans"/>
              </a:rPr>
              <a:t>This presentation uses a free template provided by FPPT.com</a:t>
            </a:r>
            <a:endParaRPr b="0" lang="en-IN" sz="1400" spc="-1" strike="noStrike">
              <a:solidFill>
                <a:srgbClr val="ffffff"/>
              </a:solidFill>
              <a:latin typeface="Arial"/>
            </a:endParaRPr>
          </a:p>
          <a:p>
            <a:pPr>
              <a:lnSpc>
                <a:spcPct val="100000"/>
              </a:lnSpc>
            </a:pPr>
            <a:r>
              <a:rPr b="0" lang="en-US" sz="1400" spc="-1" strike="noStrike">
                <a:solidFill>
                  <a:srgbClr val="a6a6a6"/>
                </a:solidFill>
                <a:latin typeface="Calibri"/>
                <a:ea typeface="DejaVu Sans"/>
              </a:rPr>
              <a:t>www.free-power-point-templates.com</a:t>
            </a:r>
            <a:endParaRPr b="0" lang="en-IN" sz="1400" spc="-1" strike="noStrike">
              <a:solidFill>
                <a:srgbClr val="ffffff"/>
              </a:solidFill>
              <a:latin typeface="Arial"/>
            </a:endParaRPr>
          </a:p>
        </p:txBody>
      </p:sp>
      <p:sp>
        <p:nvSpPr>
          <p:cNvPr id="127" name="PlaceHolder 1"/>
          <p:cNvSpPr>
            <a:spLocks noGrp="1"/>
          </p:cNvSpPr>
          <p:nvPr>
            <p:ph type="ftr" idx="10"/>
          </p:nvPr>
        </p:nvSpPr>
        <p:spPr>
          <a:xfrm>
            <a:off x="3443760" y="5254560"/>
            <a:ext cx="3190680" cy="30096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IN" sz="1400" spc="-1" strike="noStrike">
                <a:solidFill>
                  <a:srgbClr val="ffffff"/>
                </a:solidFill>
                <a:latin typeface="Times New Roman"/>
              </a:defRPr>
            </a:lvl1pPr>
          </a:lstStyle>
          <a:p>
            <a:pPr indent="0" algn="ctr">
              <a:lnSpc>
                <a:spcPct val="100000"/>
              </a:lnSpc>
              <a:buNone/>
              <a:tabLst>
                <a:tab algn="l" pos="0"/>
              </a:tabLst>
            </a:pPr>
            <a:r>
              <a:rPr b="0" lang="en-IN" sz="1400" spc="-1" strike="noStrike">
                <a:solidFill>
                  <a:srgbClr val="ffffff"/>
                </a:solidFill>
                <a:latin typeface="Times New Roman"/>
              </a:rPr>
              <a:t>&lt;footer&gt;</a:t>
            </a:r>
            <a:endParaRPr b="0" lang="en-IN" sz="1400" spc="-1" strike="noStrike">
              <a:solidFill>
                <a:srgbClr val="ffffff"/>
              </a:solidFill>
              <a:latin typeface="Times New Roman"/>
            </a:endParaRPr>
          </a:p>
        </p:txBody>
      </p:sp>
      <p:sp>
        <p:nvSpPr>
          <p:cNvPr id="128" name="PlaceHolder 2"/>
          <p:cNvSpPr>
            <a:spLocks noGrp="1"/>
          </p:cNvSpPr>
          <p:nvPr>
            <p:ph type="sldNum" idx="11"/>
          </p:nvPr>
        </p:nvSpPr>
        <p:spPr>
          <a:xfrm>
            <a:off x="7223760" y="5254560"/>
            <a:ext cx="2351160" cy="30096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pc="-1" strike="noStrike">
                <a:solidFill>
                  <a:srgbClr val="8b8b8b"/>
                </a:solidFill>
                <a:latin typeface="Calibri"/>
              </a:defRPr>
            </a:lvl1pPr>
          </a:lstStyle>
          <a:p>
            <a:pPr indent="0" algn="r">
              <a:lnSpc>
                <a:spcPct val="100000"/>
              </a:lnSpc>
              <a:buNone/>
              <a:tabLst>
                <a:tab algn="l" pos="0"/>
              </a:tabLst>
            </a:pPr>
            <a:fld id="{A8285627-F731-40A3-9DC7-B7E3C97E613F}" type="slidenum">
              <a:rPr b="0" lang="en-US" sz="1200" spc="-1" strike="noStrike">
                <a:solidFill>
                  <a:srgbClr val="8b8b8b"/>
                </a:solidFill>
                <a:latin typeface="Calibri"/>
              </a:rPr>
              <a:t>&lt;number&gt;</a:t>
            </a:fld>
            <a:endParaRPr b="0" lang="en-IN" sz="1200" spc="-1" strike="noStrike">
              <a:solidFill>
                <a:srgbClr val="ffffff"/>
              </a:solidFill>
              <a:latin typeface="Times New Roman"/>
            </a:endParaRPr>
          </a:p>
        </p:txBody>
      </p:sp>
      <p:sp>
        <p:nvSpPr>
          <p:cNvPr id="129" name="PlaceHolder 3"/>
          <p:cNvSpPr>
            <a:spLocks noGrp="1"/>
          </p:cNvSpPr>
          <p:nvPr>
            <p:ph type="dt" idx="12"/>
          </p:nvPr>
        </p:nvSpPr>
        <p:spPr>
          <a:xfrm>
            <a:off x="504000" y="5254560"/>
            <a:ext cx="2351160" cy="300960"/>
          </a:xfrm>
          <a:prstGeom prst="rect">
            <a:avLst/>
          </a:prstGeom>
          <a:noFill/>
          <a:ln w="0">
            <a:noFill/>
          </a:ln>
        </p:spPr>
        <p:txBody>
          <a:bodyPr lIns="90000" rIns="90000" tIns="45000" bIns="45000" anchor="ctr">
            <a:noAutofit/>
          </a:bodyPr>
          <a:lstStyle>
            <a:lvl1pPr indent="0">
              <a:buNone/>
              <a:defRPr b="0" lang="en-IN" sz="1400" spc="-1" strike="noStrike">
                <a:solidFill>
                  <a:srgbClr val="ffffff"/>
                </a:solidFill>
                <a:latin typeface="Times New Roman"/>
              </a:defRPr>
            </a:lvl1pPr>
          </a:lstStyle>
          <a:p>
            <a:pPr indent="0">
              <a:buNone/>
            </a:pPr>
            <a:r>
              <a:rPr b="0" lang="en-IN" sz="1400" spc="-1" strike="noStrike">
                <a:solidFill>
                  <a:srgbClr val="ffffff"/>
                </a:solidFill>
                <a:latin typeface="Times New Roman"/>
              </a:rPr>
              <a:t>&lt;date/time&gt;</a:t>
            </a:r>
            <a:endParaRPr b="0" lang="en-IN" sz="1400" spc="-1" strike="noStrike">
              <a:solidFill>
                <a:srgbClr val="ffffff"/>
              </a:solidFill>
              <a:latin typeface="Times New Roman"/>
            </a:endParaRPr>
          </a:p>
        </p:txBody>
      </p:sp>
      <p:sp>
        <p:nvSpPr>
          <p:cNvPr id="130"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en-IN" sz="4400" spc="-1" strike="noStrike">
                <a:solidFill>
                  <a:srgbClr val="ffffff"/>
                </a:solidFill>
                <a:latin typeface="Arial"/>
              </a:rPr>
              <a:t>Click to edit the title text format</a:t>
            </a:r>
            <a:endParaRPr b="0" lang="en-IN" sz="4400" spc="-1" strike="noStrike">
              <a:solidFill>
                <a:srgbClr val="ffffff"/>
              </a:solidFill>
              <a:latin typeface="Arial"/>
            </a:endParaRPr>
          </a:p>
        </p:txBody>
      </p:sp>
      <p:sp>
        <p:nvSpPr>
          <p:cNvPr id="131"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3200" spc="-1" strike="noStrike">
                <a:solidFill>
                  <a:srgbClr val="ffffff"/>
                </a:solidFill>
                <a:latin typeface="Arial"/>
              </a:rPr>
              <a:t>Click to edit the outline text format</a:t>
            </a:r>
            <a:endParaRPr b="0" lang="en-IN" sz="32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IN" sz="2800" spc="-1" strike="noStrike">
                <a:solidFill>
                  <a:srgbClr val="ffffff"/>
                </a:solidFill>
                <a:latin typeface="Arial"/>
              </a:rPr>
              <a:t>Second Outline Level</a:t>
            </a:r>
            <a:endParaRPr b="0" lang="en-IN" sz="2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IN" sz="2400" spc="-1" strike="noStrike">
                <a:solidFill>
                  <a:srgbClr val="ffffff"/>
                </a:solidFill>
                <a:latin typeface="Arial"/>
              </a:rPr>
              <a:t>Third Outline Level</a:t>
            </a:r>
            <a:endParaRPr b="0" lang="en-IN" sz="24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IN" sz="2000" spc="-1" strike="noStrike">
                <a:solidFill>
                  <a:srgbClr val="ffffff"/>
                </a:solidFill>
                <a:latin typeface="Arial"/>
              </a:rPr>
              <a:t>Fourth Outline Level</a:t>
            </a:r>
            <a:endParaRPr b="0" lang="en-IN" sz="20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IN" sz="2000" spc="-1" strike="noStrike">
                <a:solidFill>
                  <a:srgbClr val="ffffff"/>
                </a:solidFill>
                <a:latin typeface="Arial"/>
              </a:rPr>
              <a:t>Fifth Outline Level</a:t>
            </a:r>
            <a:endParaRPr b="0" lang="en-IN" sz="20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IN" sz="2000" spc="-1" strike="noStrike">
                <a:solidFill>
                  <a:srgbClr val="ffffff"/>
                </a:solidFill>
                <a:latin typeface="Arial"/>
              </a:rPr>
              <a:t>Sixth Outline Level</a:t>
            </a:r>
            <a:endParaRPr b="0" lang="en-IN" sz="20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IN" sz="2000" spc="-1" strike="noStrike">
                <a:solidFill>
                  <a:srgbClr val="ffffff"/>
                </a:solidFill>
                <a:latin typeface="Arial"/>
              </a:rPr>
              <a:t>Seventh Outline Level</a:t>
            </a:r>
            <a:endParaRPr b="0" lang="en-IN" sz="20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68" name="TextBox 6"/>
          <p:cNvSpPr/>
          <p:nvPr/>
        </p:nvSpPr>
        <p:spPr>
          <a:xfrm>
            <a:off x="-9720" y="5747040"/>
            <a:ext cx="9247320" cy="5158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400" spc="-1" strike="noStrike">
                <a:solidFill>
                  <a:srgbClr val="a6a6a6"/>
                </a:solidFill>
                <a:latin typeface="Calibri"/>
                <a:ea typeface="DejaVu Sans"/>
              </a:rPr>
              <a:t>This presentation uses a free template provided by FPPT.com</a:t>
            </a:r>
            <a:endParaRPr b="0" lang="en-IN" sz="1400" spc="-1" strike="noStrike">
              <a:solidFill>
                <a:srgbClr val="ffffff"/>
              </a:solidFill>
              <a:latin typeface="Arial"/>
            </a:endParaRPr>
          </a:p>
          <a:p>
            <a:pPr>
              <a:lnSpc>
                <a:spcPct val="100000"/>
              </a:lnSpc>
            </a:pPr>
            <a:r>
              <a:rPr b="0" lang="en-US" sz="1400" spc="-1" strike="noStrike">
                <a:solidFill>
                  <a:srgbClr val="a6a6a6"/>
                </a:solidFill>
                <a:latin typeface="Calibri"/>
                <a:ea typeface="DejaVu Sans"/>
              </a:rPr>
              <a:t>www.free-power-point-templates.com</a:t>
            </a:r>
            <a:endParaRPr b="0" lang="en-IN" sz="1400" spc="-1" strike="noStrike">
              <a:solidFill>
                <a:srgbClr val="ffffff"/>
              </a:solidFill>
              <a:latin typeface="Arial"/>
            </a:endParaRPr>
          </a:p>
        </p:txBody>
      </p:sp>
      <p:sp>
        <p:nvSpPr>
          <p:cNvPr id="169" name="PlaceHolder 1"/>
          <p:cNvSpPr>
            <a:spLocks noGrp="1"/>
          </p:cNvSpPr>
          <p:nvPr>
            <p:ph type="ftr" idx="13"/>
          </p:nvPr>
        </p:nvSpPr>
        <p:spPr>
          <a:xfrm>
            <a:off x="3443760" y="5254560"/>
            <a:ext cx="3190680" cy="30096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IN" sz="1400" spc="-1" strike="noStrike">
                <a:solidFill>
                  <a:srgbClr val="ffffff"/>
                </a:solidFill>
                <a:latin typeface="Times New Roman"/>
              </a:defRPr>
            </a:lvl1pPr>
          </a:lstStyle>
          <a:p>
            <a:pPr indent="0" algn="ctr">
              <a:lnSpc>
                <a:spcPct val="100000"/>
              </a:lnSpc>
              <a:buNone/>
              <a:tabLst>
                <a:tab algn="l" pos="0"/>
              </a:tabLst>
            </a:pPr>
            <a:r>
              <a:rPr b="0" lang="en-IN" sz="1400" spc="-1" strike="noStrike">
                <a:solidFill>
                  <a:srgbClr val="ffffff"/>
                </a:solidFill>
                <a:latin typeface="Times New Roman"/>
              </a:rPr>
              <a:t>&lt;footer&gt;</a:t>
            </a:r>
            <a:endParaRPr b="0" lang="en-IN" sz="1400" spc="-1" strike="noStrike">
              <a:solidFill>
                <a:srgbClr val="ffffff"/>
              </a:solidFill>
              <a:latin typeface="Times New Roman"/>
            </a:endParaRPr>
          </a:p>
        </p:txBody>
      </p:sp>
      <p:sp>
        <p:nvSpPr>
          <p:cNvPr id="170" name="PlaceHolder 2"/>
          <p:cNvSpPr>
            <a:spLocks noGrp="1"/>
          </p:cNvSpPr>
          <p:nvPr>
            <p:ph type="sldNum" idx="14"/>
          </p:nvPr>
        </p:nvSpPr>
        <p:spPr>
          <a:xfrm>
            <a:off x="7223760" y="5254560"/>
            <a:ext cx="2351160" cy="30096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pc="-1" strike="noStrike">
                <a:solidFill>
                  <a:srgbClr val="8b8b8b"/>
                </a:solidFill>
                <a:latin typeface="Calibri"/>
              </a:defRPr>
            </a:lvl1pPr>
          </a:lstStyle>
          <a:p>
            <a:pPr indent="0" algn="r">
              <a:lnSpc>
                <a:spcPct val="100000"/>
              </a:lnSpc>
              <a:buNone/>
              <a:tabLst>
                <a:tab algn="l" pos="0"/>
              </a:tabLst>
            </a:pPr>
            <a:fld id="{0E17A163-29AC-46A6-9E54-36A8E82E0199}" type="slidenum">
              <a:rPr b="0" lang="en-US" sz="1200" spc="-1" strike="noStrike">
                <a:solidFill>
                  <a:srgbClr val="8b8b8b"/>
                </a:solidFill>
                <a:latin typeface="Calibri"/>
              </a:rPr>
              <a:t>&lt;number&gt;</a:t>
            </a:fld>
            <a:endParaRPr b="0" lang="en-IN" sz="1200" spc="-1" strike="noStrike">
              <a:solidFill>
                <a:srgbClr val="ffffff"/>
              </a:solidFill>
              <a:latin typeface="Times New Roman"/>
            </a:endParaRPr>
          </a:p>
        </p:txBody>
      </p:sp>
      <p:sp>
        <p:nvSpPr>
          <p:cNvPr id="171" name="PlaceHolder 3"/>
          <p:cNvSpPr>
            <a:spLocks noGrp="1"/>
          </p:cNvSpPr>
          <p:nvPr>
            <p:ph type="dt" idx="15"/>
          </p:nvPr>
        </p:nvSpPr>
        <p:spPr>
          <a:xfrm>
            <a:off x="504000" y="5254560"/>
            <a:ext cx="2351160" cy="300960"/>
          </a:xfrm>
          <a:prstGeom prst="rect">
            <a:avLst/>
          </a:prstGeom>
          <a:noFill/>
          <a:ln w="0">
            <a:noFill/>
          </a:ln>
        </p:spPr>
        <p:txBody>
          <a:bodyPr lIns="90000" rIns="90000" tIns="45000" bIns="45000" anchor="ctr">
            <a:noAutofit/>
          </a:bodyPr>
          <a:lstStyle>
            <a:lvl1pPr indent="0">
              <a:buNone/>
              <a:defRPr b="0" lang="en-IN" sz="1400" spc="-1" strike="noStrike">
                <a:solidFill>
                  <a:srgbClr val="ffffff"/>
                </a:solidFill>
                <a:latin typeface="Times New Roman"/>
              </a:defRPr>
            </a:lvl1pPr>
          </a:lstStyle>
          <a:p>
            <a:pPr indent="0">
              <a:buNone/>
            </a:pPr>
            <a:r>
              <a:rPr b="0" lang="en-IN" sz="1400" spc="-1" strike="noStrike">
                <a:solidFill>
                  <a:srgbClr val="ffffff"/>
                </a:solidFill>
                <a:latin typeface="Times New Roman"/>
              </a:rPr>
              <a:t>&lt;date/time&gt;</a:t>
            </a:r>
            <a:endParaRPr b="0" lang="en-IN" sz="1400" spc="-1" strike="noStrike">
              <a:solidFill>
                <a:srgbClr val="ffffff"/>
              </a:solidFill>
              <a:latin typeface="Times New Roman"/>
            </a:endParaRPr>
          </a:p>
        </p:txBody>
      </p:sp>
      <p:sp>
        <p:nvSpPr>
          <p:cNvPr id="172"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en-IN" sz="4400" spc="-1" strike="noStrike">
                <a:solidFill>
                  <a:srgbClr val="ffffff"/>
                </a:solidFill>
                <a:latin typeface="Arial"/>
              </a:rPr>
              <a:t>Click to edit the title text format</a:t>
            </a:r>
            <a:endParaRPr b="0" lang="en-IN" sz="4400" spc="-1" strike="noStrike">
              <a:solidFill>
                <a:srgbClr val="ffffff"/>
              </a:solidFill>
              <a:latin typeface="Arial"/>
            </a:endParaRPr>
          </a:p>
        </p:txBody>
      </p:sp>
      <p:sp>
        <p:nvSpPr>
          <p:cNvPr id="173"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3200" spc="-1" strike="noStrike">
                <a:solidFill>
                  <a:srgbClr val="ffffff"/>
                </a:solidFill>
                <a:latin typeface="Arial"/>
              </a:rPr>
              <a:t>Click to edit the outline text format</a:t>
            </a:r>
            <a:endParaRPr b="0" lang="en-IN" sz="32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IN" sz="2800" spc="-1" strike="noStrike">
                <a:solidFill>
                  <a:srgbClr val="ffffff"/>
                </a:solidFill>
                <a:latin typeface="Arial"/>
              </a:rPr>
              <a:t>Second Outline Level</a:t>
            </a:r>
            <a:endParaRPr b="0" lang="en-IN" sz="2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IN" sz="2400" spc="-1" strike="noStrike">
                <a:solidFill>
                  <a:srgbClr val="ffffff"/>
                </a:solidFill>
                <a:latin typeface="Arial"/>
              </a:rPr>
              <a:t>Third Outline Level</a:t>
            </a:r>
            <a:endParaRPr b="0" lang="en-IN" sz="24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IN" sz="2000" spc="-1" strike="noStrike">
                <a:solidFill>
                  <a:srgbClr val="ffffff"/>
                </a:solidFill>
                <a:latin typeface="Arial"/>
              </a:rPr>
              <a:t>Fourth Outline Level</a:t>
            </a:r>
            <a:endParaRPr b="0" lang="en-IN" sz="20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IN" sz="2000" spc="-1" strike="noStrike">
                <a:solidFill>
                  <a:srgbClr val="ffffff"/>
                </a:solidFill>
                <a:latin typeface="Arial"/>
              </a:rPr>
              <a:t>Fifth Outline Level</a:t>
            </a:r>
            <a:endParaRPr b="0" lang="en-IN" sz="20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IN" sz="2000" spc="-1" strike="noStrike">
                <a:solidFill>
                  <a:srgbClr val="ffffff"/>
                </a:solidFill>
                <a:latin typeface="Arial"/>
              </a:rPr>
              <a:t>Sixth Outline Level</a:t>
            </a:r>
            <a:endParaRPr b="0" lang="en-IN" sz="20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IN" sz="2000" spc="-1" strike="noStrike">
                <a:solidFill>
                  <a:srgbClr val="ffffff"/>
                </a:solidFill>
                <a:latin typeface="Arial"/>
              </a:rPr>
              <a:t>Seventh Outline Level</a:t>
            </a:r>
            <a:endParaRPr b="0" lang="en-IN" sz="20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PlaceHolder 1"/>
          <p:cNvSpPr>
            <a:spLocks noGrp="1"/>
          </p:cNvSpPr>
          <p:nvPr>
            <p:ph type="title"/>
          </p:nvPr>
        </p:nvSpPr>
        <p:spPr>
          <a:xfrm>
            <a:off x="748440" y="360000"/>
            <a:ext cx="3570840" cy="2187360"/>
          </a:xfrm>
          <a:prstGeom prst="rect">
            <a:avLst/>
          </a:prstGeom>
          <a:noFill/>
          <a:ln w="0">
            <a:noFill/>
          </a:ln>
          <a:effectLst>
            <a:outerShdw dist="37674" dir="2700000" blurRad="50760" rotWithShape="0">
              <a:srgbClr val="000000">
                <a:alpha val="40000"/>
              </a:srgbClr>
            </a:outerShdw>
          </a:effectLst>
        </p:spPr>
        <p:txBody>
          <a:bodyPr lIns="0" rIns="0" tIns="0" bIns="0" anchor="ctr">
            <a:noAutofit/>
          </a:bodyPr>
          <a:p>
            <a:pPr indent="0">
              <a:lnSpc>
                <a:spcPct val="100000"/>
              </a:lnSpc>
              <a:buNone/>
              <a:tabLst>
                <a:tab algn="l" pos="0"/>
              </a:tabLst>
            </a:pPr>
            <a:r>
              <a:rPr b="0" lang="en-US" sz="4200" spc="-1" strike="noStrike">
                <a:solidFill>
                  <a:srgbClr val="ffffff"/>
                </a:solidFill>
                <a:latin typeface="Times New Roman"/>
              </a:rPr>
              <a:t>ChatGPT and Generative AI </a:t>
            </a:r>
            <a:br>
              <a:rPr sz="4200"/>
            </a:br>
            <a:r>
              <a:rPr b="0" lang="en-US" sz="4200" spc="-1" strike="noStrike">
                <a:solidFill>
                  <a:srgbClr val="ffffff"/>
                </a:solidFill>
                <a:latin typeface="Times New Roman"/>
              </a:rPr>
              <a:t>in Payments</a:t>
            </a:r>
            <a:endParaRPr b="0" lang="en-IN" sz="4200" spc="-1" strike="noStrike">
              <a:solidFill>
                <a:srgbClr val="000000"/>
              </a:solidFill>
              <a:latin typeface="Arial"/>
            </a:endParaRPr>
          </a:p>
        </p:txBody>
      </p:sp>
      <p:sp>
        <p:nvSpPr>
          <p:cNvPr id="217" name="PlaceHolder 2"/>
          <p:cNvSpPr>
            <a:spLocks noGrp="1"/>
          </p:cNvSpPr>
          <p:nvPr>
            <p:ph type="subTitle"/>
          </p:nvPr>
        </p:nvSpPr>
        <p:spPr>
          <a:xfrm>
            <a:off x="483120" y="4320000"/>
            <a:ext cx="2036160" cy="1008720"/>
          </a:xfrm>
          <a:prstGeom prst="rect">
            <a:avLst/>
          </a:prstGeom>
          <a:noFill/>
          <a:ln w="0">
            <a:noFill/>
          </a:ln>
        </p:spPr>
        <p:txBody>
          <a:bodyPr lIns="0" rIns="0" tIns="0" bIns="0" anchor="t">
            <a:noAutofit/>
          </a:bodyPr>
          <a:p>
            <a:pPr indent="0">
              <a:lnSpc>
                <a:spcPct val="100000"/>
              </a:lnSpc>
              <a:spcBef>
                <a:spcPts val="561"/>
              </a:spcBef>
              <a:buNone/>
              <a:tabLst>
                <a:tab algn="l" pos="0"/>
              </a:tabLst>
            </a:pPr>
            <a:r>
              <a:rPr b="0" lang="en-US" sz="2800" spc="-1" strike="noStrike">
                <a:solidFill>
                  <a:srgbClr val="ffffff"/>
                </a:solidFill>
                <a:latin typeface="Calibri"/>
              </a:rPr>
              <a:t>Anuraj Bose</a:t>
            </a:r>
            <a:endParaRPr b="0" lang="en-IN" sz="2800" spc="-1" strike="noStrike">
              <a:solidFill>
                <a:srgbClr val="000000"/>
              </a:solidFill>
              <a:latin typeface="Arial"/>
            </a:endParaRPr>
          </a:p>
          <a:p>
            <a:pPr indent="0">
              <a:lnSpc>
                <a:spcPct val="100000"/>
              </a:lnSpc>
              <a:spcBef>
                <a:spcPts val="561"/>
              </a:spcBef>
              <a:buNone/>
              <a:tabLst>
                <a:tab algn="l" pos="0"/>
              </a:tabLst>
            </a:pPr>
            <a:r>
              <a:rPr b="0" lang="en-US" sz="2800" spc="-1" strike="noStrike">
                <a:solidFill>
                  <a:srgbClr val="ffffff"/>
                </a:solidFill>
                <a:latin typeface="Calibri"/>
              </a:rPr>
              <a:t>22MCB0011</a:t>
            </a: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Title 5"/>
          <p:cNvSpPr/>
          <p:nvPr/>
        </p:nvSpPr>
        <p:spPr>
          <a:xfrm>
            <a:off x="663120" y="69480"/>
            <a:ext cx="8920800" cy="100872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1" lang="en-US" sz="3600" spc="-1" strike="noStrike">
                <a:solidFill>
                  <a:srgbClr val="ffffff"/>
                </a:solidFill>
                <a:highlight>
                  <a:srgbClr val="ff0000"/>
                </a:highlight>
                <a:latin typeface="Calibri"/>
                <a:ea typeface="DejaVu Sans"/>
              </a:rPr>
              <a:t>Predictive Analytics</a:t>
            </a:r>
            <a:endParaRPr b="0" lang="en-IN" sz="3600" spc="-1" strike="noStrike">
              <a:solidFill>
                <a:srgbClr val="ffffff"/>
              </a:solidFill>
              <a:latin typeface="Arial"/>
            </a:endParaRPr>
          </a:p>
        </p:txBody>
      </p:sp>
      <p:sp>
        <p:nvSpPr>
          <p:cNvPr id="239" name=""/>
          <p:cNvSpPr/>
          <p:nvPr/>
        </p:nvSpPr>
        <p:spPr>
          <a:xfrm>
            <a:off x="968760" y="2133720"/>
            <a:ext cx="8462520" cy="60156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buClr>
                <a:srgbClr val="ffffff"/>
              </a:buClr>
              <a:buSzPct val="45000"/>
              <a:buFont typeface="Wingdings" charset="2"/>
              <a:buChar char=""/>
            </a:pPr>
            <a:r>
              <a:rPr b="0" lang="en-IN" sz="1800" spc="-1" strike="noStrike">
                <a:solidFill>
                  <a:srgbClr val="ffffff"/>
                </a:solidFill>
                <a:latin typeface="Arial"/>
                <a:ea typeface="DejaVu Sans"/>
              </a:rPr>
              <a:t>AI technology can also improve predictive analytics in the payments industry by </a:t>
            </a:r>
            <a:endParaRPr b="0" lang="en-IN" sz="1800" spc="-1" strike="noStrike">
              <a:solidFill>
                <a:srgbClr val="ffffff"/>
              </a:solidFill>
              <a:latin typeface="Arial"/>
            </a:endParaRPr>
          </a:p>
          <a:p>
            <a:pPr marL="216000" indent="-216000">
              <a:lnSpc>
                <a:spcPct val="100000"/>
              </a:lnSpc>
              <a:buClr>
                <a:srgbClr val="ffffff"/>
              </a:buClr>
              <a:buSzPct val="45000"/>
              <a:buFont typeface="Wingdings" charset="2"/>
              <a:buChar char=""/>
            </a:pPr>
            <a:r>
              <a:rPr b="0" lang="en-IN" sz="1800" spc="-1" strike="noStrike">
                <a:solidFill>
                  <a:srgbClr val="ffffff"/>
                </a:solidFill>
                <a:latin typeface="Arial"/>
                <a:ea typeface="DejaVu Sans"/>
              </a:rPr>
              <a:t>analysing vast amounts of customer data to identify patterns and trends.</a:t>
            </a:r>
            <a:endParaRPr b="0" lang="en-IN" sz="1800" spc="-1" strike="noStrike">
              <a:solidFill>
                <a:srgbClr val="ffffff"/>
              </a:solidFill>
              <a:latin typeface="Arial"/>
            </a:endParaRPr>
          </a:p>
        </p:txBody>
      </p:sp>
      <p:sp>
        <p:nvSpPr>
          <p:cNvPr id="240" name=""/>
          <p:cNvSpPr/>
          <p:nvPr/>
        </p:nvSpPr>
        <p:spPr>
          <a:xfrm>
            <a:off x="936000" y="3241800"/>
            <a:ext cx="8639280" cy="136944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buClr>
                <a:srgbClr val="ffffff"/>
              </a:buClr>
              <a:buSzPct val="45000"/>
              <a:buFont typeface="Wingdings" charset="2"/>
              <a:buChar char=""/>
            </a:pPr>
            <a:r>
              <a:rPr b="0" lang="en-IN" sz="1800" spc="-1" strike="noStrike">
                <a:solidFill>
                  <a:srgbClr val="ffffff"/>
                </a:solidFill>
                <a:latin typeface="Arial"/>
                <a:ea typeface="DejaVu Sans"/>
              </a:rPr>
              <a:t>This information can then be used to optimise the customer journey, identify new opportunities, and develop targeted marketing strategies. </a:t>
            </a:r>
            <a:endParaRPr b="0" lang="en-IN" sz="1800" spc="-1" strike="noStrike">
              <a:solidFill>
                <a:srgbClr val="ffffff"/>
              </a:solidFill>
              <a:latin typeface="Arial"/>
            </a:endParaRPr>
          </a:p>
          <a:p>
            <a:pPr marL="216000" indent="-216000">
              <a:lnSpc>
                <a:spcPct val="100000"/>
              </a:lnSpc>
              <a:buClr>
                <a:srgbClr val="ffffff"/>
              </a:buClr>
              <a:buSzPct val="45000"/>
              <a:buFont typeface="Wingdings" charset="2"/>
              <a:buChar char=""/>
            </a:pPr>
            <a:r>
              <a:rPr b="0" lang="en-IN" sz="1800" spc="-1" strike="noStrike">
                <a:solidFill>
                  <a:srgbClr val="ffffff"/>
                </a:solidFill>
                <a:latin typeface="Arial"/>
                <a:ea typeface="DejaVu Sans"/>
              </a:rPr>
              <a:t>AI tools like ChatGPT can analyse historical transaction data, social media activity, and demographic information to make predictions about future customer behaviour. </a:t>
            </a:r>
            <a:endParaRPr b="0" lang="en-IN"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Title 6"/>
          <p:cNvSpPr/>
          <p:nvPr/>
        </p:nvSpPr>
        <p:spPr>
          <a:xfrm>
            <a:off x="663120" y="69480"/>
            <a:ext cx="8920800" cy="100872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1" lang="en-US" sz="3600" spc="-1" strike="noStrike">
                <a:solidFill>
                  <a:srgbClr val="ffffff"/>
                </a:solidFill>
                <a:highlight>
                  <a:srgbClr val="ff0000"/>
                </a:highlight>
                <a:latin typeface="Calibri"/>
                <a:ea typeface="DejaVu Sans"/>
              </a:rPr>
              <a:t>Fraud Detection</a:t>
            </a:r>
            <a:endParaRPr b="0" lang="en-IN" sz="3600" spc="-1" strike="noStrike">
              <a:solidFill>
                <a:srgbClr val="ffffff"/>
              </a:solidFill>
              <a:latin typeface="Arial"/>
            </a:endParaRPr>
          </a:p>
        </p:txBody>
      </p:sp>
      <p:sp>
        <p:nvSpPr>
          <p:cNvPr id="242" name=""/>
          <p:cNvSpPr/>
          <p:nvPr/>
        </p:nvSpPr>
        <p:spPr>
          <a:xfrm>
            <a:off x="1080000" y="1836000"/>
            <a:ext cx="8168400" cy="60156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buClr>
                <a:srgbClr val="ffffff"/>
              </a:buClr>
              <a:buSzPct val="45000"/>
              <a:buFont typeface="Wingdings" charset="2"/>
              <a:buChar char=""/>
            </a:pPr>
            <a:r>
              <a:rPr b="0" lang="en-IN" sz="1800" spc="-1" strike="noStrike">
                <a:solidFill>
                  <a:srgbClr val="ffffff"/>
                </a:solidFill>
                <a:latin typeface="Arial"/>
                <a:ea typeface="DejaVu Sans"/>
              </a:rPr>
              <a:t>Traditional methods of detecting fraud are no longer sufficient, and fraudulent</a:t>
            </a:r>
            <a:endParaRPr b="0" lang="en-IN" sz="1800" spc="-1" strike="noStrike">
              <a:solidFill>
                <a:srgbClr val="ffffff"/>
              </a:solidFill>
              <a:latin typeface="Arial"/>
            </a:endParaRPr>
          </a:p>
          <a:p>
            <a:pPr marL="216000" indent="-216000">
              <a:lnSpc>
                <a:spcPct val="100000"/>
              </a:lnSpc>
              <a:buClr>
                <a:srgbClr val="ffffff"/>
              </a:buClr>
              <a:buSzPct val="45000"/>
              <a:buFont typeface="Wingdings" charset="2"/>
              <a:buChar char=""/>
            </a:pPr>
            <a:r>
              <a:rPr b="0" lang="en-IN" sz="1800" spc="-1" strike="noStrike">
                <a:solidFill>
                  <a:srgbClr val="ffffff"/>
                </a:solidFill>
                <a:latin typeface="Arial"/>
                <a:ea typeface="DejaVu Sans"/>
              </a:rPr>
              <a:t> </a:t>
            </a:r>
            <a:r>
              <a:rPr b="0" lang="en-IN" sz="1800" spc="-1" strike="noStrike">
                <a:solidFill>
                  <a:srgbClr val="ffffff"/>
                </a:solidFill>
                <a:latin typeface="Arial"/>
                <a:ea typeface="DejaVu Sans"/>
              </a:rPr>
              <a:t>activities cost the industry billions of dollars each year.</a:t>
            </a:r>
            <a:endParaRPr b="0" lang="en-IN" sz="1800" spc="-1" strike="noStrike">
              <a:solidFill>
                <a:srgbClr val="ffffff"/>
              </a:solidFill>
              <a:latin typeface="Arial"/>
            </a:endParaRPr>
          </a:p>
        </p:txBody>
      </p:sp>
      <p:sp>
        <p:nvSpPr>
          <p:cNvPr id="243" name=""/>
          <p:cNvSpPr/>
          <p:nvPr/>
        </p:nvSpPr>
        <p:spPr>
          <a:xfrm>
            <a:off x="1080000" y="2880000"/>
            <a:ext cx="8099280" cy="85752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buClr>
                <a:srgbClr val="ffffff"/>
              </a:buClr>
              <a:buSzPct val="45000"/>
              <a:buFont typeface="Wingdings" charset="2"/>
              <a:buChar char=""/>
            </a:pPr>
            <a:r>
              <a:rPr b="0" lang="en-IN" sz="1800" spc="-1" strike="noStrike">
                <a:solidFill>
                  <a:srgbClr val="ffffff"/>
                </a:solidFill>
                <a:latin typeface="Arial"/>
                <a:ea typeface="DejaVu Sans"/>
              </a:rPr>
              <a:t>This is where AI tools can make a significant impact. These tools can analyse massive amounts of data in real-time,</a:t>
            </a:r>
            <a:endParaRPr b="0" lang="en-IN" sz="1800" spc="-1" strike="noStrike">
              <a:solidFill>
                <a:srgbClr val="ffffff"/>
              </a:solidFill>
              <a:latin typeface="Arial"/>
            </a:endParaRPr>
          </a:p>
          <a:p>
            <a:pPr marL="216000" indent="-216000">
              <a:lnSpc>
                <a:spcPct val="100000"/>
              </a:lnSpc>
              <a:buClr>
                <a:srgbClr val="ffffff"/>
              </a:buClr>
              <a:buSzPct val="45000"/>
              <a:buFont typeface="Wingdings" charset="2"/>
              <a:buChar char=""/>
            </a:pPr>
            <a:r>
              <a:rPr b="0" lang="en-IN" sz="1800" spc="-1" strike="noStrike">
                <a:solidFill>
                  <a:srgbClr val="ffffff"/>
                </a:solidFill>
                <a:latin typeface="Arial"/>
                <a:ea typeface="DejaVu Sans"/>
              </a:rPr>
              <a:t>detecting patterns and identifying potential fraudulent activities.</a:t>
            </a:r>
            <a:endParaRPr b="0" lang="en-IN"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PlaceHolder 5"/>
          <p:cNvSpPr/>
          <p:nvPr/>
        </p:nvSpPr>
        <p:spPr>
          <a:xfrm>
            <a:off x="663480" y="69840"/>
            <a:ext cx="8920800" cy="1008720"/>
          </a:xfrm>
          <a:prstGeom prst="rect">
            <a:avLst/>
          </a:prstGeom>
          <a:noFill/>
          <a:ln w="0">
            <a:noFill/>
          </a:ln>
        </p:spPr>
        <p:style>
          <a:lnRef idx="0"/>
          <a:fillRef idx="0"/>
          <a:effectRef idx="0"/>
          <a:fontRef idx="minor"/>
        </p:style>
        <p:txBody>
          <a:bodyPr lIns="90000" rIns="90000" tIns="45000" bIns="45000" anchor="ctr">
            <a:noAutofit/>
          </a:bodyPr>
          <a:p>
            <a:pPr>
              <a:lnSpc>
                <a:spcPct val="100000"/>
              </a:lnSpc>
              <a:tabLst>
                <a:tab algn="l" pos="0"/>
              </a:tabLst>
            </a:pPr>
            <a:r>
              <a:rPr b="1" lang="en-US" sz="3600" spc="-1" strike="noStrike">
                <a:solidFill>
                  <a:srgbClr val="ffffff"/>
                </a:solidFill>
                <a:highlight>
                  <a:srgbClr val="ff0000"/>
                </a:highlight>
                <a:latin typeface="Calibri"/>
              </a:rPr>
              <a:t>Mobile Payments</a:t>
            </a:r>
            <a:endParaRPr b="0" lang="en-IN" sz="3600" spc="-1" strike="noStrike">
              <a:solidFill>
                <a:srgbClr val="ffffff"/>
              </a:solidFill>
              <a:latin typeface="Arial"/>
            </a:endParaRPr>
          </a:p>
        </p:txBody>
      </p:sp>
      <p:sp>
        <p:nvSpPr>
          <p:cNvPr id="245" name=""/>
          <p:cNvSpPr/>
          <p:nvPr/>
        </p:nvSpPr>
        <p:spPr>
          <a:xfrm>
            <a:off x="649080" y="1440000"/>
            <a:ext cx="9250560" cy="111384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buClr>
                <a:srgbClr val="ffffff"/>
              </a:buClr>
              <a:buSzPct val="45000"/>
              <a:buFont typeface="Wingdings" charset="2"/>
              <a:buChar char=""/>
            </a:pPr>
            <a:r>
              <a:rPr b="0" lang="en-IN" sz="1800" spc="-1" strike="noStrike">
                <a:solidFill>
                  <a:srgbClr val="ffffff"/>
                </a:solidFill>
                <a:latin typeface="Arial"/>
              </a:rPr>
              <a:t>AI technology can also streamline mobile payments by automating the payment process and making it more user-friendly. </a:t>
            </a:r>
            <a:endParaRPr b="0" lang="en-IN" sz="1800" spc="-1" strike="noStrike">
              <a:solidFill>
                <a:srgbClr val="ffffff"/>
              </a:solidFill>
              <a:latin typeface="Arial"/>
            </a:endParaRPr>
          </a:p>
          <a:p>
            <a:pPr marL="216000" indent="-216000">
              <a:lnSpc>
                <a:spcPct val="100000"/>
              </a:lnSpc>
              <a:buClr>
                <a:srgbClr val="ffffff"/>
              </a:buClr>
              <a:buSzPct val="45000"/>
              <a:buFont typeface="Wingdings" charset="2"/>
              <a:buChar char=""/>
            </a:pPr>
            <a:r>
              <a:rPr b="0" lang="en-IN" sz="1800" spc="-1" strike="noStrike">
                <a:solidFill>
                  <a:srgbClr val="ffffff"/>
                </a:solidFill>
                <a:latin typeface="Arial"/>
              </a:rPr>
              <a:t>With the increasing use of smartphones and mobile devices, </a:t>
            </a:r>
            <a:endParaRPr b="0" lang="en-IN" sz="1800" spc="-1" strike="noStrike">
              <a:solidFill>
                <a:srgbClr val="ffffff"/>
              </a:solidFill>
              <a:latin typeface="Arial"/>
            </a:endParaRPr>
          </a:p>
          <a:p>
            <a:pPr marL="216000" indent="-216000">
              <a:lnSpc>
                <a:spcPct val="100000"/>
              </a:lnSpc>
              <a:buClr>
                <a:srgbClr val="ffffff"/>
              </a:buClr>
              <a:buSzPct val="45000"/>
              <a:buFont typeface="Wingdings" charset="2"/>
              <a:buChar char=""/>
            </a:pPr>
            <a:r>
              <a:rPr b="0" lang="en-IN" sz="1800" spc="-1" strike="noStrike">
                <a:solidFill>
                  <a:srgbClr val="ffffff"/>
                </a:solidFill>
                <a:latin typeface="Arial"/>
              </a:rPr>
              <a:t>mobile payments are becoming more popular among consumers.</a:t>
            </a:r>
            <a:endParaRPr b="0" lang="en-IN"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PlaceHolder 4"/>
          <p:cNvSpPr/>
          <p:nvPr/>
        </p:nvSpPr>
        <p:spPr>
          <a:xfrm>
            <a:off x="663480" y="69840"/>
            <a:ext cx="8920800" cy="1008720"/>
          </a:xfrm>
          <a:prstGeom prst="rect">
            <a:avLst/>
          </a:prstGeom>
          <a:noFill/>
          <a:ln w="0">
            <a:noFill/>
          </a:ln>
        </p:spPr>
        <p:style>
          <a:lnRef idx="0"/>
          <a:fillRef idx="0"/>
          <a:effectRef idx="0"/>
          <a:fontRef idx="minor"/>
        </p:style>
        <p:txBody>
          <a:bodyPr lIns="90000" rIns="90000" tIns="45000" bIns="45000" anchor="ctr">
            <a:noAutofit/>
          </a:bodyPr>
          <a:p>
            <a:pPr>
              <a:lnSpc>
                <a:spcPct val="100000"/>
              </a:lnSpc>
              <a:tabLst>
                <a:tab algn="l" pos="0"/>
              </a:tabLst>
            </a:pPr>
            <a:r>
              <a:rPr b="1" lang="en-US" sz="3600" spc="-1" strike="noStrike">
                <a:solidFill>
                  <a:srgbClr val="ffffff"/>
                </a:solidFill>
                <a:highlight>
                  <a:srgbClr val="ff0000"/>
                </a:highlight>
                <a:latin typeface="Calibri"/>
              </a:rPr>
              <a:t>E-commerce</a:t>
            </a:r>
            <a:endParaRPr b="0" lang="en-IN" sz="3600" spc="-1" strike="noStrike">
              <a:solidFill>
                <a:srgbClr val="ffffff"/>
              </a:solidFill>
              <a:latin typeface="Arial"/>
            </a:endParaRPr>
          </a:p>
        </p:txBody>
      </p:sp>
      <p:sp>
        <p:nvSpPr>
          <p:cNvPr id="247" name=""/>
          <p:cNvSpPr/>
          <p:nvPr/>
        </p:nvSpPr>
        <p:spPr>
          <a:xfrm>
            <a:off x="1440000" y="1440000"/>
            <a:ext cx="7379640" cy="111384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buClr>
                <a:srgbClr val="ffffff"/>
              </a:buClr>
              <a:buSzPct val="45000"/>
              <a:buFont typeface="Wingdings" charset="2"/>
              <a:buChar char=""/>
            </a:pPr>
            <a:r>
              <a:rPr b="0" lang="en-IN" sz="1800" spc="-1" strike="noStrike">
                <a:solidFill>
                  <a:srgbClr val="ffffff"/>
                </a:solidFill>
                <a:latin typeface="Arial"/>
              </a:rPr>
              <a:t>AI technology has the potential to improve the ecommerce shopping cart experience in several ways. </a:t>
            </a:r>
            <a:endParaRPr b="0" lang="en-IN" sz="1800" spc="-1" strike="noStrike">
              <a:solidFill>
                <a:srgbClr val="ffffff"/>
              </a:solidFill>
              <a:latin typeface="Arial"/>
            </a:endParaRPr>
          </a:p>
          <a:p>
            <a:pPr marL="216000" indent="-216000">
              <a:lnSpc>
                <a:spcPct val="100000"/>
              </a:lnSpc>
              <a:buClr>
                <a:srgbClr val="ffffff"/>
              </a:buClr>
              <a:buSzPct val="45000"/>
              <a:buFont typeface="Wingdings" charset="2"/>
              <a:buChar char=""/>
            </a:pPr>
            <a:r>
              <a:rPr b="0" lang="en-IN" sz="1800" spc="-1" strike="noStrike">
                <a:solidFill>
                  <a:srgbClr val="ffffff"/>
                </a:solidFill>
                <a:latin typeface="Arial"/>
              </a:rPr>
              <a:t>Firstly, it can enhance the shopping cart’s ability to personalise the customer’s journey.</a:t>
            </a:r>
            <a:endParaRPr b="0" lang="en-IN" sz="1800" spc="-1" strike="noStrike">
              <a:solidFill>
                <a:srgbClr val="ffffff"/>
              </a:solidFill>
              <a:latin typeface="Arial"/>
            </a:endParaRPr>
          </a:p>
        </p:txBody>
      </p:sp>
      <p:sp>
        <p:nvSpPr>
          <p:cNvPr id="248" name=""/>
          <p:cNvSpPr/>
          <p:nvPr/>
        </p:nvSpPr>
        <p:spPr>
          <a:xfrm>
            <a:off x="1440000" y="2592000"/>
            <a:ext cx="7446960" cy="60192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buClr>
                <a:srgbClr val="ffffff"/>
              </a:buClr>
              <a:buSzPct val="45000"/>
              <a:buFont typeface="Wingdings" charset="2"/>
              <a:buChar char=""/>
            </a:pPr>
            <a:r>
              <a:rPr b="0" lang="en-IN" sz="1800" spc="-1" strike="noStrike">
                <a:solidFill>
                  <a:srgbClr val="ffffff"/>
                </a:solidFill>
                <a:latin typeface="Arial"/>
              </a:rPr>
              <a:t>For example, AI can analyse the customer’s browsing and purchase history to suggest complementary products.</a:t>
            </a:r>
            <a:endParaRPr b="0" lang="en-IN"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PlaceHolder 6"/>
          <p:cNvSpPr/>
          <p:nvPr/>
        </p:nvSpPr>
        <p:spPr>
          <a:xfrm>
            <a:off x="663480" y="69840"/>
            <a:ext cx="8920800" cy="1008720"/>
          </a:xfrm>
          <a:prstGeom prst="rect">
            <a:avLst/>
          </a:prstGeom>
          <a:noFill/>
          <a:ln w="0">
            <a:noFill/>
          </a:ln>
        </p:spPr>
        <p:style>
          <a:lnRef idx="0"/>
          <a:fillRef idx="0"/>
          <a:effectRef idx="0"/>
          <a:fontRef idx="minor"/>
        </p:style>
        <p:txBody>
          <a:bodyPr lIns="90000" rIns="90000" tIns="45000" bIns="45000" anchor="ctr">
            <a:noAutofit/>
          </a:bodyPr>
          <a:p>
            <a:pPr>
              <a:lnSpc>
                <a:spcPct val="100000"/>
              </a:lnSpc>
              <a:tabLst>
                <a:tab algn="l" pos="0"/>
              </a:tabLst>
            </a:pPr>
            <a:r>
              <a:rPr b="1" lang="en-US" sz="3600" spc="-1" strike="noStrike">
                <a:solidFill>
                  <a:srgbClr val="ffffff"/>
                </a:solidFill>
                <a:highlight>
                  <a:srgbClr val="ff0000"/>
                </a:highlight>
                <a:latin typeface="Calibri"/>
              </a:rPr>
              <a:t>B2B Payments</a:t>
            </a:r>
            <a:endParaRPr b="0" lang="en-IN" sz="3600" spc="-1" strike="noStrike">
              <a:solidFill>
                <a:srgbClr val="ffffff"/>
              </a:solidFill>
              <a:latin typeface="Arial"/>
            </a:endParaRPr>
          </a:p>
        </p:txBody>
      </p:sp>
      <p:sp>
        <p:nvSpPr>
          <p:cNvPr id="250" name=""/>
          <p:cNvSpPr/>
          <p:nvPr/>
        </p:nvSpPr>
        <p:spPr>
          <a:xfrm>
            <a:off x="552960" y="1440000"/>
            <a:ext cx="9346680" cy="111384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buClr>
                <a:srgbClr val="ffffff"/>
              </a:buClr>
              <a:buSzPct val="45000"/>
              <a:buFont typeface="Wingdings" charset="2"/>
              <a:buChar char=""/>
            </a:pPr>
            <a:r>
              <a:rPr b="0" lang="en-IN" sz="1800" spc="-1" strike="noStrike">
                <a:solidFill>
                  <a:srgbClr val="ffffff"/>
                </a:solidFill>
                <a:latin typeface="Arial"/>
              </a:rPr>
              <a:t>AI-powered invoice processing can automate the manual process of data entry, reduce errors, and speed up the payment process. AI can also improve payment reconciliation by automatically matching incoming payments with outstanding invoices, reducing the need for manual intervention. </a:t>
            </a:r>
            <a:endParaRPr b="0" lang="en-IN" sz="1800" spc="-1" strike="noStrike">
              <a:solidFill>
                <a:srgbClr val="ffffff"/>
              </a:solidFill>
              <a:latin typeface="Arial"/>
            </a:endParaRPr>
          </a:p>
        </p:txBody>
      </p:sp>
      <p:sp>
        <p:nvSpPr>
          <p:cNvPr id="251" name=""/>
          <p:cNvSpPr/>
          <p:nvPr/>
        </p:nvSpPr>
        <p:spPr>
          <a:xfrm>
            <a:off x="540000" y="2736000"/>
            <a:ext cx="8819640" cy="125964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buClr>
                <a:srgbClr val="ffffff"/>
              </a:buClr>
              <a:buSzPct val="45000"/>
              <a:buFont typeface="Wingdings" charset="2"/>
              <a:buChar char=""/>
            </a:pPr>
            <a:r>
              <a:rPr b="0" lang="en-IN" sz="1800" spc="-1" strike="noStrike">
                <a:solidFill>
                  <a:srgbClr val="ffffff"/>
                </a:solidFill>
                <a:latin typeface="Arial"/>
              </a:rPr>
              <a:t>AI can help to identify potential payment delays. Such as disputes or other issues, allowing businesses to take proactive measures to resolve them. This not only</a:t>
            </a:r>
            <a:endParaRPr b="0" lang="en-IN" sz="1800" spc="-1" strike="noStrike">
              <a:solidFill>
                <a:srgbClr val="ffffff"/>
              </a:solidFill>
              <a:latin typeface="Arial"/>
            </a:endParaRPr>
          </a:p>
          <a:p>
            <a:pPr marL="216000" indent="-216000">
              <a:lnSpc>
                <a:spcPct val="100000"/>
              </a:lnSpc>
              <a:buClr>
                <a:srgbClr val="ffffff"/>
              </a:buClr>
              <a:buSzPct val="45000"/>
              <a:buFont typeface="Wingdings" charset="2"/>
              <a:buChar char=""/>
            </a:pPr>
            <a:r>
              <a:rPr b="0" lang="en-IN" sz="1800" spc="-1" strike="noStrike">
                <a:solidFill>
                  <a:srgbClr val="ffffff"/>
                </a:solidFill>
                <a:latin typeface="Arial"/>
              </a:rPr>
              <a:t>Speeds up the payment process but also improves the accuracy of payment data. </a:t>
            </a:r>
            <a:endParaRPr b="0" lang="en-IN" sz="1800" spc="-1" strike="noStrike">
              <a:solidFill>
                <a:srgbClr val="ffffff"/>
              </a:solidFill>
              <a:latin typeface="Arial"/>
            </a:endParaRPr>
          </a:p>
          <a:p>
            <a:pPr marL="216000" indent="-216000">
              <a:lnSpc>
                <a:spcPct val="100000"/>
              </a:lnSpc>
              <a:buClr>
                <a:srgbClr val="ffffff"/>
              </a:buClr>
              <a:buSzPct val="45000"/>
              <a:buFont typeface="Wingdings" charset="2"/>
              <a:buChar char=""/>
            </a:pPr>
            <a:r>
              <a:rPr b="0" lang="en-IN" sz="1800" spc="-1" strike="noStrike">
                <a:solidFill>
                  <a:srgbClr val="ffffff"/>
                </a:solidFill>
                <a:latin typeface="Arial"/>
              </a:rPr>
              <a:t>It helps to establish stronger business relationships.</a:t>
            </a:r>
            <a:endParaRPr b="0" lang="en-IN"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PlaceHolder 7"/>
          <p:cNvSpPr/>
          <p:nvPr/>
        </p:nvSpPr>
        <p:spPr>
          <a:xfrm>
            <a:off x="360000" y="0"/>
            <a:ext cx="9596160" cy="1008720"/>
          </a:xfrm>
          <a:prstGeom prst="rect">
            <a:avLst/>
          </a:prstGeom>
          <a:noFill/>
          <a:ln w="0">
            <a:noFill/>
          </a:ln>
        </p:spPr>
        <p:style>
          <a:lnRef idx="0"/>
          <a:fillRef idx="0"/>
          <a:effectRef idx="0"/>
          <a:fontRef idx="minor"/>
        </p:style>
        <p:txBody>
          <a:bodyPr lIns="90000" rIns="90000" tIns="45000" bIns="45000" anchor="ctr">
            <a:noAutofit/>
          </a:bodyPr>
          <a:p>
            <a:pPr>
              <a:lnSpc>
                <a:spcPct val="100000"/>
              </a:lnSpc>
              <a:tabLst>
                <a:tab algn="l" pos="0"/>
              </a:tabLst>
            </a:pPr>
            <a:r>
              <a:rPr b="1" lang="en-US" sz="3600" spc="-1" strike="noStrike">
                <a:solidFill>
                  <a:srgbClr val="ffffff"/>
                </a:solidFill>
                <a:highlight>
                  <a:srgbClr val="ff0000"/>
                </a:highlight>
                <a:latin typeface="Calibri"/>
              </a:rPr>
              <a:t>Use Cases For ChatGPT In The Banking Industry</a:t>
            </a:r>
            <a:endParaRPr b="0" lang="en-IN" sz="3600" spc="-1" strike="noStrike">
              <a:solidFill>
                <a:srgbClr val="ffffff"/>
              </a:solidFill>
              <a:latin typeface="Arial"/>
            </a:endParaRPr>
          </a:p>
        </p:txBody>
      </p:sp>
      <p:sp>
        <p:nvSpPr>
          <p:cNvPr id="253" name=""/>
          <p:cNvSpPr/>
          <p:nvPr/>
        </p:nvSpPr>
        <p:spPr>
          <a:xfrm>
            <a:off x="540000" y="1440000"/>
            <a:ext cx="9359640" cy="392940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buClr>
                <a:srgbClr val="ffffff"/>
              </a:buClr>
              <a:buSzPct val="45000"/>
              <a:buFont typeface="Wingdings" charset="2"/>
              <a:buChar char=""/>
            </a:pPr>
            <a:r>
              <a:rPr b="0" lang="en-IN" sz="1800" spc="-1" strike="noStrike">
                <a:solidFill>
                  <a:srgbClr val="ffffff"/>
                </a:solidFill>
                <a:latin typeface="Arial"/>
              </a:rPr>
              <a:t>Virtual Assistants for Banking</a:t>
            </a:r>
            <a:endParaRPr b="0" lang="en-IN" sz="1800" spc="-1" strike="noStrike">
              <a:solidFill>
                <a:srgbClr val="ffffff"/>
              </a:solidFill>
              <a:latin typeface="Arial"/>
            </a:endParaRPr>
          </a:p>
          <a:p>
            <a:pPr>
              <a:lnSpc>
                <a:spcPct val="100000"/>
              </a:lnSpc>
            </a:pPr>
            <a:endParaRPr b="0" lang="en-IN" sz="1800" spc="-1" strike="noStrike">
              <a:solidFill>
                <a:srgbClr val="ffffff"/>
              </a:solidFill>
              <a:latin typeface="Arial"/>
            </a:endParaRPr>
          </a:p>
          <a:p>
            <a:pPr marL="216000" indent="-216000">
              <a:lnSpc>
                <a:spcPct val="100000"/>
              </a:lnSpc>
              <a:buClr>
                <a:srgbClr val="ffffff"/>
              </a:buClr>
              <a:buSzPct val="45000"/>
              <a:buFont typeface="Wingdings" charset="2"/>
              <a:buChar char=""/>
            </a:pPr>
            <a:r>
              <a:rPr b="0" lang="en-IN" sz="1800" spc="-1" strike="noStrike">
                <a:solidFill>
                  <a:srgbClr val="ffffff"/>
                </a:solidFill>
                <a:latin typeface="Arial"/>
              </a:rPr>
              <a:t>Risk Management</a:t>
            </a:r>
            <a:endParaRPr b="0" lang="en-IN" sz="1800" spc="-1" strike="noStrike">
              <a:solidFill>
                <a:srgbClr val="ffffff"/>
              </a:solidFill>
              <a:latin typeface="Arial"/>
            </a:endParaRPr>
          </a:p>
          <a:p>
            <a:pPr>
              <a:lnSpc>
                <a:spcPct val="100000"/>
              </a:lnSpc>
            </a:pPr>
            <a:endParaRPr b="0" lang="en-IN" sz="1800" spc="-1" strike="noStrike">
              <a:solidFill>
                <a:srgbClr val="ffffff"/>
              </a:solidFill>
              <a:latin typeface="Arial"/>
            </a:endParaRPr>
          </a:p>
          <a:p>
            <a:pPr marL="216000" indent="-216000">
              <a:lnSpc>
                <a:spcPct val="100000"/>
              </a:lnSpc>
              <a:buClr>
                <a:srgbClr val="ffffff"/>
              </a:buClr>
              <a:buSzPct val="45000"/>
              <a:buFont typeface="Wingdings" charset="2"/>
              <a:buChar char=""/>
            </a:pPr>
            <a:r>
              <a:rPr b="0" lang="en-IN" sz="1800" spc="-1" strike="noStrike">
                <a:solidFill>
                  <a:srgbClr val="ffffff"/>
                </a:solidFill>
                <a:latin typeface="Arial"/>
              </a:rPr>
              <a:t>Customer Onboarding</a:t>
            </a:r>
            <a:endParaRPr b="0" lang="en-IN" sz="1800" spc="-1" strike="noStrike">
              <a:solidFill>
                <a:srgbClr val="ffffff"/>
              </a:solidFill>
              <a:latin typeface="Arial"/>
            </a:endParaRPr>
          </a:p>
          <a:p>
            <a:pPr>
              <a:lnSpc>
                <a:spcPct val="100000"/>
              </a:lnSpc>
            </a:pPr>
            <a:endParaRPr b="0" lang="en-IN" sz="1800" spc="-1" strike="noStrike">
              <a:solidFill>
                <a:srgbClr val="ffffff"/>
              </a:solidFill>
              <a:latin typeface="Arial"/>
            </a:endParaRPr>
          </a:p>
          <a:p>
            <a:pPr marL="216000" indent="-216000">
              <a:lnSpc>
                <a:spcPct val="100000"/>
              </a:lnSpc>
              <a:buClr>
                <a:srgbClr val="ffffff"/>
              </a:buClr>
              <a:buSzPct val="45000"/>
              <a:buFont typeface="Wingdings" charset="2"/>
              <a:buChar char=""/>
            </a:pPr>
            <a:r>
              <a:rPr b="0" lang="en-IN" sz="1800" spc="-1" strike="noStrike">
                <a:solidFill>
                  <a:srgbClr val="ffffff"/>
                </a:solidFill>
                <a:latin typeface="Arial"/>
              </a:rPr>
              <a:t>Know Your Customer (KYC) and Anti-Money Laundering (AML)</a:t>
            </a:r>
            <a:endParaRPr b="0" lang="en-IN" sz="1800" spc="-1" strike="noStrike">
              <a:solidFill>
                <a:srgbClr val="ffffff"/>
              </a:solidFill>
              <a:latin typeface="Arial"/>
            </a:endParaRPr>
          </a:p>
          <a:p>
            <a:pPr>
              <a:lnSpc>
                <a:spcPct val="100000"/>
              </a:lnSpc>
            </a:pPr>
            <a:endParaRPr b="0" lang="en-IN" sz="1800" spc="-1" strike="noStrike">
              <a:solidFill>
                <a:srgbClr val="ffffff"/>
              </a:solidFill>
              <a:latin typeface="Arial"/>
            </a:endParaRPr>
          </a:p>
          <a:p>
            <a:pPr marL="216000" indent="-216000">
              <a:lnSpc>
                <a:spcPct val="100000"/>
              </a:lnSpc>
              <a:buClr>
                <a:srgbClr val="ffffff"/>
              </a:buClr>
              <a:buSzPct val="45000"/>
              <a:buFont typeface="Wingdings" charset="2"/>
              <a:buChar char=""/>
            </a:pPr>
            <a:r>
              <a:rPr b="0" lang="en-IN" sz="1800" spc="-1" strike="noStrike">
                <a:solidFill>
                  <a:srgbClr val="ffffff"/>
                </a:solidFill>
                <a:latin typeface="Arial"/>
              </a:rPr>
              <a:t>Financial Planning</a:t>
            </a:r>
            <a:endParaRPr b="0" lang="en-IN" sz="1800" spc="-1" strike="noStrike">
              <a:solidFill>
                <a:srgbClr val="ffffff"/>
              </a:solidFill>
              <a:latin typeface="Arial"/>
            </a:endParaRPr>
          </a:p>
          <a:p>
            <a:pPr>
              <a:lnSpc>
                <a:spcPct val="100000"/>
              </a:lnSpc>
            </a:pPr>
            <a:endParaRPr b="0" lang="en-IN" sz="1800" spc="-1" strike="noStrike">
              <a:solidFill>
                <a:srgbClr val="ffffff"/>
              </a:solidFill>
              <a:latin typeface="Arial"/>
            </a:endParaRPr>
          </a:p>
          <a:p>
            <a:pPr marL="216000" indent="-216000">
              <a:lnSpc>
                <a:spcPct val="100000"/>
              </a:lnSpc>
              <a:buClr>
                <a:srgbClr val="ffffff"/>
              </a:buClr>
              <a:buSzPct val="45000"/>
              <a:buFont typeface="Wingdings" charset="2"/>
              <a:buChar char=""/>
            </a:pPr>
            <a:r>
              <a:rPr b="0" lang="en-IN" sz="1800" spc="-1" strike="noStrike">
                <a:solidFill>
                  <a:srgbClr val="ffffff"/>
                </a:solidFill>
                <a:latin typeface="Arial"/>
              </a:rPr>
              <a:t>Wealth Management</a:t>
            </a:r>
            <a:endParaRPr b="0" lang="en-IN" sz="1800" spc="-1" strike="noStrike">
              <a:solidFill>
                <a:srgbClr val="ffffff"/>
              </a:solidFill>
              <a:latin typeface="Arial"/>
            </a:endParaRPr>
          </a:p>
          <a:p>
            <a:pPr>
              <a:lnSpc>
                <a:spcPct val="100000"/>
              </a:lnSpc>
            </a:pPr>
            <a:endParaRPr b="0" lang="en-IN" sz="1800" spc="-1" strike="noStrike">
              <a:solidFill>
                <a:srgbClr val="ffffff"/>
              </a:solidFill>
              <a:latin typeface="Arial"/>
            </a:endParaRPr>
          </a:p>
          <a:p>
            <a:pPr marL="216000" indent="-216000">
              <a:lnSpc>
                <a:spcPct val="100000"/>
              </a:lnSpc>
              <a:buClr>
                <a:srgbClr val="ffffff"/>
              </a:buClr>
              <a:buSzPct val="45000"/>
              <a:buFont typeface="Wingdings" charset="2"/>
              <a:buChar char=""/>
            </a:pPr>
            <a:r>
              <a:rPr b="0" lang="en-IN" sz="1800" spc="-1" strike="noStrike">
                <a:solidFill>
                  <a:srgbClr val="ffffff"/>
                </a:solidFill>
                <a:latin typeface="Arial"/>
              </a:rPr>
              <a:t>Loan Origination</a:t>
            </a:r>
            <a:endParaRPr b="0" lang="en-IN" sz="1800" spc="-1" strike="noStrike">
              <a:solidFill>
                <a:srgbClr val="ffffff"/>
              </a:solidFill>
              <a:latin typeface="Arial"/>
            </a:endParaRPr>
          </a:p>
          <a:p>
            <a:pPr>
              <a:lnSpc>
                <a:spcPct val="100000"/>
              </a:lnSpc>
            </a:pPr>
            <a:endParaRPr b="0" lang="en-IN" sz="1800" spc="-1" strike="noStrike">
              <a:solidFill>
                <a:srgbClr val="ffffff"/>
              </a:solidFill>
              <a:latin typeface="Arial"/>
            </a:endParaRPr>
          </a:p>
          <a:p>
            <a:pPr marL="216000" indent="-216000">
              <a:lnSpc>
                <a:spcPct val="100000"/>
              </a:lnSpc>
              <a:buClr>
                <a:srgbClr val="ffffff"/>
              </a:buClr>
              <a:buSzPct val="45000"/>
              <a:buFont typeface="Wingdings" charset="2"/>
              <a:buChar char=""/>
            </a:pPr>
            <a:r>
              <a:rPr b="0" lang="en-IN" sz="1800" spc="-1" strike="noStrike">
                <a:solidFill>
                  <a:srgbClr val="ffffff"/>
                </a:solidFill>
                <a:latin typeface="Arial"/>
              </a:rPr>
              <a:t>Customer Service</a:t>
            </a:r>
            <a:endParaRPr b="0" lang="en-IN"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Title 1"/>
          <p:cNvSpPr/>
          <p:nvPr/>
        </p:nvSpPr>
        <p:spPr>
          <a:xfrm>
            <a:off x="663120" y="69480"/>
            <a:ext cx="8920800" cy="100872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1" lang="en-US" sz="3600" spc="-1" strike="noStrike">
                <a:solidFill>
                  <a:srgbClr val="ffffff"/>
                </a:solidFill>
                <a:highlight>
                  <a:srgbClr val="ff0000"/>
                </a:highlight>
                <a:latin typeface="Calibri"/>
                <a:ea typeface="DejaVu Sans"/>
              </a:rPr>
              <a:t>What are the Challenges of Using ChatGPT in Payments?</a:t>
            </a:r>
            <a:endParaRPr b="0" lang="en-IN" sz="3600" spc="-1" strike="noStrike">
              <a:solidFill>
                <a:srgbClr val="ffffff"/>
              </a:solidFill>
              <a:latin typeface="Arial"/>
            </a:endParaRPr>
          </a:p>
        </p:txBody>
      </p:sp>
      <p:sp>
        <p:nvSpPr>
          <p:cNvPr id="255" name="Title 3"/>
          <p:cNvSpPr/>
          <p:nvPr/>
        </p:nvSpPr>
        <p:spPr>
          <a:xfrm>
            <a:off x="663120" y="69480"/>
            <a:ext cx="8920800" cy="100872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IN" sz="1800" spc="-1" strike="noStrike">
              <a:solidFill>
                <a:srgbClr val="ffffff"/>
              </a:solidFill>
              <a:latin typeface="Arial"/>
              <a:ea typeface="DejaVu Sans"/>
            </a:endParaRPr>
          </a:p>
        </p:txBody>
      </p:sp>
      <p:sp>
        <p:nvSpPr>
          <p:cNvPr id="256" name=""/>
          <p:cNvSpPr/>
          <p:nvPr/>
        </p:nvSpPr>
        <p:spPr>
          <a:xfrm>
            <a:off x="1231200" y="1926000"/>
            <a:ext cx="3808440" cy="239364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buClr>
                <a:srgbClr val="ffffff"/>
              </a:buClr>
              <a:buSzPct val="45000"/>
              <a:buFont typeface="Wingdings" charset="2"/>
              <a:buChar char=""/>
            </a:pPr>
            <a:r>
              <a:rPr b="0" lang="en-IN" sz="1800" spc="-1" strike="noStrike">
                <a:solidFill>
                  <a:srgbClr val="ffffff"/>
                </a:solidFill>
                <a:latin typeface="Arial"/>
              </a:rPr>
              <a:t>Data Privacy and Security</a:t>
            </a:r>
            <a:endParaRPr b="0" lang="en-IN" sz="1800" spc="-1" strike="noStrike">
              <a:solidFill>
                <a:srgbClr val="ffffff"/>
              </a:solidFill>
              <a:latin typeface="Arial"/>
            </a:endParaRPr>
          </a:p>
          <a:p>
            <a:pPr>
              <a:lnSpc>
                <a:spcPct val="100000"/>
              </a:lnSpc>
            </a:pPr>
            <a:endParaRPr b="0" lang="en-IN" sz="1800" spc="-1" strike="noStrike">
              <a:solidFill>
                <a:srgbClr val="ffffff"/>
              </a:solidFill>
              <a:latin typeface="Arial"/>
            </a:endParaRPr>
          </a:p>
          <a:p>
            <a:pPr marL="216000" indent="-216000">
              <a:lnSpc>
                <a:spcPct val="100000"/>
              </a:lnSpc>
              <a:buClr>
                <a:srgbClr val="ffffff"/>
              </a:buClr>
              <a:buSzPct val="45000"/>
              <a:buFont typeface="Wingdings" charset="2"/>
              <a:buChar char=""/>
            </a:pPr>
            <a:r>
              <a:rPr b="0" lang="en-IN" sz="1800" spc="-1" strike="noStrike">
                <a:solidFill>
                  <a:srgbClr val="ffffff"/>
                </a:solidFill>
                <a:latin typeface="Arial"/>
              </a:rPr>
              <a:t>Accuracy and Trustworthiness</a:t>
            </a:r>
            <a:endParaRPr b="0" lang="en-IN" sz="1800" spc="-1" strike="noStrike">
              <a:solidFill>
                <a:srgbClr val="ffffff"/>
              </a:solidFill>
              <a:latin typeface="Arial"/>
            </a:endParaRPr>
          </a:p>
          <a:p>
            <a:pPr>
              <a:lnSpc>
                <a:spcPct val="100000"/>
              </a:lnSpc>
            </a:pPr>
            <a:endParaRPr b="0" lang="en-IN" sz="1800" spc="-1" strike="noStrike">
              <a:solidFill>
                <a:srgbClr val="ffffff"/>
              </a:solidFill>
              <a:latin typeface="Arial"/>
            </a:endParaRPr>
          </a:p>
          <a:p>
            <a:pPr marL="216000" indent="-216000">
              <a:lnSpc>
                <a:spcPct val="100000"/>
              </a:lnSpc>
              <a:buClr>
                <a:srgbClr val="ffffff"/>
              </a:buClr>
              <a:buSzPct val="45000"/>
              <a:buFont typeface="Wingdings" charset="2"/>
              <a:buChar char=""/>
            </a:pPr>
            <a:r>
              <a:rPr b="0" lang="en-IN" sz="1800" spc="-1" strike="noStrike">
                <a:solidFill>
                  <a:srgbClr val="ffffff"/>
                </a:solidFill>
                <a:latin typeface="Arial"/>
              </a:rPr>
              <a:t>Regulatory Compliance </a:t>
            </a:r>
            <a:endParaRPr b="0" lang="en-IN" sz="1800" spc="-1" strike="noStrike">
              <a:solidFill>
                <a:srgbClr val="ffffff"/>
              </a:solidFill>
              <a:latin typeface="Arial"/>
            </a:endParaRPr>
          </a:p>
          <a:p>
            <a:pPr>
              <a:lnSpc>
                <a:spcPct val="100000"/>
              </a:lnSpc>
            </a:pPr>
            <a:endParaRPr b="0" lang="en-IN" sz="1800" spc="-1" strike="noStrike">
              <a:solidFill>
                <a:srgbClr val="ffffff"/>
              </a:solidFill>
              <a:latin typeface="Arial"/>
            </a:endParaRPr>
          </a:p>
          <a:p>
            <a:pPr marL="216000" indent="-216000">
              <a:lnSpc>
                <a:spcPct val="100000"/>
              </a:lnSpc>
              <a:buClr>
                <a:srgbClr val="ffffff"/>
              </a:buClr>
              <a:buSzPct val="45000"/>
              <a:buFont typeface="Wingdings" charset="2"/>
              <a:buChar char=""/>
            </a:pPr>
            <a:r>
              <a:rPr b="0" lang="en-IN" sz="1800" spc="-1" strike="noStrike">
                <a:solidFill>
                  <a:srgbClr val="ffffff"/>
                </a:solidFill>
                <a:latin typeface="Arial"/>
              </a:rPr>
              <a:t>Integration with Existing Systems</a:t>
            </a:r>
            <a:endParaRPr b="0" lang="en-IN" sz="1800" spc="-1" strike="noStrike">
              <a:solidFill>
                <a:srgbClr val="ffffff"/>
              </a:solidFill>
              <a:latin typeface="Arial"/>
            </a:endParaRPr>
          </a:p>
          <a:p>
            <a:pPr>
              <a:lnSpc>
                <a:spcPct val="100000"/>
              </a:lnSpc>
            </a:pPr>
            <a:endParaRPr b="0" lang="en-IN" sz="1800" spc="-1" strike="noStrike">
              <a:solidFill>
                <a:srgbClr val="ffffff"/>
              </a:solidFill>
              <a:latin typeface="Arial"/>
            </a:endParaRPr>
          </a:p>
          <a:p>
            <a:pPr marL="216000" indent="-216000">
              <a:lnSpc>
                <a:spcPct val="100000"/>
              </a:lnSpc>
              <a:buClr>
                <a:srgbClr val="ffffff"/>
              </a:buClr>
              <a:buSzPct val="45000"/>
              <a:buFont typeface="Wingdings" charset="2"/>
              <a:buChar char=""/>
            </a:pPr>
            <a:r>
              <a:rPr b="0" lang="en-IN" sz="1800" spc="-1" strike="noStrike">
                <a:solidFill>
                  <a:srgbClr val="ffffff"/>
                </a:solidFill>
                <a:latin typeface="Arial"/>
              </a:rPr>
              <a:t>Language Limitations</a:t>
            </a:r>
            <a:endParaRPr b="0" lang="en-IN" sz="1800" spc="-1" strike="noStrike">
              <a:solidFill>
                <a:srgbClr val="ffffff"/>
              </a:solidFill>
              <a:latin typeface="Arial"/>
            </a:endParaRPr>
          </a:p>
          <a:p>
            <a:pPr marL="216000" indent="-216000">
              <a:lnSpc>
                <a:spcPct val="100000"/>
              </a:lnSpc>
              <a:buClr>
                <a:srgbClr val="ffffff"/>
              </a:buClr>
              <a:buSzPct val="45000"/>
              <a:buFont typeface="Wingdings" charset="2"/>
              <a:buChar char=""/>
            </a:pPr>
            <a:endParaRPr b="0" lang="en-IN" sz="1800" spc="-1" strike="noStrike">
              <a:solidFill>
                <a:srgbClr val="ffffff"/>
              </a:solidFill>
              <a:latin typeface="Arial"/>
            </a:endParaRPr>
          </a:p>
          <a:p>
            <a:pPr marL="216000" indent="-216000">
              <a:lnSpc>
                <a:spcPct val="100000"/>
              </a:lnSpc>
              <a:buClr>
                <a:srgbClr val="ffffff"/>
              </a:buClr>
              <a:buSzPct val="45000"/>
              <a:buFont typeface="Wingdings" charset="2"/>
              <a:buChar char=""/>
            </a:pPr>
            <a:r>
              <a:rPr b="0" lang="en-IN" sz="1800" spc="-1" strike="noStrike">
                <a:solidFill>
                  <a:srgbClr val="ffffff"/>
                </a:solidFill>
                <a:latin typeface="Arial"/>
              </a:rPr>
              <a:t>User Acceptance and Adoption</a:t>
            </a:r>
            <a:endParaRPr b="0" lang="en-IN"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Title 7"/>
          <p:cNvSpPr/>
          <p:nvPr/>
        </p:nvSpPr>
        <p:spPr>
          <a:xfrm>
            <a:off x="663120" y="69480"/>
            <a:ext cx="8920800" cy="100872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IN" sz="1800" spc="-1" strike="noStrike">
              <a:solidFill>
                <a:srgbClr val="ffffff"/>
              </a:solidFill>
              <a:latin typeface="Arial"/>
              <a:ea typeface="DejaVu Sans"/>
            </a:endParaRPr>
          </a:p>
        </p:txBody>
      </p:sp>
      <p:sp>
        <p:nvSpPr>
          <p:cNvPr id="258" name="Title 8"/>
          <p:cNvSpPr/>
          <p:nvPr/>
        </p:nvSpPr>
        <p:spPr>
          <a:xfrm>
            <a:off x="3816000" y="2590920"/>
            <a:ext cx="2576520" cy="100872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1" lang="en-US" sz="3600" spc="-1" strike="noStrike">
                <a:solidFill>
                  <a:srgbClr val="ffffff"/>
                </a:solidFill>
                <a:highlight>
                  <a:srgbClr val="650953"/>
                </a:highlight>
                <a:latin typeface="Calibri"/>
                <a:ea typeface="DejaVu Sans"/>
              </a:rPr>
              <a:t>Questions??</a:t>
            </a:r>
            <a:endParaRPr b="0" lang="en-IN" sz="36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Title 9"/>
          <p:cNvSpPr/>
          <p:nvPr/>
        </p:nvSpPr>
        <p:spPr>
          <a:xfrm>
            <a:off x="3816000" y="2590920"/>
            <a:ext cx="2576520" cy="100872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1" lang="en-US" sz="3600" spc="-1" strike="noStrike">
                <a:solidFill>
                  <a:srgbClr val="ffffff"/>
                </a:solidFill>
                <a:highlight>
                  <a:srgbClr val="780373"/>
                </a:highlight>
                <a:latin typeface="Calibri"/>
                <a:ea typeface="DejaVu Sans"/>
              </a:rPr>
              <a:t>Thank You</a:t>
            </a:r>
            <a:endParaRPr b="0" lang="en-IN" sz="36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PlaceHolder 1"/>
          <p:cNvSpPr>
            <a:spLocks noGrp="1"/>
          </p:cNvSpPr>
          <p:nvPr>
            <p:ph type="title"/>
          </p:nvPr>
        </p:nvSpPr>
        <p:spPr>
          <a:xfrm>
            <a:off x="494640" y="309600"/>
            <a:ext cx="7069320" cy="1008720"/>
          </a:xfrm>
          <a:prstGeom prst="rect">
            <a:avLst/>
          </a:prstGeom>
          <a:noFill/>
          <a:ln w="0">
            <a:noFill/>
          </a:ln>
        </p:spPr>
        <p:txBody>
          <a:bodyPr lIns="90000" rIns="90000" tIns="45000" bIns="45000" anchor="ctr">
            <a:noAutofit/>
          </a:bodyPr>
          <a:p>
            <a:pPr indent="0">
              <a:lnSpc>
                <a:spcPct val="100000"/>
              </a:lnSpc>
              <a:buNone/>
              <a:tabLst>
                <a:tab algn="l" pos="0"/>
              </a:tabLst>
            </a:pPr>
            <a:r>
              <a:rPr b="0" lang="en-US" sz="3600" spc="-1" strike="noStrike">
                <a:solidFill>
                  <a:srgbClr val="ffffff"/>
                </a:solidFill>
                <a:latin typeface="Calibri"/>
              </a:rPr>
              <a:t>Slide Title</a:t>
            </a:r>
            <a:endParaRPr b="0" lang="en-IN" sz="3600" spc="-1" strike="noStrike">
              <a:solidFill>
                <a:srgbClr val="ffffff"/>
              </a:solidFill>
              <a:latin typeface="Arial"/>
            </a:endParaRPr>
          </a:p>
        </p:txBody>
      </p:sp>
      <p:sp>
        <p:nvSpPr>
          <p:cNvPr id="219" name="PlaceHolder 2"/>
          <p:cNvSpPr>
            <a:spLocks noGrp="1"/>
          </p:cNvSpPr>
          <p:nvPr>
            <p:ph/>
          </p:nvPr>
        </p:nvSpPr>
        <p:spPr>
          <a:xfrm>
            <a:off x="494640" y="1319760"/>
            <a:ext cx="7069320" cy="3869280"/>
          </a:xfrm>
          <a:prstGeom prst="rect">
            <a:avLst/>
          </a:prstGeom>
          <a:noFill/>
          <a:ln w="0">
            <a:noFill/>
          </a:ln>
        </p:spPr>
        <p:txBody>
          <a:bodyPr lIns="90000" rIns="90000" tIns="45000" bIns="45000" anchor="t">
            <a:noAutofit/>
          </a:bodyPr>
          <a:p>
            <a:pPr marL="343080" indent="-343080">
              <a:lnSpc>
                <a:spcPct val="100000"/>
              </a:lnSpc>
              <a:spcBef>
                <a:spcPts val="561"/>
              </a:spcBef>
              <a:buClr>
                <a:srgbClr val="ffffff"/>
              </a:buClr>
              <a:buFont typeface="Arial"/>
              <a:buChar char="•"/>
            </a:pPr>
            <a:r>
              <a:rPr b="0" lang="en-US" sz="2800" spc="-1" strike="noStrike">
                <a:solidFill>
                  <a:srgbClr val="ffffff"/>
                </a:solidFill>
                <a:latin typeface="Calibri"/>
              </a:rPr>
              <a:t>Make Effective Presentations</a:t>
            </a:r>
            <a:endParaRPr b="0" lang="en-IN" sz="2800" spc="-1" strike="noStrike">
              <a:solidFill>
                <a:srgbClr val="ffffff"/>
              </a:solidFill>
              <a:latin typeface="Arial"/>
            </a:endParaRPr>
          </a:p>
          <a:p>
            <a:pPr marL="343080" indent="-343080">
              <a:lnSpc>
                <a:spcPct val="100000"/>
              </a:lnSpc>
              <a:spcBef>
                <a:spcPts val="561"/>
              </a:spcBef>
              <a:buClr>
                <a:srgbClr val="ffffff"/>
              </a:buClr>
              <a:buFont typeface="Arial"/>
              <a:buChar char="•"/>
            </a:pPr>
            <a:r>
              <a:rPr b="0" lang="en-US" sz="2800" spc="-1" strike="noStrike">
                <a:solidFill>
                  <a:srgbClr val="ffffff"/>
                </a:solidFill>
                <a:latin typeface="Calibri"/>
              </a:rPr>
              <a:t>Using Awesome Backgrounds</a:t>
            </a:r>
            <a:endParaRPr b="0" lang="en-IN" sz="2800" spc="-1" strike="noStrike">
              <a:solidFill>
                <a:srgbClr val="ffffff"/>
              </a:solidFill>
              <a:latin typeface="Arial"/>
            </a:endParaRPr>
          </a:p>
          <a:p>
            <a:pPr marL="343080" indent="-343080">
              <a:lnSpc>
                <a:spcPct val="100000"/>
              </a:lnSpc>
              <a:spcBef>
                <a:spcPts val="561"/>
              </a:spcBef>
              <a:buClr>
                <a:srgbClr val="ffffff"/>
              </a:buClr>
              <a:buFont typeface="Arial"/>
              <a:buChar char="•"/>
            </a:pPr>
            <a:r>
              <a:rPr b="0" lang="en-US" sz="2800" spc="-1" strike="noStrike">
                <a:solidFill>
                  <a:srgbClr val="ffffff"/>
                </a:solidFill>
                <a:latin typeface="Calibri"/>
              </a:rPr>
              <a:t>Engage your Audience</a:t>
            </a:r>
            <a:endParaRPr b="0" lang="en-IN" sz="2800" spc="-1" strike="noStrike">
              <a:solidFill>
                <a:srgbClr val="ffffff"/>
              </a:solidFill>
              <a:latin typeface="Arial"/>
            </a:endParaRPr>
          </a:p>
          <a:p>
            <a:pPr marL="343080" indent="-343080">
              <a:lnSpc>
                <a:spcPct val="100000"/>
              </a:lnSpc>
              <a:spcBef>
                <a:spcPts val="561"/>
              </a:spcBef>
              <a:buClr>
                <a:srgbClr val="ffffff"/>
              </a:buClr>
              <a:buFont typeface="Arial"/>
              <a:buChar char="•"/>
            </a:pPr>
            <a:r>
              <a:rPr b="0" lang="en-US" sz="2800" spc="-1" strike="noStrike">
                <a:solidFill>
                  <a:srgbClr val="ffffff"/>
                </a:solidFill>
                <a:latin typeface="Calibri"/>
              </a:rPr>
              <a:t>Capture Audience Attention</a:t>
            </a:r>
            <a:endParaRPr b="0" lang="en-IN" sz="2800" spc="-1" strike="noStrike">
              <a:solidFill>
                <a:srgbClr val="ffffff"/>
              </a:solidFill>
              <a:latin typeface="Arial"/>
            </a:endParaRPr>
          </a:p>
        </p:txBody>
      </p:sp>
      <p:pic>
        <p:nvPicPr>
          <p:cNvPr id="220" name="" descr=""/>
          <p:cNvPicPr/>
          <p:nvPr/>
        </p:nvPicPr>
        <p:blipFill>
          <a:blip r:embed="rId1"/>
          <a:srcRect l="0" t="0" r="0" b="7213"/>
          <a:stretch/>
        </p:blipFill>
        <p:spPr>
          <a:xfrm>
            <a:off x="0" y="0"/>
            <a:ext cx="10079280" cy="575928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
          <p:cNvSpPr txBox="1"/>
          <p:nvPr/>
        </p:nvSpPr>
        <p:spPr>
          <a:xfrm>
            <a:off x="757800" y="352080"/>
            <a:ext cx="3922200" cy="547920"/>
          </a:xfrm>
          <a:prstGeom prst="rect">
            <a:avLst/>
          </a:prstGeom>
          <a:noFill/>
          <a:ln w="0">
            <a:noFill/>
          </a:ln>
        </p:spPr>
        <p:txBody>
          <a:bodyPr lIns="90000" rIns="90000" tIns="45000" bIns="45000" anchor="t">
            <a:noAutofit/>
          </a:bodyPr>
          <a:p>
            <a:pPr>
              <a:lnSpc>
                <a:spcPct val="100000"/>
              </a:lnSpc>
              <a:tabLst>
                <a:tab algn="l" pos="0"/>
              </a:tabLst>
            </a:pPr>
            <a:r>
              <a:rPr b="1" lang="en-US" sz="3600" spc="-1" strike="noStrike">
                <a:solidFill>
                  <a:srgbClr val="ffffff"/>
                </a:solidFill>
                <a:highlight>
                  <a:srgbClr val="ff0000"/>
                </a:highlight>
                <a:latin typeface="Calibri"/>
              </a:rPr>
              <a:t>How this will work?</a:t>
            </a:r>
            <a:endParaRPr b="0" lang="en-IN" sz="3600" spc="-1" strike="noStrike">
              <a:solidFill>
                <a:srgbClr val="ffffff"/>
              </a:solidFill>
              <a:latin typeface="Arial"/>
            </a:endParaRPr>
          </a:p>
        </p:txBody>
      </p:sp>
      <p:pic>
        <p:nvPicPr>
          <p:cNvPr id="222" name="" descr=""/>
          <p:cNvPicPr/>
          <p:nvPr/>
        </p:nvPicPr>
        <p:blipFill>
          <a:blip r:embed="rId1"/>
          <a:srcRect l="20003" t="4713" r="13307" b="9436"/>
          <a:stretch/>
        </p:blipFill>
        <p:spPr>
          <a:xfrm>
            <a:off x="2880000" y="1260000"/>
            <a:ext cx="4320000" cy="3932280"/>
          </a:xfrm>
          <a:prstGeom prst="rect">
            <a:avLst/>
          </a:prstGeom>
          <a:ln w="0">
            <a:noFill/>
          </a:ln>
        </p:spPr>
      </p:pic>
      <p:sp>
        <p:nvSpPr>
          <p:cNvPr id="223" name=""/>
          <p:cNvSpPr txBox="1"/>
          <p:nvPr/>
        </p:nvSpPr>
        <p:spPr>
          <a:xfrm>
            <a:off x="3793680" y="5032080"/>
            <a:ext cx="2506320" cy="547920"/>
          </a:xfrm>
          <a:prstGeom prst="rect">
            <a:avLst/>
          </a:prstGeom>
          <a:noFill/>
          <a:ln w="0">
            <a:noFill/>
          </a:ln>
        </p:spPr>
        <p:txBody>
          <a:bodyPr lIns="90000" rIns="90000" tIns="45000" bIns="45000" anchor="t">
            <a:noAutofit/>
          </a:bodyPr>
          <a:p>
            <a:pPr>
              <a:lnSpc>
                <a:spcPct val="100000"/>
              </a:lnSpc>
              <a:tabLst>
                <a:tab algn="l" pos="0"/>
              </a:tabLst>
            </a:pPr>
            <a:r>
              <a:rPr b="1" lang="en-US" sz="3600" spc="-1" strike="noStrike">
                <a:solidFill>
                  <a:srgbClr val="0000ff"/>
                </a:solidFill>
                <a:highlight>
                  <a:srgbClr val="558ed5"/>
                </a:highlight>
                <a:latin typeface="Calibri"/>
              </a:rPr>
              <a:t>Peer to Peer</a:t>
            </a:r>
            <a:endParaRPr b="0" lang="en-IN" sz="3600" spc="-1" strike="noStrike">
              <a:solidFill>
                <a:srgbClr val="0000ff"/>
              </a:solidFill>
              <a:highlight>
                <a:srgbClr val="558ed5"/>
              </a:highlight>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
          <p:cNvSpPr txBox="1"/>
          <p:nvPr/>
        </p:nvSpPr>
        <p:spPr>
          <a:xfrm>
            <a:off x="216000" y="72000"/>
            <a:ext cx="9720000" cy="1087920"/>
          </a:xfrm>
          <a:prstGeom prst="rect">
            <a:avLst/>
          </a:prstGeom>
          <a:noFill/>
          <a:ln w="0">
            <a:noFill/>
          </a:ln>
        </p:spPr>
        <p:txBody>
          <a:bodyPr lIns="90000" rIns="90000" tIns="45000" bIns="45000" anchor="t">
            <a:noAutofit/>
          </a:bodyPr>
          <a:p>
            <a:pPr>
              <a:lnSpc>
                <a:spcPct val="100000"/>
              </a:lnSpc>
              <a:tabLst>
                <a:tab algn="l" pos="0"/>
              </a:tabLst>
            </a:pPr>
            <a:r>
              <a:rPr b="1" lang="en-US" sz="3600" spc="-1" strike="noStrike">
                <a:solidFill>
                  <a:srgbClr val="ffffff"/>
                </a:solidFill>
                <a:highlight>
                  <a:srgbClr val="ff0000"/>
                </a:highlight>
                <a:latin typeface="Calibri"/>
              </a:rPr>
              <a:t>Enterprise Data with ChatGPT: Next-gen Apps W/ OpenAI and Cognitive Search</a:t>
            </a:r>
            <a:endParaRPr b="0" lang="en-IN" sz="3600" spc="-1" strike="noStrike">
              <a:solidFill>
                <a:srgbClr val="ffffff"/>
              </a:solidFill>
              <a:latin typeface="Arial"/>
            </a:endParaRPr>
          </a:p>
        </p:txBody>
      </p:sp>
      <p:pic>
        <p:nvPicPr>
          <p:cNvPr id="225" name="" descr=""/>
          <p:cNvPicPr/>
          <p:nvPr/>
        </p:nvPicPr>
        <p:blipFill>
          <a:blip r:embed="rId1"/>
          <a:stretch/>
        </p:blipFill>
        <p:spPr>
          <a:xfrm>
            <a:off x="2125800" y="1309320"/>
            <a:ext cx="5938200" cy="419868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PlaceHolder 1"/>
          <p:cNvSpPr>
            <a:spLocks noGrp="1"/>
          </p:cNvSpPr>
          <p:nvPr>
            <p:ph type="title"/>
          </p:nvPr>
        </p:nvSpPr>
        <p:spPr>
          <a:xfrm>
            <a:off x="663120" y="69480"/>
            <a:ext cx="8920800" cy="1008720"/>
          </a:xfrm>
          <a:prstGeom prst="rect">
            <a:avLst/>
          </a:prstGeom>
          <a:noFill/>
          <a:ln w="0">
            <a:noFill/>
          </a:ln>
        </p:spPr>
        <p:txBody>
          <a:bodyPr lIns="90000" rIns="90000" tIns="45000" bIns="45000" anchor="ctr">
            <a:noAutofit/>
          </a:bodyPr>
          <a:p>
            <a:pPr indent="0">
              <a:lnSpc>
                <a:spcPct val="100000"/>
              </a:lnSpc>
              <a:buNone/>
              <a:tabLst>
                <a:tab algn="l" pos="0"/>
              </a:tabLst>
            </a:pPr>
            <a:r>
              <a:rPr b="1" lang="en-US" sz="3600" spc="-1" strike="noStrike">
                <a:solidFill>
                  <a:srgbClr val="ffffff"/>
                </a:solidFill>
                <a:highlight>
                  <a:srgbClr val="ff0000"/>
                </a:highlight>
                <a:latin typeface="Calibri"/>
              </a:rPr>
              <a:t>Why this is beneficial?</a:t>
            </a:r>
            <a:endParaRPr b="0" lang="en-IN" sz="3600" spc="-1" strike="noStrike">
              <a:solidFill>
                <a:srgbClr val="ffffff"/>
              </a:solidFill>
              <a:latin typeface="Arial"/>
            </a:endParaRPr>
          </a:p>
        </p:txBody>
      </p:sp>
      <p:sp>
        <p:nvSpPr>
          <p:cNvPr id="227" name="PlaceHolder 2"/>
          <p:cNvSpPr>
            <a:spLocks noGrp="1"/>
          </p:cNvSpPr>
          <p:nvPr>
            <p:ph/>
          </p:nvPr>
        </p:nvSpPr>
        <p:spPr>
          <a:xfrm>
            <a:off x="648000" y="1384560"/>
            <a:ext cx="8752320" cy="3870720"/>
          </a:xfrm>
          <a:prstGeom prst="rect">
            <a:avLst/>
          </a:prstGeom>
          <a:noFill/>
          <a:ln w="0">
            <a:noFill/>
          </a:ln>
        </p:spPr>
        <p:txBody>
          <a:bodyPr lIns="90000" rIns="90000" tIns="45000" bIns="45000" anchor="t">
            <a:noAutofit/>
          </a:bodyPr>
          <a:p>
            <a:pPr marL="343080" indent="-343080">
              <a:lnSpc>
                <a:spcPct val="100000"/>
              </a:lnSpc>
              <a:spcBef>
                <a:spcPts val="561"/>
              </a:spcBef>
              <a:buClr>
                <a:srgbClr val="ffffff"/>
              </a:buClr>
              <a:buFont typeface="Arial"/>
              <a:buChar char="•"/>
            </a:pPr>
            <a:r>
              <a:rPr b="0" lang="en-US" sz="2800" spc="-1" strike="noStrike">
                <a:solidFill>
                  <a:srgbClr val="ffffff"/>
                </a:solidFill>
                <a:latin typeface="Calibri"/>
              </a:rPr>
              <a:t>Faster Transactions</a:t>
            </a:r>
            <a:endParaRPr b="0" lang="en-IN" sz="2800" spc="-1" strike="noStrike">
              <a:solidFill>
                <a:srgbClr val="ffffff"/>
              </a:solidFill>
              <a:latin typeface="Arial"/>
            </a:endParaRPr>
          </a:p>
          <a:p>
            <a:pPr marL="343080" indent="-343080">
              <a:lnSpc>
                <a:spcPct val="100000"/>
              </a:lnSpc>
              <a:spcBef>
                <a:spcPts val="561"/>
              </a:spcBef>
              <a:buClr>
                <a:srgbClr val="ffffff"/>
              </a:buClr>
              <a:buFont typeface="Arial"/>
              <a:buChar char="•"/>
            </a:pPr>
            <a:r>
              <a:rPr b="0" lang="en-US" sz="2800" spc="-1" strike="noStrike">
                <a:solidFill>
                  <a:srgbClr val="ffffff"/>
                </a:solidFill>
                <a:latin typeface="Calibri"/>
              </a:rPr>
              <a:t>Streamlined Payment Processing</a:t>
            </a:r>
            <a:endParaRPr b="0" lang="en-IN" sz="2800" spc="-1" strike="noStrike">
              <a:solidFill>
                <a:srgbClr val="ffffff"/>
              </a:solidFill>
              <a:latin typeface="Arial"/>
            </a:endParaRPr>
          </a:p>
          <a:p>
            <a:pPr marL="343080" indent="-343080">
              <a:lnSpc>
                <a:spcPct val="100000"/>
              </a:lnSpc>
              <a:spcBef>
                <a:spcPts val="561"/>
              </a:spcBef>
              <a:buClr>
                <a:srgbClr val="ffffff"/>
              </a:buClr>
              <a:buFont typeface="Arial"/>
              <a:buChar char="•"/>
            </a:pPr>
            <a:r>
              <a:rPr b="0" lang="en-US" sz="2800" spc="-1" strike="noStrike">
                <a:solidFill>
                  <a:srgbClr val="ffffff"/>
                </a:solidFill>
                <a:latin typeface="Calibri"/>
              </a:rPr>
              <a:t>Merchant and Consumer Experiences</a:t>
            </a:r>
            <a:endParaRPr b="0" lang="en-IN" sz="2800" spc="-1" strike="noStrike">
              <a:solidFill>
                <a:srgbClr val="ffffff"/>
              </a:solidFill>
              <a:latin typeface="Arial"/>
            </a:endParaRPr>
          </a:p>
          <a:p>
            <a:pPr marL="343080" indent="-343080">
              <a:lnSpc>
                <a:spcPct val="100000"/>
              </a:lnSpc>
              <a:spcBef>
                <a:spcPts val="561"/>
              </a:spcBef>
              <a:buClr>
                <a:srgbClr val="ffffff"/>
              </a:buClr>
              <a:buFont typeface="Arial"/>
              <a:buChar char="•"/>
            </a:pPr>
            <a:r>
              <a:rPr b="0" lang="en-US" sz="2800" spc="-1" strike="noStrike">
                <a:solidFill>
                  <a:srgbClr val="ffffff"/>
                </a:solidFill>
                <a:latin typeface="Calibri"/>
              </a:rPr>
              <a:t>Predictive Analytics</a:t>
            </a:r>
            <a:endParaRPr b="0" lang="en-IN" sz="2800" spc="-1" strike="noStrike">
              <a:solidFill>
                <a:srgbClr val="ffffff"/>
              </a:solidFill>
              <a:latin typeface="Arial"/>
            </a:endParaRPr>
          </a:p>
          <a:p>
            <a:pPr marL="343080" indent="-343080">
              <a:lnSpc>
                <a:spcPct val="100000"/>
              </a:lnSpc>
              <a:spcBef>
                <a:spcPts val="561"/>
              </a:spcBef>
              <a:buClr>
                <a:srgbClr val="ffffff"/>
              </a:buClr>
              <a:buFont typeface="Arial"/>
              <a:buChar char="•"/>
            </a:pPr>
            <a:r>
              <a:rPr b="0" lang="en-US" sz="2800" spc="-1" strike="noStrike">
                <a:solidFill>
                  <a:srgbClr val="ffffff"/>
                </a:solidFill>
                <a:latin typeface="Calibri"/>
              </a:rPr>
              <a:t>Fraud Detection</a:t>
            </a:r>
            <a:endParaRPr b="0" lang="en-IN" sz="2800" spc="-1" strike="noStrike">
              <a:solidFill>
                <a:srgbClr val="ffffff"/>
              </a:solidFill>
              <a:latin typeface="Arial"/>
            </a:endParaRPr>
          </a:p>
          <a:p>
            <a:pPr marL="343080" indent="-343080">
              <a:lnSpc>
                <a:spcPct val="100000"/>
              </a:lnSpc>
              <a:spcBef>
                <a:spcPts val="561"/>
              </a:spcBef>
              <a:buClr>
                <a:srgbClr val="ffffff"/>
              </a:buClr>
              <a:buFont typeface="Arial"/>
              <a:buChar char="•"/>
            </a:pPr>
            <a:r>
              <a:rPr b="0" lang="en-US" sz="2800" spc="-1" strike="noStrike">
                <a:solidFill>
                  <a:srgbClr val="ffffff"/>
                </a:solidFill>
                <a:latin typeface="Calibri"/>
              </a:rPr>
              <a:t>E-commerce</a:t>
            </a:r>
            <a:endParaRPr b="0" lang="en-IN" sz="2800" spc="-1" strike="noStrike">
              <a:solidFill>
                <a:srgbClr val="ffffff"/>
              </a:solidFill>
              <a:latin typeface="Arial"/>
            </a:endParaRPr>
          </a:p>
          <a:p>
            <a:pPr marL="343080" indent="-343080">
              <a:lnSpc>
                <a:spcPct val="100000"/>
              </a:lnSpc>
              <a:spcBef>
                <a:spcPts val="561"/>
              </a:spcBef>
              <a:buClr>
                <a:srgbClr val="ffffff"/>
              </a:buClr>
              <a:buFont typeface="Arial"/>
              <a:buChar char="•"/>
            </a:pPr>
            <a:r>
              <a:rPr b="0" lang="en-US" sz="2800" spc="-1" strike="noStrike">
                <a:solidFill>
                  <a:srgbClr val="ffffff"/>
                </a:solidFill>
                <a:latin typeface="Calibri"/>
              </a:rPr>
              <a:t>Mobile Payments</a:t>
            </a:r>
            <a:endParaRPr b="0" lang="en-IN" sz="2800" spc="-1" strike="noStrike">
              <a:solidFill>
                <a:srgbClr val="ffffff"/>
              </a:solidFill>
              <a:latin typeface="Arial"/>
            </a:endParaRPr>
          </a:p>
          <a:p>
            <a:pPr marL="343080" indent="-343080">
              <a:lnSpc>
                <a:spcPct val="100000"/>
              </a:lnSpc>
              <a:spcBef>
                <a:spcPts val="561"/>
              </a:spcBef>
              <a:buClr>
                <a:srgbClr val="ffffff"/>
              </a:buClr>
              <a:buFont typeface="Arial"/>
              <a:buChar char="•"/>
            </a:pPr>
            <a:r>
              <a:rPr b="0" lang="en-US" sz="2800" spc="-1" strike="noStrike">
                <a:solidFill>
                  <a:srgbClr val="ffffff"/>
                </a:solidFill>
                <a:latin typeface="Calibri"/>
              </a:rPr>
              <a:t>B2B Payments</a:t>
            </a:r>
            <a:endParaRPr b="0" lang="en-IN" sz="2800" spc="-1" strike="noStrike">
              <a:solidFill>
                <a:srgbClr val="ffffff"/>
              </a:solidFill>
              <a:latin typeface="Arial"/>
            </a:endParaRPr>
          </a:p>
          <a:p>
            <a:pPr indent="0">
              <a:lnSpc>
                <a:spcPct val="100000"/>
              </a:lnSpc>
              <a:spcBef>
                <a:spcPts val="561"/>
              </a:spcBef>
              <a:buNone/>
              <a:tabLst>
                <a:tab algn="l" pos="0"/>
              </a:tabLst>
            </a:pPr>
            <a:endParaRPr b="0" lang="en-IN" sz="2800" spc="-1" strike="noStrike">
              <a:solidFill>
                <a:srgbClr val="ffffff"/>
              </a:solidFill>
              <a:latin typeface="Arial"/>
            </a:endParaRPr>
          </a:p>
          <a:p>
            <a:pPr indent="0">
              <a:lnSpc>
                <a:spcPct val="100000"/>
              </a:lnSpc>
              <a:spcBef>
                <a:spcPts val="561"/>
              </a:spcBef>
              <a:buNone/>
              <a:tabLst>
                <a:tab algn="l" pos="0"/>
              </a:tabLst>
            </a:pPr>
            <a:endParaRPr b="0" lang="en-IN"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PlaceHolder 1"/>
          <p:cNvSpPr>
            <a:spLocks noGrp="1"/>
          </p:cNvSpPr>
          <p:nvPr>
            <p:ph type="title"/>
          </p:nvPr>
        </p:nvSpPr>
        <p:spPr>
          <a:xfrm>
            <a:off x="576000" y="36000"/>
            <a:ext cx="4319280" cy="1008720"/>
          </a:xfrm>
          <a:prstGeom prst="rect">
            <a:avLst/>
          </a:prstGeom>
          <a:noFill/>
          <a:ln w="0">
            <a:noFill/>
          </a:ln>
        </p:spPr>
        <p:txBody>
          <a:bodyPr lIns="90000" rIns="90000" tIns="45000" bIns="45000" anchor="ctr">
            <a:noAutofit/>
          </a:bodyPr>
          <a:p>
            <a:pPr indent="0">
              <a:lnSpc>
                <a:spcPct val="100000"/>
              </a:lnSpc>
              <a:spcBef>
                <a:spcPts val="561"/>
              </a:spcBef>
              <a:buNone/>
              <a:tabLst>
                <a:tab algn="l" pos="0"/>
              </a:tabLst>
            </a:pPr>
            <a:r>
              <a:rPr b="1" lang="en-US" sz="4000" spc="-1" strike="noStrike">
                <a:solidFill>
                  <a:srgbClr val="ffffff"/>
                </a:solidFill>
                <a:highlight>
                  <a:srgbClr val="ff0000"/>
                </a:highlight>
                <a:latin typeface="Calibri"/>
              </a:rPr>
              <a:t>Faster Transactions</a:t>
            </a:r>
            <a:endParaRPr b="0" lang="en-IN" sz="4000" spc="-1" strike="noStrike">
              <a:solidFill>
                <a:srgbClr val="ffffff"/>
              </a:solidFill>
              <a:latin typeface="Arial"/>
            </a:endParaRPr>
          </a:p>
        </p:txBody>
      </p:sp>
      <p:sp>
        <p:nvSpPr>
          <p:cNvPr id="229" name=""/>
          <p:cNvSpPr/>
          <p:nvPr/>
        </p:nvSpPr>
        <p:spPr>
          <a:xfrm>
            <a:off x="1523520" y="1620000"/>
            <a:ext cx="6575760" cy="125928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buClr>
                <a:srgbClr val="ffffff"/>
              </a:buClr>
              <a:buSzPct val="45000"/>
              <a:buFont typeface="Wingdings" charset="2"/>
              <a:buChar char=""/>
            </a:pPr>
            <a:r>
              <a:rPr b="0" lang="en-IN" sz="1800" spc="-1" strike="noStrike">
                <a:solidFill>
                  <a:srgbClr val="ffffff"/>
                </a:solidFill>
                <a:latin typeface="Arial"/>
                <a:ea typeface="DejaVu Sans"/>
              </a:rPr>
              <a:t>AI technology, like ChatGPT, can significantly speed up payment transactions by enabling real-time fraud detection and approval, which reduces the need for manual review and approval processes</a:t>
            </a:r>
            <a:endParaRPr b="0" lang="en-IN" sz="1800" spc="-1" strike="noStrike">
              <a:solidFill>
                <a:srgbClr val="ffffff"/>
              </a:solidFill>
              <a:latin typeface="Arial"/>
            </a:endParaRPr>
          </a:p>
        </p:txBody>
      </p:sp>
      <p:sp>
        <p:nvSpPr>
          <p:cNvPr id="230" name=""/>
          <p:cNvSpPr/>
          <p:nvPr/>
        </p:nvSpPr>
        <p:spPr>
          <a:xfrm>
            <a:off x="1548000" y="3125880"/>
            <a:ext cx="6299280" cy="162540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buClr>
                <a:srgbClr val="ffffff"/>
              </a:buClr>
              <a:buSzPct val="45000"/>
              <a:buFont typeface="Wingdings" charset="2"/>
              <a:buChar char=""/>
            </a:pPr>
            <a:r>
              <a:rPr b="0" lang="en-IN" sz="1800" spc="-1" strike="noStrike">
                <a:solidFill>
                  <a:srgbClr val="ffffff"/>
                </a:solidFill>
                <a:latin typeface="Arial"/>
                <a:ea typeface="DejaVu Sans"/>
              </a:rPr>
              <a:t>AI utilises machine learning algorithms and predictive analytics. AI tools can analyse large volumes of data, </a:t>
            </a:r>
            <a:endParaRPr b="0" lang="en-IN" sz="1800" spc="-1" strike="noStrike">
              <a:solidFill>
                <a:srgbClr val="ffffff"/>
              </a:solidFill>
              <a:latin typeface="Arial"/>
            </a:endParaRPr>
          </a:p>
          <a:p>
            <a:pPr marL="216000" indent="-216000">
              <a:lnSpc>
                <a:spcPct val="100000"/>
              </a:lnSpc>
              <a:buClr>
                <a:srgbClr val="ffffff"/>
              </a:buClr>
              <a:buSzPct val="45000"/>
              <a:buFont typeface="Wingdings" charset="2"/>
              <a:buChar char=""/>
            </a:pPr>
            <a:r>
              <a:rPr b="0" lang="en-IN" sz="1800" spc="-1" strike="noStrike">
                <a:solidFill>
                  <a:srgbClr val="ffffff"/>
                </a:solidFill>
                <a:latin typeface="Arial"/>
                <a:ea typeface="DejaVu Sans"/>
              </a:rPr>
              <a:t>identify patterns and anomalies, and flag potential fraud attempts in real-time. </a:t>
            </a:r>
            <a:endParaRPr b="0" lang="en-IN" sz="1800" spc="-1" strike="noStrike">
              <a:solidFill>
                <a:srgbClr val="ffffff"/>
              </a:solidFill>
              <a:latin typeface="Arial"/>
            </a:endParaRPr>
          </a:p>
          <a:p>
            <a:pPr marL="216000" indent="-216000">
              <a:lnSpc>
                <a:spcPct val="100000"/>
              </a:lnSpc>
              <a:buClr>
                <a:srgbClr val="ffffff"/>
              </a:buClr>
              <a:buSzPct val="45000"/>
              <a:buFont typeface="Wingdings" charset="2"/>
              <a:buChar char=""/>
            </a:pPr>
            <a:r>
              <a:rPr b="0" lang="en-IN" sz="1800" spc="-1" strike="noStrike">
                <a:solidFill>
                  <a:srgbClr val="ffffff"/>
                </a:solidFill>
                <a:latin typeface="Arial"/>
                <a:ea typeface="DejaVu Sans"/>
              </a:rPr>
              <a:t>Then enabling payment providers to quickly and accurately approve or decline transactions.</a:t>
            </a:r>
            <a:endParaRPr b="0" lang="en-IN"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Title 2"/>
          <p:cNvSpPr/>
          <p:nvPr/>
        </p:nvSpPr>
        <p:spPr>
          <a:xfrm>
            <a:off x="216000" y="-1440"/>
            <a:ext cx="9143280" cy="1008720"/>
          </a:xfrm>
          <a:prstGeom prst="rect">
            <a:avLst/>
          </a:prstGeom>
          <a:noFill/>
          <a:ln w="0">
            <a:noFill/>
          </a:ln>
        </p:spPr>
        <p:style>
          <a:lnRef idx="0"/>
          <a:fillRef idx="0"/>
          <a:effectRef idx="0"/>
          <a:fontRef idx="minor"/>
        </p:style>
        <p:txBody>
          <a:bodyPr lIns="90000" rIns="90000" tIns="45000" bIns="45000" anchor="ctr">
            <a:noAutofit/>
          </a:bodyPr>
          <a:p>
            <a:pPr>
              <a:lnSpc>
                <a:spcPct val="100000"/>
              </a:lnSpc>
              <a:spcBef>
                <a:spcPts val="561"/>
              </a:spcBef>
            </a:pPr>
            <a:r>
              <a:rPr b="1" lang="en-US" sz="4400" spc="-1" strike="noStrike">
                <a:solidFill>
                  <a:srgbClr val="ffffff"/>
                </a:solidFill>
                <a:highlight>
                  <a:srgbClr val="ff0000"/>
                </a:highlight>
                <a:latin typeface="Calibri"/>
                <a:ea typeface="DejaVu Sans"/>
              </a:rPr>
              <a:t>Streamlined Payment Processing</a:t>
            </a:r>
            <a:endParaRPr b="0" lang="en-IN" sz="4400" spc="-1" strike="noStrike">
              <a:solidFill>
                <a:srgbClr val="ffffff"/>
              </a:solidFill>
              <a:latin typeface="Arial"/>
            </a:endParaRPr>
          </a:p>
        </p:txBody>
      </p:sp>
      <p:sp>
        <p:nvSpPr>
          <p:cNvPr id="232" name=""/>
          <p:cNvSpPr/>
          <p:nvPr/>
        </p:nvSpPr>
        <p:spPr>
          <a:xfrm>
            <a:off x="540000" y="1557720"/>
            <a:ext cx="8741880" cy="96156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buClr>
                <a:srgbClr val="ffffff"/>
              </a:buClr>
              <a:buSzPct val="45000"/>
              <a:buFont typeface="Wingdings" charset="2"/>
              <a:buChar char=""/>
            </a:pPr>
            <a:r>
              <a:rPr b="0" lang="en-IN" sz="1800" spc="-1" strike="noStrike">
                <a:solidFill>
                  <a:srgbClr val="ffffff"/>
                </a:solidFill>
                <a:latin typeface="Arial"/>
                <a:ea typeface="DejaVu Sans"/>
              </a:rPr>
              <a:t>AI tools can streamline payment processing by automating repetitive tasks,</a:t>
            </a:r>
            <a:endParaRPr b="0" lang="en-IN" sz="1800" spc="-1" strike="noStrike">
              <a:solidFill>
                <a:srgbClr val="ffffff"/>
              </a:solidFill>
              <a:latin typeface="Arial"/>
            </a:endParaRPr>
          </a:p>
          <a:p>
            <a:pPr marL="216000" indent="-216000">
              <a:lnSpc>
                <a:spcPct val="100000"/>
              </a:lnSpc>
              <a:buClr>
                <a:srgbClr val="ffffff"/>
              </a:buClr>
              <a:buSzPct val="45000"/>
              <a:buFont typeface="Wingdings" charset="2"/>
              <a:buChar char=""/>
            </a:pPr>
            <a:r>
              <a:rPr b="0" lang="en-IN" sz="1800" spc="-1" strike="noStrike">
                <a:solidFill>
                  <a:srgbClr val="ffffff"/>
                </a:solidFill>
                <a:latin typeface="Arial"/>
                <a:ea typeface="DejaVu Sans"/>
              </a:rPr>
              <a:t>reducing errors, and allowing players in the industry to focus on more strategic tasks.</a:t>
            </a:r>
            <a:endParaRPr b="0" lang="en-IN" sz="1800" spc="-1" strike="noStrike">
              <a:solidFill>
                <a:srgbClr val="ffffff"/>
              </a:solidFill>
              <a:latin typeface="Arial"/>
            </a:endParaRPr>
          </a:p>
        </p:txBody>
      </p:sp>
      <p:sp>
        <p:nvSpPr>
          <p:cNvPr id="233" name=""/>
          <p:cNvSpPr/>
          <p:nvPr/>
        </p:nvSpPr>
        <p:spPr>
          <a:xfrm>
            <a:off x="550800" y="2525760"/>
            <a:ext cx="8052480" cy="85752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buClr>
                <a:srgbClr val="ffffff"/>
              </a:buClr>
              <a:buSzPct val="45000"/>
              <a:buFont typeface="Wingdings" charset="2"/>
              <a:buChar char=""/>
            </a:pPr>
            <a:r>
              <a:rPr b="0" lang="en-IN" sz="1800" spc="-1" strike="noStrike">
                <a:solidFill>
                  <a:srgbClr val="ffffff"/>
                </a:solidFill>
                <a:latin typeface="Arial"/>
                <a:ea typeface="DejaVu Sans"/>
              </a:rPr>
              <a:t>By automating tasks such as data entry, reconciliation, and reporting, </a:t>
            </a:r>
            <a:endParaRPr b="0" lang="en-IN" sz="1800" spc="-1" strike="noStrike">
              <a:solidFill>
                <a:srgbClr val="ffffff"/>
              </a:solidFill>
              <a:latin typeface="Arial"/>
            </a:endParaRPr>
          </a:p>
          <a:p>
            <a:pPr marL="216000" indent="-216000">
              <a:lnSpc>
                <a:spcPct val="100000"/>
              </a:lnSpc>
              <a:buClr>
                <a:srgbClr val="ffffff"/>
              </a:buClr>
              <a:buSzPct val="45000"/>
              <a:buFont typeface="Wingdings" charset="2"/>
              <a:buChar char=""/>
            </a:pPr>
            <a:r>
              <a:rPr b="0" lang="en-IN" sz="1800" spc="-1" strike="noStrike">
                <a:solidFill>
                  <a:srgbClr val="ffffff"/>
                </a:solidFill>
                <a:latin typeface="Arial"/>
                <a:ea typeface="DejaVu Sans"/>
              </a:rPr>
              <a:t>AI technology can save time and improve efficiency for large merchants and acquirers. </a:t>
            </a:r>
            <a:endParaRPr b="0" lang="en-IN" sz="1800" spc="-1" strike="noStrike">
              <a:solidFill>
                <a:srgbClr val="ffffff"/>
              </a:solidFill>
              <a:latin typeface="Arial"/>
            </a:endParaRPr>
          </a:p>
        </p:txBody>
      </p:sp>
      <p:sp>
        <p:nvSpPr>
          <p:cNvPr id="234" name=""/>
          <p:cNvSpPr/>
          <p:nvPr/>
        </p:nvSpPr>
        <p:spPr>
          <a:xfrm>
            <a:off x="540000" y="3497760"/>
            <a:ext cx="8712720" cy="111348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buClr>
                <a:srgbClr val="ffffff"/>
              </a:buClr>
              <a:buSzPct val="45000"/>
              <a:buFont typeface="Wingdings" charset="2"/>
              <a:buChar char=""/>
            </a:pPr>
            <a:r>
              <a:rPr b="0" lang="en-IN" sz="1800" spc="-1" strike="noStrike">
                <a:solidFill>
                  <a:srgbClr val="ffffff"/>
                </a:solidFill>
                <a:latin typeface="Arial"/>
                <a:ea typeface="DejaVu Sans"/>
              </a:rPr>
              <a:t> </a:t>
            </a:r>
            <a:r>
              <a:rPr b="0" lang="en-IN" sz="1800" spc="-1" strike="noStrike">
                <a:solidFill>
                  <a:srgbClr val="ffffff"/>
                </a:solidFill>
                <a:latin typeface="Arial"/>
                <a:ea typeface="DejaVu Sans"/>
              </a:rPr>
              <a:t>This allows them to optimise the customer journey, identify new opportunities, and</a:t>
            </a:r>
            <a:endParaRPr b="0" lang="en-IN" sz="1800" spc="-1" strike="noStrike">
              <a:solidFill>
                <a:srgbClr val="ffffff"/>
              </a:solidFill>
              <a:latin typeface="Arial"/>
            </a:endParaRPr>
          </a:p>
          <a:p>
            <a:pPr marL="216000" indent="-216000">
              <a:lnSpc>
                <a:spcPct val="100000"/>
              </a:lnSpc>
              <a:buClr>
                <a:srgbClr val="ffffff"/>
              </a:buClr>
              <a:buSzPct val="45000"/>
              <a:buFont typeface="Wingdings" charset="2"/>
              <a:buChar char=""/>
            </a:pPr>
            <a:r>
              <a:rPr b="0" lang="en-IN" sz="1800" spc="-1" strike="noStrike">
                <a:solidFill>
                  <a:srgbClr val="ffffff"/>
                </a:solidFill>
                <a:latin typeface="Arial"/>
                <a:ea typeface="DejaVu Sans"/>
              </a:rPr>
              <a:t> </a:t>
            </a:r>
            <a:r>
              <a:rPr b="0" lang="en-IN" sz="1800" spc="-1" strike="noStrike">
                <a:solidFill>
                  <a:srgbClr val="ffffff"/>
                </a:solidFill>
                <a:latin typeface="Arial"/>
                <a:ea typeface="DejaVu Sans"/>
              </a:rPr>
              <a:t>manage risks more effectively. The use of AI in payment processing can provide a faster, </a:t>
            </a:r>
            <a:endParaRPr b="0" lang="en-IN" sz="1800" spc="-1" strike="noStrike">
              <a:solidFill>
                <a:srgbClr val="ffffff"/>
              </a:solidFill>
              <a:latin typeface="Arial"/>
            </a:endParaRPr>
          </a:p>
          <a:p>
            <a:pPr marL="216000" indent="-216000">
              <a:lnSpc>
                <a:spcPct val="100000"/>
              </a:lnSpc>
              <a:buClr>
                <a:srgbClr val="ffffff"/>
              </a:buClr>
              <a:buSzPct val="45000"/>
              <a:buFont typeface="Wingdings" charset="2"/>
              <a:buChar char=""/>
            </a:pPr>
            <a:r>
              <a:rPr b="0" lang="en-IN" sz="1800" spc="-1" strike="noStrike">
                <a:solidFill>
                  <a:srgbClr val="ffffff"/>
                </a:solidFill>
                <a:latin typeface="Arial"/>
                <a:ea typeface="DejaVu Sans"/>
              </a:rPr>
              <a:t>efficient, and accurate payment experience for customers.</a:t>
            </a:r>
            <a:endParaRPr b="0" lang="en-IN"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Title 4"/>
          <p:cNvSpPr/>
          <p:nvPr/>
        </p:nvSpPr>
        <p:spPr>
          <a:xfrm>
            <a:off x="663120" y="69480"/>
            <a:ext cx="8920800" cy="100872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1" lang="en-US" sz="3600" spc="-1" strike="noStrike">
                <a:solidFill>
                  <a:srgbClr val="ffffff"/>
                </a:solidFill>
                <a:highlight>
                  <a:srgbClr val="ff0000"/>
                </a:highlight>
                <a:latin typeface="Calibri"/>
                <a:ea typeface="DejaVu Sans"/>
              </a:rPr>
              <a:t>Merchant and Consumer Experiences?</a:t>
            </a:r>
            <a:endParaRPr b="0" lang="en-IN" sz="3600" spc="-1" strike="noStrike">
              <a:solidFill>
                <a:srgbClr val="ffffff"/>
              </a:solidFill>
              <a:latin typeface="Arial"/>
            </a:endParaRPr>
          </a:p>
        </p:txBody>
      </p:sp>
      <p:sp>
        <p:nvSpPr>
          <p:cNvPr id="236" name=""/>
          <p:cNvSpPr/>
          <p:nvPr/>
        </p:nvSpPr>
        <p:spPr>
          <a:xfrm>
            <a:off x="540000" y="1440000"/>
            <a:ext cx="9212400" cy="111348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buClr>
                <a:srgbClr val="ffffff"/>
              </a:buClr>
              <a:buSzPct val="45000"/>
              <a:buFont typeface="Wingdings" charset="2"/>
              <a:buChar char=""/>
            </a:pPr>
            <a:r>
              <a:rPr b="0" lang="en-IN" sz="1800" spc="-1" strike="noStrike">
                <a:solidFill>
                  <a:srgbClr val="ffffff"/>
                </a:solidFill>
                <a:latin typeface="Arial"/>
                <a:ea typeface="DejaVu Sans"/>
              </a:rPr>
              <a:t>By using AI tools to analyse customer data, merchants can gain insights into consumer </a:t>
            </a:r>
            <a:endParaRPr b="0" lang="en-IN" sz="1800" spc="-1" strike="noStrike">
              <a:solidFill>
                <a:srgbClr val="ffffff"/>
              </a:solidFill>
              <a:latin typeface="Arial"/>
            </a:endParaRPr>
          </a:p>
          <a:p>
            <a:pPr marL="216000" indent="-216000">
              <a:lnSpc>
                <a:spcPct val="100000"/>
              </a:lnSpc>
              <a:buClr>
                <a:srgbClr val="ffffff"/>
              </a:buClr>
              <a:buSzPct val="45000"/>
              <a:buFont typeface="Wingdings" charset="2"/>
              <a:buChar char=""/>
            </a:pPr>
            <a:r>
              <a:rPr b="0" lang="en-IN" sz="1800" spc="-1" strike="noStrike">
                <a:solidFill>
                  <a:srgbClr val="ffffff"/>
                </a:solidFill>
                <a:latin typeface="Arial"/>
                <a:ea typeface="DejaVu Sans"/>
              </a:rPr>
              <a:t>preferences and behaviour, allowing them to personalise </a:t>
            </a:r>
            <a:endParaRPr b="0" lang="en-IN" sz="1800" spc="-1" strike="noStrike">
              <a:solidFill>
                <a:srgbClr val="ffffff"/>
              </a:solidFill>
              <a:latin typeface="Arial"/>
            </a:endParaRPr>
          </a:p>
          <a:p>
            <a:pPr marL="216000" indent="-216000">
              <a:lnSpc>
                <a:spcPct val="100000"/>
              </a:lnSpc>
              <a:buClr>
                <a:srgbClr val="ffffff"/>
              </a:buClr>
              <a:buSzPct val="45000"/>
              <a:buFont typeface="Wingdings" charset="2"/>
              <a:buChar char=""/>
            </a:pPr>
            <a:r>
              <a:rPr b="0" lang="en-IN" sz="1800" spc="-1" strike="noStrike">
                <a:solidFill>
                  <a:srgbClr val="ffffff"/>
                </a:solidFill>
                <a:latin typeface="Arial"/>
                <a:ea typeface="DejaVu Sans"/>
              </a:rPr>
              <a:t>their offerings and enhance the overall customer experience. </a:t>
            </a:r>
            <a:endParaRPr b="0" lang="en-IN" sz="1800" spc="-1" strike="noStrike">
              <a:solidFill>
                <a:srgbClr val="ffffff"/>
              </a:solidFill>
              <a:latin typeface="Arial"/>
            </a:endParaRPr>
          </a:p>
          <a:p>
            <a:pPr marL="216000" indent="-216000">
              <a:lnSpc>
                <a:spcPct val="100000"/>
              </a:lnSpc>
              <a:buClr>
                <a:srgbClr val="ffffff"/>
              </a:buClr>
              <a:buSzPct val="45000"/>
              <a:buFont typeface="Wingdings" charset="2"/>
              <a:buChar char=""/>
            </a:pPr>
            <a:r>
              <a:rPr b="0" lang="en-IN" sz="1800" spc="-1" strike="noStrike">
                <a:solidFill>
                  <a:srgbClr val="ffffff"/>
                </a:solidFill>
                <a:latin typeface="Arial"/>
                <a:ea typeface="DejaVu Sans"/>
              </a:rPr>
              <a:t>This can lead to increased customer loyalty and retention</a:t>
            </a:r>
            <a:endParaRPr b="0" lang="en-IN" sz="1800" spc="-1" strike="noStrike">
              <a:solidFill>
                <a:srgbClr val="ffffff"/>
              </a:solidFill>
              <a:latin typeface="Arial"/>
            </a:endParaRPr>
          </a:p>
        </p:txBody>
      </p:sp>
      <p:sp>
        <p:nvSpPr>
          <p:cNvPr id="237" name=""/>
          <p:cNvSpPr/>
          <p:nvPr/>
        </p:nvSpPr>
        <p:spPr>
          <a:xfrm>
            <a:off x="540000" y="2633760"/>
            <a:ext cx="7199280" cy="85752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buClr>
                <a:srgbClr val="ffffff"/>
              </a:buClr>
              <a:buSzPct val="45000"/>
              <a:buFont typeface="Wingdings" charset="2"/>
              <a:buChar char=""/>
            </a:pPr>
            <a:r>
              <a:rPr b="0" lang="en-IN" sz="1800" spc="-1" strike="noStrike">
                <a:solidFill>
                  <a:srgbClr val="ffffff"/>
                </a:solidFill>
                <a:latin typeface="Arial"/>
                <a:ea typeface="DejaVu Sans"/>
              </a:rPr>
              <a:t>Additionally, AI tools can help merchants streamline their operations and reduce processing times. </a:t>
            </a:r>
            <a:endParaRPr b="0" lang="en-IN" sz="1800" spc="-1" strike="noStrike">
              <a:solidFill>
                <a:srgbClr val="ffffff"/>
              </a:solidFill>
              <a:latin typeface="Arial"/>
            </a:endParaRPr>
          </a:p>
          <a:p>
            <a:pPr marL="216000" indent="-216000">
              <a:lnSpc>
                <a:spcPct val="100000"/>
              </a:lnSpc>
              <a:buClr>
                <a:srgbClr val="ffffff"/>
              </a:buClr>
              <a:buSzPct val="45000"/>
              <a:buFont typeface="Wingdings" charset="2"/>
              <a:buChar char=""/>
            </a:pPr>
            <a:r>
              <a:rPr b="0" lang="en-IN" sz="1800" spc="-1" strike="noStrike">
                <a:solidFill>
                  <a:srgbClr val="ffffff"/>
                </a:solidFill>
                <a:latin typeface="Arial"/>
                <a:ea typeface="DejaVu Sans"/>
              </a:rPr>
              <a:t>This results in faster and more efficient transactions for consumers.</a:t>
            </a:r>
            <a:endParaRPr b="0" lang="en-IN"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336</TotalTime>
  <Application>LibreOffice/7.5.1.2$Windows_X86_64 LibreOffice_project/fcbaee479e84c6cd81291587d2ee68cba099e129</Application>
  <AppVersion>15.0000</AppVersion>
  <Words>51</Words>
  <Paragraphs>22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2017-08-01T15:40:51Z</dcterms:created>
  <dc:creator/>
  <dc:description/>
  <dc:language>en-IN</dc:language>
  <cp:lastModifiedBy/>
  <dcterms:modified xsi:type="dcterms:W3CDTF">2023-05-23T01:29:49Z</dcterms:modified>
  <cp:revision>4</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On-screen Show (16:9)</vt:lpwstr>
  </property>
  <property fmtid="{D5CDD505-2E9C-101B-9397-08002B2CF9AE}" pid="4" name="Slides">
    <vt:i4>5</vt:i4>
  </property>
</Properties>
</file>