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0176B-DBBE-C07D-FC63-CC11B3AD155A}" v="18" dt="2024-05-27T09:17:50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DFE5-1BF8-8599-B78B-8AB2C9D90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B8BC-A27E-EA48-5F51-C2A28FCB4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CE10-46EC-E209-82B5-24997FC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03AE-37DF-72C2-271D-276F1D40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E62D-D499-1C90-08C7-65DB0EA3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15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E92E-4315-835D-A573-CA21F91C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CD418-272C-208C-23F7-EE0EECBB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3342-B6D3-9DFA-4D88-82162617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A4C7-FD27-E916-60E0-9A5CDE4A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9A37-9F2B-6CF1-26E0-47625485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9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3D56C-7DB8-10A4-2C0A-4E3289F32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5DB95-B75B-93DC-675B-EB499BC11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9F32-88B0-2275-4C4E-D041AE16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DDD0-A2F3-3135-31CB-97A71BC3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FA70-5E78-6129-3AC5-92D77204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91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F5DF-74F0-E973-BB24-C2211E1B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3C5D-0BE5-F1A3-DF46-E44BEB5F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A0F7-B7AA-9E8D-0CF7-51B18DC0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67ED-6778-24F2-7296-64070569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9701-2688-7F87-951B-EB0B8F8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48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CD9-A084-CC86-B70D-0D594434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A82DE-9012-C768-2145-88B95705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7A7E2-8E3F-8B5B-0F9F-C18F5649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AE269-D797-1C2A-9B26-0E76FDF4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D3A5-E595-9809-AC68-DB39D447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5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395F-8E54-C014-88CD-4835EAE4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6F5B-4AB9-590E-EAF6-5D00A3B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82FF9-E45B-88B7-BC78-FB8003C64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AC47A-65AB-5BF0-9E77-CBAE02CC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44E8-D195-F72D-F59C-D02ECFE7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86974-509F-C402-A3D9-06AA5F3B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33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0B29-171F-3B70-E45C-F3A29B11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C0C1-CF28-91E2-520D-B5AF5BA7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B9F10-47AA-A0AA-3535-B72B0D2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43C8F-2360-4104-8E8A-459C6EA16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8B031-3658-93F3-1563-9BA1796A0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F3072-609A-49A1-D2AE-580EC6DD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6AFAC-C06E-ECDB-5477-55E14FC7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18E6E-26C7-FD1B-F97B-2CE1C2DE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78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AE52-54BE-58DF-60EE-8075D02E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FC81E-FEB5-96B9-B454-94DF8EEA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033B7-5A7E-C45E-D141-9FB3690C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4535-B412-F211-EED1-E6819AFF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8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E6DCC-C50E-88D0-30CD-5A505157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1B73B-185E-0497-6371-FE76525A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7068-E937-CDDF-AEDC-A5597551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1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7800-490A-BDC3-A73B-7BBF7B01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B5E2-B699-51B2-2068-D133BBA0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426F9-9658-C45A-38B5-33B9074E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34C7F-2F5E-3948-FEC8-87EE7822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A923F-D234-6067-AA9E-3D623445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C209-48BA-75C2-CB7C-D74BCD85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32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08E-15E9-D330-DDC8-3B0D56C6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7B6DB-DD78-6F66-819C-30885EBF3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2480-A921-5318-242A-AA6DC665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D1E72-9147-5B67-3F8D-971A1FC7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33134-9973-C3F9-CE4F-9ED5394F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1612-1FF5-C8AE-D229-AC90EDD7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3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B9501-ADB9-1749-03A0-B0EA4A46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1D6A-5063-6F4C-2136-23993F58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0EF7-9427-438B-233E-DB81F950A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58570-F36C-4BB6-824E-7BE39E660393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616E-6E6F-CA95-41CE-BC6FCDF7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3C2D-DB58-EF7D-858A-04259DDD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6644F-204C-46EE-83E5-129A87D42D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7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5">
            <a:extLst>
              <a:ext uri="{FF2B5EF4-FFF2-40B4-BE49-F238E27FC236}">
                <a16:creationId xmlns:a16="http://schemas.microsoft.com/office/drawing/2014/main" id="{5A15426E-698A-C0AF-E3AE-D2BFFE769B4B}"/>
              </a:ext>
            </a:extLst>
          </p:cNvPr>
          <p:cNvSpPr txBox="1">
            <a:spLocks/>
          </p:cNvSpPr>
          <p:nvPr/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5pPr>
            <a:lvl6pPr marL="54802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6pPr>
            <a:lvl7pPr marL="109604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7pPr>
            <a:lvl8pPr marL="1644064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8pPr>
            <a:lvl9pPr marL="2192086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err="1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</a:rPr>
              <a:t>Sensors</a:t>
            </a:r>
            <a:endParaRPr kumimoji="0" lang="it-IT" sz="2600" b="1" i="0" u="none" strike="noStrike" kern="1200" cap="none" spc="0" normalizeH="0" baseline="0" noProof="0">
              <a:ln>
                <a:noFill/>
              </a:ln>
              <a:solidFill>
                <a:srgbClr val="4C7C9E"/>
              </a:solidFill>
              <a:effectLst/>
              <a:uLnTx/>
              <a:uFillTx/>
            </a:endParaRPr>
          </a:p>
        </p:txBody>
      </p:sp>
      <p:sp>
        <p:nvSpPr>
          <p:cNvPr id="12" name="Google Shape;441;p35">
            <a:extLst>
              <a:ext uri="{FF2B5EF4-FFF2-40B4-BE49-F238E27FC236}">
                <a16:creationId xmlns:a16="http://schemas.microsoft.com/office/drawing/2014/main" id="{1B6EFA43-5871-AF45-6601-0199CA1D0B5B}"/>
              </a:ext>
            </a:extLst>
          </p:cNvPr>
          <p:cNvSpPr/>
          <p:nvPr/>
        </p:nvSpPr>
        <p:spPr>
          <a:xfrm>
            <a:off x="7068782" y="2005269"/>
            <a:ext cx="4079964" cy="227737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  <a:effectLst>
            <a:outerShdw blurRad="100013" dist="38100" dir="8460000" algn="bl" rotWithShape="0">
              <a:srgbClr val="B7B7B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Obiettivi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:</a:t>
            </a:r>
          </a:p>
          <a:p>
            <a:pPr marL="228600" indent="-228600">
              <a:buAutoNum type="arabicParenR"/>
            </a:pPr>
            <a:r>
              <a:rPr lang="de-DE" sz="1200" b="1" strike="sngStrike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Gestione</a:t>
            </a:r>
            <a:r>
              <a:rPr lang="de-DE" sz="1200" b="1" strike="sngStrike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1200" b="1" strike="sngStrike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quota</a:t>
            </a:r>
            <a:endParaRPr lang="de-DE" sz="1200" b="1" strike="sngStrike">
              <a:latin typeface="Porsche Next TT"/>
              <a:cs typeface="Porsche Next TT" panose="020B0504020101010102" pitchFamily="34" charset="0"/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de-DE" sz="1200" b="1" strike="sngStrike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Movimento </a:t>
            </a:r>
            <a:r>
              <a:rPr lang="de-DE" sz="1200" b="1" strike="sngStrike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virata</a:t>
            </a:r>
            <a:r>
              <a:rPr lang="de-DE" sz="1200" b="1" strike="sngStrike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e </a:t>
            </a:r>
            <a:r>
              <a:rPr lang="de-DE" sz="1200" b="1" strike="sngStrike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rettilineo</a:t>
            </a:r>
            <a:r>
              <a:rPr lang="de-DE" sz="1200" b="1" strike="sngStrike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 </a:t>
            </a:r>
          </a:p>
          <a:p>
            <a:pPr marL="228600" indent="-228600">
              <a:buAutoNum type="arabicParenR"/>
            </a:pP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Riconoscimento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ostacoli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tramite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cam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(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librerie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python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…) </a:t>
            </a:r>
          </a:p>
          <a:p>
            <a:pPr marL="228600" indent="-228600">
              <a:buAutoNum type="arabicParenR"/>
            </a:pP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Riconoscimento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ostacoli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tramite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sensori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di 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prossimità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</a:p>
          <a:p>
            <a:pPr marL="685800" lvl="1" indent="-228600">
              <a:buAutoNum type="arabicParenR"/>
            </a:pP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Get_distanza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(</a:t>
            </a:r>
            <a:r>
              <a:rPr lang="de-DE" sz="1200" b="1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num_sensore</a:t>
            </a:r>
            <a:r>
              <a:rPr lang="de-DE" sz="1200" b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)   </a:t>
            </a:r>
          </a:p>
          <a:p>
            <a:endParaRPr lang="de-DE" sz="1200" b="1">
              <a:latin typeface="Porsche Next TT" panose="020B0504020101010102" pitchFamily="34" charset="0"/>
              <a:cs typeface="Porsche Next TT" panose="020B0504020101010102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936E5D-B4CF-B503-BF3C-3E83BE057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64375"/>
              </p:ext>
            </p:extLst>
          </p:nvPr>
        </p:nvGraphicFramePr>
        <p:xfrm>
          <a:off x="447001" y="2005269"/>
          <a:ext cx="56801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171">
                  <a:extLst>
                    <a:ext uri="{9D8B030D-6E8A-4147-A177-3AD203B41FA5}">
                      <a16:colId xmlns:a16="http://schemas.microsoft.com/office/drawing/2014/main" val="4240527419"/>
                    </a:ext>
                  </a:extLst>
                </a:gridCol>
                <a:gridCol w="1872993">
                  <a:extLst>
                    <a:ext uri="{9D8B030D-6E8A-4147-A177-3AD203B41FA5}">
                      <a16:colId xmlns:a16="http://schemas.microsoft.com/office/drawing/2014/main" val="2210950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err="1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Sensors</a:t>
                      </a:r>
                      <a:endParaRPr lang="it-IT">
                        <a:latin typeface="Porsche Next TT" panose="020B0504020101010102" pitchFamily="34" charset="0"/>
                        <a:cs typeface="Porsche Next TT" panose="020B0504020101010102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Quantity</a:t>
                      </a:r>
                      <a:endParaRPr lang="it-IT">
                        <a:latin typeface="Porsche Next TT" panose="020B0504020101010102" pitchFamily="34" charset="0"/>
                        <a:cs typeface="Porsche Next TT" panose="020B0504020101010102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2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kern="1200">
                          <a:solidFill>
                            <a:schemeClr val="dk1"/>
                          </a:solidFill>
                          <a:effectLst/>
                          <a:latin typeface="Porsche Next TT" panose="020B0504020101010102" pitchFamily="34" charset="0"/>
                          <a:ea typeface="+mn-ea"/>
                          <a:cs typeface="Porsche Next TT" panose="020B0504020101010102" pitchFamily="34" charset="0"/>
                        </a:rPr>
                        <a:t>Sensore di prossimità</a:t>
                      </a:r>
                      <a:endParaRPr lang="it-IT">
                        <a:latin typeface="Porsche Next TT" panose="020B0504020101010102" pitchFamily="34" charset="0"/>
                        <a:cs typeface="Porsche Next TT" panose="020B0504020101010102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9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Valvola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Pompa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Motore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5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Porsche Next TT" panose="020B0504020101010102" pitchFamily="34" charset="0"/>
                          <a:cs typeface="Porsche Next TT" panose="020B0504020101010102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6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619B-3B8F-9885-EC38-E5794D7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20345"/>
            <a:ext cx="11292840" cy="488315"/>
          </a:xfrm>
        </p:spPr>
        <p:txBody>
          <a:bodyPr>
            <a:normAutofit fontScale="90000"/>
          </a:bodyPr>
          <a:lstStyle/>
          <a:p>
            <a:r>
              <a:rPr lang="it-IT"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Code</a:t>
            </a:r>
            <a:r>
              <a:rPr lang="it-IT"/>
              <a:t> </a:t>
            </a:r>
            <a:r>
              <a:rPr lang="it-IT"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Architecture- </a:t>
            </a:r>
            <a:r>
              <a:rPr lang="it-IT" sz="2600" b="1" err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Threads</a:t>
            </a:r>
            <a:endParaRPr lang="it-IT" sz="2600" b="1">
              <a:solidFill>
                <a:srgbClr val="4C7C9E"/>
              </a:solidFill>
              <a:latin typeface="Porsche Next TT" panose="020B0504020101010102" pitchFamily="34" charset="0"/>
              <a:cs typeface="Porsche Next TT" panose="020B050402010101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6DDD-EB03-255E-CCBA-FB46C221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3" y="89090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err="1">
                <a:solidFill>
                  <a:schemeClr val="bg1">
                    <a:lumMod val="50000"/>
                  </a:schemeClr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Main</a:t>
            </a:r>
            <a:r>
              <a:rPr lang="it-IT">
                <a:solidFill>
                  <a:schemeClr val="bg1">
                    <a:lumMod val="50000"/>
                  </a:schemeClr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 fa partire i successivi </a:t>
            </a:r>
            <a:r>
              <a:rPr lang="it-IT" err="1">
                <a:solidFill>
                  <a:schemeClr val="bg1">
                    <a:lumMod val="50000"/>
                  </a:schemeClr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threads</a:t>
            </a:r>
            <a:endParaRPr lang="it-IT">
              <a:solidFill>
                <a:schemeClr val="bg1">
                  <a:lumMod val="50000"/>
                </a:schemeClr>
              </a:solidFill>
              <a:latin typeface="Porsche Next TT" panose="020B0504020101010102" pitchFamily="34" charset="0"/>
              <a:cs typeface="Porsche Next TT" panose="020B0504020101010102" pitchFamily="34" charset="0"/>
            </a:endParaRPr>
          </a:p>
          <a:p>
            <a:pPr marL="457200" lvl="1" indent="0">
              <a:buNone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Input</a:t>
            </a:r>
          </a:p>
          <a:p>
            <a:pPr marL="1371600" lvl="2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Salire e scendere</a:t>
            </a:r>
          </a:p>
          <a:p>
            <a:pPr marL="1371600" lvl="2" indent="-457200">
              <a:buFont typeface="+mj-lt"/>
              <a:buAutoNum type="alphaUcPeriod"/>
            </a:pPr>
            <a:r>
              <a:rPr lang="it-IT" sz="2000">
                <a:latin typeface="Porsche Next TT" panose="020B0504020101010102" pitchFamily="34" charset="0"/>
                <a:cs typeface="Porsche Next TT" panose="020B0504020101010102" pitchFamily="34" charset="0"/>
              </a:rPr>
              <a:t>percentuale sterzata e intensità dell’operazione</a:t>
            </a:r>
            <a:endParaRPr lang="it-IT">
              <a:latin typeface="Porsche Next TT" panose="020B0504020101010102" pitchFamily="34" charset="0"/>
              <a:cs typeface="Porsche Next TT" panose="020B0504020101010102" pitchFamily="34" charset="0"/>
            </a:endParaRPr>
          </a:p>
          <a:p>
            <a:pPr marL="1371600" lvl="2" indent="-457200">
              <a:buFont typeface="+mj-lt"/>
              <a:buAutoNum type="alphaUcPeriod"/>
            </a:pPr>
            <a:endParaRPr lang="it-IT">
              <a:latin typeface="Porsche Next TT" panose="020B0504020101010102" pitchFamily="34" charset="0"/>
              <a:cs typeface="Porsche Next TT" panose="020B0504020101010102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Legge i dati dai sensori di prossimità (trasforma in cm il dato..) Output in cm:</a:t>
            </a:r>
          </a:p>
          <a:p>
            <a:pPr marL="1428750" lvl="2" indent="-514350">
              <a:buFont typeface="+mj-lt"/>
              <a:buAutoNum type="alphaUcPeriod"/>
            </a:pPr>
            <a:r>
              <a:rPr lang="it-IT" sz="2500">
                <a:highlight>
                  <a:srgbClr val="FFFF00"/>
                </a:highlight>
                <a:latin typeface="Porsche Next TT" panose="020B0504020101010102" pitchFamily="34" charset="0"/>
                <a:cs typeface="Porsche Next TT" panose="020B0504020101010102" pitchFamily="34" charset="0"/>
              </a:rPr>
              <a:t>Coda A </a:t>
            </a: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per condividere la distanza corrente 1° sensore (Inferiore)  </a:t>
            </a:r>
          </a:p>
          <a:p>
            <a:pPr marL="1428750" lvl="2" indent="-514350">
              <a:buFont typeface="+mj-lt"/>
              <a:buAutoNum type="alphaUcPeriod"/>
            </a:pPr>
            <a:r>
              <a:rPr lang="it-IT" sz="2500">
                <a:highlight>
                  <a:srgbClr val="FFFF00"/>
                </a:highlight>
                <a:latin typeface="Porsche Next TT" panose="020B0504020101010102" pitchFamily="34" charset="0"/>
                <a:cs typeface="Porsche Next TT" panose="020B0504020101010102" pitchFamily="34" charset="0"/>
              </a:rPr>
              <a:t>Coda B</a:t>
            </a: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 per condividere la distanza corrente 2° sensore (frontale)</a:t>
            </a:r>
          </a:p>
          <a:p>
            <a:pPr marL="514350" indent="-514350">
              <a:buFont typeface="+mj-lt"/>
              <a:buAutoNum type="arabi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Gestione del motore, legge dalla </a:t>
            </a:r>
            <a:r>
              <a:rPr lang="it-IT">
                <a:highlight>
                  <a:srgbClr val="FFFF00"/>
                </a:highlight>
                <a:latin typeface="Porsche Next TT" panose="020B0504020101010102" pitchFamily="34" charset="0"/>
                <a:cs typeface="Porsche Next TT" panose="020B0504020101010102" pitchFamily="34" charset="0"/>
              </a:rPr>
              <a:t>Coda X e Y </a:t>
            </a: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quanta spinta dare al motore 1 e motore 2 e la applica</a:t>
            </a:r>
          </a:p>
          <a:p>
            <a:pPr marL="514350" indent="-514350">
              <a:buFont typeface="+mj-lt"/>
              <a:buAutoNum type="arabi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Gestione pompa e valvola, legge dalla </a:t>
            </a:r>
            <a:r>
              <a:rPr lang="it-IT">
                <a:highlight>
                  <a:srgbClr val="FFFF00"/>
                </a:highlight>
                <a:latin typeface="Porsche Next TT" panose="020B0504020101010102" pitchFamily="34" charset="0"/>
                <a:cs typeface="Porsche Next TT" panose="020B0504020101010102" pitchFamily="34" charset="0"/>
              </a:rPr>
              <a:t>Coda Z e W </a:t>
            </a: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lo stato di pompa e lo stato della valvola e lo applica</a:t>
            </a:r>
          </a:p>
          <a:p>
            <a:pPr marL="514350" indent="-514350">
              <a:buFont typeface="+mj-lt"/>
              <a:buAutoNum type="arabi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Stabilizzazione prende coda 1° sensore  per sapere a che profondità si trova, </a:t>
            </a:r>
            <a:r>
              <a:rPr lang="it-IT">
                <a:highlight>
                  <a:srgbClr val="00FF00"/>
                </a:highlight>
                <a:latin typeface="Porsche Next TT" panose="020B0504020101010102" pitchFamily="34" charset="0"/>
                <a:cs typeface="Porsche Next TT" panose="020B0504020101010102" pitchFamily="34" charset="0"/>
              </a:rPr>
              <a:t>input=altezza finale</a:t>
            </a:r>
          </a:p>
          <a:p>
            <a:pPr marL="1371600" lvl="2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In base alla altezza finale decide se </a:t>
            </a:r>
          </a:p>
          <a:p>
            <a:pPr marL="1371600" lvl="2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Rimanere fermi	</a:t>
            </a:r>
          </a:p>
          <a:p>
            <a:pPr marL="1371600" lvl="2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Salire </a:t>
            </a:r>
          </a:p>
          <a:p>
            <a:pPr marL="1371600" lvl="2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Scendere</a:t>
            </a:r>
          </a:p>
          <a:p>
            <a:pPr marL="1371600" lvl="2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Se non presente l’altezza finale rimane stabili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700">
                <a:latin typeface="Porsche Next TT" panose="020B0504020101010102" pitchFamily="34" charset="0"/>
                <a:cs typeface="Porsche Next TT" panose="020B0504020101010102" pitchFamily="34" charset="0"/>
              </a:rPr>
              <a:t>Virata prende coda B, Input = percentuale sterzata e intensità dell’operazione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percentuale sterzata + o – 90° </a:t>
            </a:r>
          </a:p>
          <a:p>
            <a:pPr marL="914400" lvl="1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intensità dell’operazione  per definire se accelerare in % (0 = decelerazione) </a:t>
            </a:r>
          </a:p>
          <a:p>
            <a:pPr marL="914400" lvl="1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Setta la coda del </a:t>
            </a:r>
            <a:r>
              <a:rPr lang="it-IT" err="1">
                <a:latin typeface="Porsche Next TT" panose="020B0504020101010102" pitchFamily="34" charset="0"/>
                <a:cs typeface="Porsche Next TT" panose="020B0504020101010102" pitchFamily="34" charset="0"/>
              </a:rPr>
              <a:t>thread</a:t>
            </a: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 3 dando in input </a:t>
            </a:r>
            <a:r>
              <a:rPr lang="it-IT">
                <a:highlight>
                  <a:srgbClr val="FFFF00"/>
                </a:highlight>
                <a:latin typeface="Porsche Next TT" panose="020B0504020101010102" pitchFamily="34" charset="0"/>
                <a:cs typeface="Porsche Next TT" panose="020B0504020101010102" pitchFamily="34" charset="0"/>
              </a:rPr>
              <a:t>coda X </a:t>
            </a: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e </a:t>
            </a:r>
            <a:r>
              <a:rPr lang="it-IT">
                <a:highlight>
                  <a:srgbClr val="FFFF00"/>
                </a:highlight>
                <a:latin typeface="Porsche Next TT" panose="020B0504020101010102" pitchFamily="34" charset="0"/>
                <a:cs typeface="Porsche Next TT" panose="020B0504020101010102" pitchFamily="34" charset="0"/>
              </a:rPr>
              <a:t>coda Y</a:t>
            </a:r>
          </a:p>
          <a:p>
            <a:pPr marL="914400" lvl="1" indent="-457200">
              <a:buFont typeface="+mj-lt"/>
              <a:buAutoNum type="alphaUcPeriod"/>
            </a:pP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Richiama </a:t>
            </a:r>
            <a:r>
              <a:rPr lang="it-IT" err="1">
                <a:latin typeface="Porsche Next TT" panose="020B0504020101010102" pitchFamily="34" charset="0"/>
                <a:cs typeface="Porsche Next TT" panose="020B0504020101010102" pitchFamily="34" charset="0"/>
              </a:rPr>
              <a:t>thread</a:t>
            </a:r>
            <a:r>
              <a:rPr lang="it-IT">
                <a:latin typeface="Porsche Next TT" panose="020B0504020101010102" pitchFamily="34" charset="0"/>
                <a:cs typeface="Porsche Next TT" panose="020B0504020101010102" pitchFamily="34" charset="0"/>
              </a:rPr>
              <a:t> 2 per non sbattere</a:t>
            </a:r>
          </a:p>
          <a:p>
            <a:pPr marL="457200" lvl="1" indent="0">
              <a:buNone/>
            </a:pPr>
            <a:endParaRPr lang="it-IT">
              <a:latin typeface="Porsche Next TT" panose="020B0504020101010102" pitchFamily="34" charset="0"/>
              <a:cs typeface="Porsche Next TT" panose="020B0504020101010102" pitchFamily="34" charset="0"/>
            </a:endParaRPr>
          </a:p>
          <a:p>
            <a:pPr marL="457200" lvl="1" indent="0">
              <a:buNone/>
            </a:pPr>
            <a:endParaRPr lang="it-IT">
              <a:latin typeface="Porsche Next TT" panose="020B0504020101010102" pitchFamily="34" charset="0"/>
              <a:cs typeface="Porsche Next TT" panose="020B0504020101010102" pitchFamily="34" charset="0"/>
            </a:endParaRPr>
          </a:p>
          <a:p>
            <a:pPr marL="971550" lvl="1" indent="-514350">
              <a:buAutoNum type="arabicParenR"/>
            </a:pPr>
            <a:endParaRPr lang="it-IT">
              <a:latin typeface="Porsche Next TT" panose="020B0504020101010102" pitchFamily="34" charset="0"/>
              <a:cs typeface="Porsche Next TT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D291-8376-0A2F-41B7-B3B20E01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Riconoscimento</a:t>
            </a:r>
            <a:r>
              <a:rPr lang="de-DE" sz="4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44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ostacoli</a:t>
            </a:r>
            <a:r>
              <a:rPr lang="de-DE" sz="4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44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tramite</a:t>
            </a:r>
            <a:r>
              <a:rPr lang="de-DE" sz="4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44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camera</a:t>
            </a:r>
            <a:r>
              <a:rPr lang="de-DE" sz="4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(</a:t>
            </a:r>
            <a:r>
              <a:rPr lang="de-DE" sz="44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librerie</a:t>
            </a:r>
            <a:r>
              <a:rPr lang="de-DE" sz="4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</a:t>
            </a:r>
            <a:r>
              <a:rPr lang="de-DE" sz="44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python</a:t>
            </a:r>
            <a:r>
              <a:rPr lang="de-DE" sz="4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…) </a:t>
            </a:r>
            <a:br>
              <a:rPr lang="de-DE" sz="4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</a:b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EF4D-3E09-8E1C-BA46-E8B6D104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i="0" u="sng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Prerequisiti:</a:t>
            </a:r>
            <a:r>
              <a:rPr lang="it-IT" i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Python, API, </a:t>
            </a:r>
            <a:r>
              <a:rPr lang="it-IT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imaging processing  </a:t>
            </a:r>
          </a:p>
          <a:p>
            <a:pPr marL="0" indent="0">
              <a:buNone/>
            </a:pPr>
            <a:r>
              <a:rPr lang="it-IT" i="0" u="sng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Descrizione: </a:t>
            </a:r>
            <a:r>
              <a:rPr lang="it-IT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Il task consiste </a:t>
            </a:r>
            <a:r>
              <a:rPr lang="it-IT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nell’individuazione di un oggetto, direzionare il sottomarino e pilotarlo per raggiungere l’oggetto fino ad una distanza x da esso</a:t>
            </a:r>
            <a:endParaRPr lang="it-IT" i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it-IT">
              <a:solidFill>
                <a:srgbClr val="333333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it-IT" i="0" u="sng">
                <a:solidFill>
                  <a:schemeClr val="tx2">
                    <a:lumMod val="90000"/>
                    <a:lumOff val="10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Risultati attesi</a:t>
            </a:r>
            <a:r>
              <a:rPr lang="it-IT" i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 </a:t>
            </a:r>
            <a:r>
              <a:rPr lang="it-IT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imaging processing e pattern </a:t>
            </a:r>
            <a:r>
              <a:rPr lang="it-IT" i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recognition</a:t>
            </a:r>
            <a:r>
              <a:rPr lang="it-IT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uso di librerie </a:t>
            </a:r>
            <a:r>
              <a:rPr lang="it-IT" i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</a:t>
            </a:r>
            <a:r>
              <a:rPr lang="it-IT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, uso corretto delle api fornite </a:t>
            </a:r>
          </a:p>
          <a:p>
            <a:pPr marL="0" indent="0">
              <a:buNone/>
            </a:pPr>
            <a:r>
              <a:rPr lang="it-IT" u="sng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Ore:</a:t>
            </a:r>
            <a:r>
              <a:rPr lang="it-IT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it-IT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2 gg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86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D291-8376-0A2F-41B7-B3B20E01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EF4D-3E09-8E1C-BA46-E8B6D104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228600">
              <a:buAutoNum type="arabicParenR"/>
            </a:pPr>
            <a:r>
              <a:rPr lang="de-DE" sz="28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Get_distanza</a:t>
            </a:r>
            <a:endParaRPr lang="de-DE" sz="2800">
              <a:latin typeface="Porsche Next TT"/>
              <a:cs typeface="Porsche Next TT" panose="020B0504020101010102" pitchFamily="34" charset="0"/>
              <a:sym typeface="Wingdings" panose="05000000000000000000" pitchFamily="2" charset="2"/>
            </a:endParaRPr>
          </a:p>
          <a:p>
            <a:pPr lvl="2">
              <a:buAutoNum type="arabicParenR"/>
            </a:pPr>
            <a:r>
              <a:rPr lang="de-DE" sz="2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Input = </a:t>
            </a:r>
            <a:r>
              <a:rPr lang="de-DE" sz="24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num_sensore</a:t>
            </a:r>
            <a:r>
              <a:rPr lang="de-DE" sz="2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 1 = </a:t>
            </a:r>
            <a:r>
              <a:rPr lang="de-DE" sz="24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sensore</a:t>
            </a:r>
            <a:r>
              <a:rPr lang="de-DE" sz="24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inferiore</a:t>
            </a:r>
          </a:p>
          <a:p>
            <a:pPr marL="3657600" lvl="8" indent="0">
              <a:buNone/>
            </a:pPr>
            <a:r>
              <a:rPr lang="de-DE" sz="22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    2 = </a:t>
            </a:r>
            <a:r>
              <a:rPr lang="de-DE" sz="2200" err="1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senore</a:t>
            </a:r>
            <a:r>
              <a:rPr lang="de-DE" sz="2200">
                <a:latin typeface="Porsche Next TT"/>
                <a:cs typeface="Porsche Next TT" panose="020B0504020101010102" pitchFamily="34" charset="0"/>
                <a:sym typeface="Wingdings" panose="05000000000000000000" pitchFamily="2" charset="2"/>
              </a:rPr>
              <a:t> frontale</a:t>
            </a:r>
          </a:p>
        </p:txBody>
      </p:sp>
    </p:spTree>
    <p:extLst>
      <p:ext uri="{BB962C8B-B14F-4D97-AF65-F5344CB8AC3E}">
        <p14:creationId xmlns:p14="http://schemas.microsoft.com/office/powerpoint/2010/main" val="165712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74953-6D0E-179E-6B9B-E79AD11E977A}"/>
              </a:ext>
            </a:extLst>
          </p:cNvPr>
          <p:cNvSpPr txBox="1"/>
          <p:nvPr/>
        </p:nvSpPr>
        <p:spPr>
          <a:xfrm>
            <a:off x="723900" y="358140"/>
            <a:ext cx="5654040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it-IT" err="1"/>
              <a:t>Config</a:t>
            </a:r>
            <a:r>
              <a:rPr lang="it-IT"/>
              <a:t> (with file </a:t>
            </a:r>
            <a:r>
              <a:rPr lang="it-IT" err="1"/>
              <a:t>json</a:t>
            </a:r>
            <a:r>
              <a:rPr lang="it-IT"/>
              <a:t>..)</a:t>
            </a:r>
          </a:p>
          <a:p>
            <a:pPr marL="285750" indent="-285750">
              <a:buFontTx/>
              <a:buChar char="-"/>
            </a:pPr>
            <a:r>
              <a:rPr lang="it-IT" err="1"/>
              <a:t>Sensors</a:t>
            </a:r>
            <a:r>
              <a:rPr lang="it-IT"/>
              <a:t> (with classes)</a:t>
            </a:r>
          </a:p>
          <a:p>
            <a:pPr marL="742950" lvl="1" indent="-285750">
              <a:buFontTx/>
              <a:buChar char="-"/>
            </a:pPr>
            <a:r>
              <a:rPr lang="it-IT"/>
              <a:t>Camera.py</a:t>
            </a:r>
          </a:p>
          <a:p>
            <a:pPr marL="742950" lvl="1" indent="-285750">
              <a:buFontTx/>
              <a:buChar char="-"/>
            </a:pPr>
            <a:r>
              <a:rPr lang="it-IT"/>
              <a:t>Engine.py</a:t>
            </a:r>
          </a:p>
          <a:p>
            <a:pPr marL="742950" lvl="1" indent="-285750">
              <a:buFontTx/>
              <a:buChar char="-"/>
            </a:pPr>
            <a:r>
              <a:rPr lang="it-IT"/>
              <a:t>Proximity.py</a:t>
            </a:r>
          </a:p>
          <a:p>
            <a:pPr marL="742950" lvl="1" indent="-285750">
              <a:buFontTx/>
              <a:buChar char="-"/>
            </a:pPr>
            <a:r>
              <a:rPr lang="it-IT"/>
              <a:t>HydroPump.py</a:t>
            </a:r>
          </a:p>
          <a:p>
            <a:pPr marL="742950" lvl="1" indent="-285750">
              <a:buFontTx/>
              <a:buChar char="-"/>
            </a:pPr>
            <a:r>
              <a:rPr lang="it-IT"/>
              <a:t>SolenoidValve.py</a:t>
            </a:r>
          </a:p>
          <a:p>
            <a:pPr marL="285750" indent="-285750">
              <a:buFontTx/>
              <a:buChar char="-"/>
            </a:pPr>
            <a:r>
              <a:rPr lang="it-IT" err="1"/>
              <a:t>Frank_manager</a:t>
            </a:r>
            <a:endParaRPr lang="it-IT"/>
          </a:p>
          <a:p>
            <a:pPr marL="742950" lvl="1" indent="-285750">
              <a:buFont typeface="Arial"/>
              <a:buChar char="•"/>
            </a:pPr>
            <a:r>
              <a:rPr lang="it-IT"/>
              <a:t>Bring_to_life.py [</a:t>
            </a:r>
            <a:r>
              <a:rPr lang="it-IT" err="1">
                <a:ea typeface="+mn-lt"/>
                <a:cs typeface="+mn-lt"/>
              </a:rPr>
              <a:t>init</a:t>
            </a:r>
            <a:r>
              <a:rPr lang="it-IT">
                <a:ea typeface="+mn-lt"/>
                <a:cs typeface="+mn-lt"/>
              </a:rPr>
              <a:t>() </a:t>
            </a:r>
            <a:r>
              <a:rPr lang="it-IT"/>
              <a:t>]</a:t>
            </a:r>
          </a:p>
          <a:p>
            <a:pPr marL="285750" indent="-285750">
              <a:buFont typeface="Arial"/>
              <a:buChar char="•"/>
            </a:pPr>
            <a:r>
              <a:rPr lang="it-IT"/>
              <a:t>Main.py </a:t>
            </a:r>
            <a:r>
              <a:rPr lang="it-IT">
                <a:sym typeface="Wingdings" panose="05000000000000000000" pitchFamily="2" charset="2"/>
              </a:rPr>
              <a:t> </a:t>
            </a:r>
            <a:r>
              <a:rPr lang="it-IT" err="1">
                <a:sym typeface="Wingdings" panose="05000000000000000000" pitchFamily="2" charset="2"/>
              </a:rPr>
              <a:t>init</a:t>
            </a:r>
            <a:r>
              <a:rPr lang="it-IT">
                <a:sym typeface="Wingdings" panose="05000000000000000000" pitchFamily="2" charset="2"/>
              </a:rPr>
              <a:t>() </a:t>
            </a:r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19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Office Theme</vt:lpstr>
      <vt:lpstr>Presentazione standard di PowerPoint</vt:lpstr>
      <vt:lpstr>Code Architecture- Threads</vt:lpstr>
      <vt:lpstr>Riconoscimento ostacoli tramite camera (librerie python…)  </vt:lpstr>
      <vt:lpstr>API </vt:lpstr>
      <vt:lpstr>Presentazione standard di PowerPoint</vt:lpstr>
    </vt:vector>
  </TitlesOfParts>
  <Company>Porsche Engineering Services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Centonze, Alessia (NTC-DS)</dc:creator>
  <cp:revision>1</cp:revision>
  <dcterms:created xsi:type="dcterms:W3CDTF">2024-05-24T07:42:04Z</dcterms:created>
  <dcterms:modified xsi:type="dcterms:W3CDTF">2024-05-27T11:57:26Z</dcterms:modified>
</cp:coreProperties>
</file>