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8180" autoAdjust="0"/>
  </p:normalViewPr>
  <p:slideViewPr>
    <p:cSldViewPr snapToGrid="0">
      <p:cViewPr varScale="1">
        <p:scale>
          <a:sx n="84" d="100"/>
          <a:sy n="84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10DE9-AA89-4566-96E2-B87130AB3D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1A954-6B17-4D74-B634-E1680A05AE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internship focused on advanced medical image processing techniques using Graph Attention Networks (GAT).</a:t>
          </a:r>
        </a:p>
      </dgm:t>
    </dgm:pt>
    <dgm:pt modelId="{5D738510-765E-4E18-A7BD-FD2FC7B9769F}" type="parTrans" cxnId="{86CCA7DC-6297-433E-947F-B5D4C978AB7D}">
      <dgm:prSet/>
      <dgm:spPr/>
      <dgm:t>
        <a:bodyPr/>
        <a:lstStyle/>
        <a:p>
          <a:endParaRPr lang="en-US"/>
        </a:p>
      </dgm:t>
    </dgm:pt>
    <dgm:pt modelId="{DCA49CC0-0C20-4E53-BB7A-F51CC81FB47C}" type="sibTrans" cxnId="{86CCA7DC-6297-433E-947F-B5D4C978AB7D}">
      <dgm:prSet/>
      <dgm:spPr/>
      <dgm:t>
        <a:bodyPr/>
        <a:lstStyle/>
        <a:p>
          <a:endParaRPr lang="en-US"/>
        </a:p>
      </dgm:t>
    </dgm:pt>
    <dgm:pt modelId="{6BBF3EF3-E912-46AA-B36D-B46B3ADDC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X-ray images were transformed into super pixel representations to improve feature extraction efficiency.</a:t>
          </a:r>
        </a:p>
      </dgm:t>
    </dgm:pt>
    <dgm:pt modelId="{D64CDC23-F894-4EB3-ABF9-129475C9792C}" type="parTrans" cxnId="{52771EFC-6262-4ABB-8BBA-339126FF9F5D}">
      <dgm:prSet/>
      <dgm:spPr/>
      <dgm:t>
        <a:bodyPr/>
        <a:lstStyle/>
        <a:p>
          <a:endParaRPr lang="en-US"/>
        </a:p>
      </dgm:t>
    </dgm:pt>
    <dgm:pt modelId="{D0D85F5B-A38E-4E5F-9A05-7FCCAF21D551}" type="sibTrans" cxnId="{52771EFC-6262-4ABB-8BBA-339126FF9F5D}">
      <dgm:prSet/>
      <dgm:spPr/>
      <dgm:t>
        <a:bodyPr/>
        <a:lstStyle/>
        <a:p>
          <a:endParaRPr lang="en-US"/>
        </a:p>
      </dgm:t>
    </dgm:pt>
    <dgm:pt modelId="{4607D038-470E-47B6-8A89-8AF83D309CDF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GAT was employed to extract meaningful features, leveraging attention mechanisms for better interpretability.</a:t>
          </a:r>
        </a:p>
      </dgm:t>
    </dgm:pt>
    <dgm:pt modelId="{54351848-432B-401D-9C54-EA9AFEEA2D43}" type="parTrans" cxnId="{67801C76-2DAB-4F0D-9D23-905029E98374}">
      <dgm:prSet/>
      <dgm:spPr/>
      <dgm:t>
        <a:bodyPr/>
        <a:lstStyle/>
        <a:p>
          <a:endParaRPr lang="en-US"/>
        </a:p>
      </dgm:t>
    </dgm:pt>
    <dgm:pt modelId="{A38DA936-91A0-4145-A3FC-86648C333943}" type="sibTrans" cxnId="{67801C76-2DAB-4F0D-9D23-905029E98374}">
      <dgm:prSet/>
      <dgm:spPr/>
      <dgm:t>
        <a:bodyPr/>
        <a:lstStyle/>
        <a:p>
          <a:endParaRPr lang="en-US"/>
        </a:p>
      </dgm:t>
    </dgm:pt>
    <dgm:pt modelId="{6B6A8888-9F78-485D-8C1F-8BCC19B3ED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approach was evaluated for its effectiveness in enhancing classification performance in medical imaging.</a:t>
          </a:r>
        </a:p>
      </dgm:t>
    </dgm:pt>
    <dgm:pt modelId="{B87AAE1B-AC1F-4538-8C68-803AADE59476}" type="parTrans" cxnId="{488992EC-09F9-4F41-A76E-18FADE09E833}">
      <dgm:prSet/>
      <dgm:spPr/>
      <dgm:t>
        <a:bodyPr/>
        <a:lstStyle/>
        <a:p>
          <a:endParaRPr lang="en-US"/>
        </a:p>
      </dgm:t>
    </dgm:pt>
    <dgm:pt modelId="{5CBD4D54-0CAB-4279-913B-1110D224203B}" type="sibTrans" cxnId="{488992EC-09F9-4F41-A76E-18FADE09E833}">
      <dgm:prSet/>
      <dgm:spPr/>
      <dgm:t>
        <a:bodyPr/>
        <a:lstStyle/>
        <a:p>
          <a:endParaRPr lang="en-US"/>
        </a:p>
      </dgm:t>
    </dgm:pt>
    <dgm:pt modelId="{64BEDE1F-77FF-439A-A6A1-F9D45F0566DE}" type="pres">
      <dgm:prSet presAssocID="{E0710DE9-AA89-4566-96E2-B87130AB3D6D}" presName="root" presStyleCnt="0">
        <dgm:presLayoutVars>
          <dgm:dir/>
          <dgm:resizeHandles val="exact"/>
        </dgm:presLayoutVars>
      </dgm:prSet>
      <dgm:spPr/>
    </dgm:pt>
    <dgm:pt modelId="{C820D3D0-275D-4083-BD5F-4F5125602674}" type="pres">
      <dgm:prSet presAssocID="{BEE1A954-6B17-4D74-B634-E1680A05AE2D}" presName="compNode" presStyleCnt="0"/>
      <dgm:spPr/>
    </dgm:pt>
    <dgm:pt modelId="{79699E28-5B92-4295-B6B0-80216BCE4458}" type="pres">
      <dgm:prSet presAssocID="{BEE1A954-6B17-4D74-B634-E1680A05AE2D}" presName="bgRect" presStyleLbl="bgShp" presStyleIdx="0" presStyleCnt="4"/>
      <dgm:spPr/>
    </dgm:pt>
    <dgm:pt modelId="{56EA3C80-EC75-4736-AB49-219CFEC27813}" type="pres">
      <dgm:prSet presAssocID="{BEE1A954-6B17-4D74-B634-E1680A05AE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7E85721-5B42-4BE0-93B0-4F4D6B1C3C8A}" type="pres">
      <dgm:prSet presAssocID="{BEE1A954-6B17-4D74-B634-E1680A05AE2D}" presName="spaceRect" presStyleCnt="0"/>
      <dgm:spPr/>
    </dgm:pt>
    <dgm:pt modelId="{27CEDFE8-2892-4651-93FD-6975D9AD5CA6}" type="pres">
      <dgm:prSet presAssocID="{BEE1A954-6B17-4D74-B634-E1680A05AE2D}" presName="parTx" presStyleLbl="revTx" presStyleIdx="0" presStyleCnt="4">
        <dgm:presLayoutVars>
          <dgm:chMax val="0"/>
          <dgm:chPref val="0"/>
        </dgm:presLayoutVars>
      </dgm:prSet>
      <dgm:spPr/>
    </dgm:pt>
    <dgm:pt modelId="{90F8459E-DB54-4694-AC54-37DCF071115B}" type="pres">
      <dgm:prSet presAssocID="{DCA49CC0-0C20-4E53-BB7A-F51CC81FB47C}" presName="sibTrans" presStyleCnt="0"/>
      <dgm:spPr/>
    </dgm:pt>
    <dgm:pt modelId="{C34C2548-7030-416A-BFD0-581ABC5D1EBB}" type="pres">
      <dgm:prSet presAssocID="{6BBF3EF3-E912-46AA-B36D-B46B3ADDC34E}" presName="compNode" presStyleCnt="0"/>
      <dgm:spPr/>
    </dgm:pt>
    <dgm:pt modelId="{D1F09D20-9B9F-49F5-B1B3-BCFFB8D6EC49}" type="pres">
      <dgm:prSet presAssocID="{6BBF3EF3-E912-46AA-B36D-B46B3ADDC34E}" presName="bgRect" presStyleLbl="bgShp" presStyleIdx="1" presStyleCnt="4"/>
      <dgm:spPr/>
    </dgm:pt>
    <dgm:pt modelId="{06FEEE21-06FC-463C-928C-7398BC65513F}" type="pres">
      <dgm:prSet presAssocID="{6BBF3EF3-E912-46AA-B36D-B46B3ADDC3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6C39BB5-AF5D-46BA-B308-78C74BED7053}" type="pres">
      <dgm:prSet presAssocID="{6BBF3EF3-E912-46AA-B36D-B46B3ADDC34E}" presName="spaceRect" presStyleCnt="0"/>
      <dgm:spPr/>
    </dgm:pt>
    <dgm:pt modelId="{05C2067B-158A-4DE5-8664-B219B12FF6EE}" type="pres">
      <dgm:prSet presAssocID="{6BBF3EF3-E912-46AA-B36D-B46B3ADDC34E}" presName="parTx" presStyleLbl="revTx" presStyleIdx="1" presStyleCnt="4">
        <dgm:presLayoutVars>
          <dgm:chMax val="0"/>
          <dgm:chPref val="0"/>
        </dgm:presLayoutVars>
      </dgm:prSet>
      <dgm:spPr/>
    </dgm:pt>
    <dgm:pt modelId="{50447E77-FAD2-4134-86F6-85F3408A2BD8}" type="pres">
      <dgm:prSet presAssocID="{D0D85F5B-A38E-4E5F-9A05-7FCCAF21D551}" presName="sibTrans" presStyleCnt="0"/>
      <dgm:spPr/>
    </dgm:pt>
    <dgm:pt modelId="{82B65110-D645-4986-A7F4-2500B6A651F8}" type="pres">
      <dgm:prSet presAssocID="{4607D038-470E-47B6-8A89-8AF83D309CDF}" presName="compNode" presStyleCnt="0"/>
      <dgm:spPr/>
    </dgm:pt>
    <dgm:pt modelId="{12F5B107-DCD2-4BBF-876A-A90E3BDE10B0}" type="pres">
      <dgm:prSet presAssocID="{4607D038-470E-47B6-8A89-8AF83D309CDF}" presName="bgRect" presStyleLbl="bgShp" presStyleIdx="2" presStyleCnt="4" custLinFactNeighborY="4757"/>
      <dgm:spPr/>
    </dgm:pt>
    <dgm:pt modelId="{19A71650-C8F4-41B0-A934-5275CFCD66A5}" type="pres">
      <dgm:prSet presAssocID="{4607D038-470E-47B6-8A89-8AF83D309C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717A3E5C-8BD9-4B38-A2F6-9F4EB5EFFF21}" type="pres">
      <dgm:prSet presAssocID="{4607D038-470E-47B6-8A89-8AF83D309CDF}" presName="spaceRect" presStyleCnt="0"/>
      <dgm:spPr/>
    </dgm:pt>
    <dgm:pt modelId="{7C48BC7A-79FC-49C4-8017-C0020444E56F}" type="pres">
      <dgm:prSet presAssocID="{4607D038-470E-47B6-8A89-8AF83D309CDF}" presName="parTx" presStyleLbl="revTx" presStyleIdx="2" presStyleCnt="4">
        <dgm:presLayoutVars>
          <dgm:chMax val="0"/>
          <dgm:chPref val="0"/>
        </dgm:presLayoutVars>
      </dgm:prSet>
      <dgm:spPr/>
    </dgm:pt>
    <dgm:pt modelId="{6C36272B-39FE-4142-BC7E-FA4C0F33AD42}" type="pres">
      <dgm:prSet presAssocID="{A38DA936-91A0-4145-A3FC-86648C333943}" presName="sibTrans" presStyleCnt="0"/>
      <dgm:spPr/>
    </dgm:pt>
    <dgm:pt modelId="{DC9DE34F-5182-43A8-BC0B-09D0FF1DF18D}" type="pres">
      <dgm:prSet presAssocID="{6B6A8888-9F78-485D-8C1F-8BCC19B3ED8D}" presName="compNode" presStyleCnt="0"/>
      <dgm:spPr/>
    </dgm:pt>
    <dgm:pt modelId="{5B033F00-45E0-40C5-9558-9DE189B06250}" type="pres">
      <dgm:prSet presAssocID="{6B6A8888-9F78-485D-8C1F-8BCC19B3ED8D}" presName="bgRect" presStyleLbl="bgShp" presStyleIdx="3" presStyleCnt="4"/>
      <dgm:spPr/>
    </dgm:pt>
    <dgm:pt modelId="{8BFC8222-9FF9-4ABC-BEA1-9DF6C453E6C6}" type="pres">
      <dgm:prSet presAssocID="{6B6A8888-9F78-485D-8C1F-8BCC19B3ED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179A026-26A9-4367-AC2C-BE1AA7CFBF0B}" type="pres">
      <dgm:prSet presAssocID="{6B6A8888-9F78-485D-8C1F-8BCC19B3ED8D}" presName="spaceRect" presStyleCnt="0"/>
      <dgm:spPr/>
    </dgm:pt>
    <dgm:pt modelId="{B37285A0-2462-4710-B776-3FB6DDDA7300}" type="pres">
      <dgm:prSet presAssocID="{6B6A8888-9F78-485D-8C1F-8BCC19B3ED8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078C860-C0C3-47C0-919E-EF34EC193874}" type="presOf" srcId="{4607D038-470E-47B6-8A89-8AF83D309CDF}" destId="{7C48BC7A-79FC-49C4-8017-C0020444E56F}" srcOrd="0" destOrd="0" presId="urn:microsoft.com/office/officeart/2018/2/layout/IconVerticalSolidList"/>
    <dgm:cxn modelId="{F58FF26A-ED63-4832-BA77-3E1A5B974517}" type="presOf" srcId="{6B6A8888-9F78-485D-8C1F-8BCC19B3ED8D}" destId="{B37285A0-2462-4710-B776-3FB6DDDA7300}" srcOrd="0" destOrd="0" presId="urn:microsoft.com/office/officeart/2018/2/layout/IconVerticalSolidList"/>
    <dgm:cxn modelId="{1CB37655-5E58-4838-BDB2-3F87A98C6CB8}" type="presOf" srcId="{BEE1A954-6B17-4D74-B634-E1680A05AE2D}" destId="{27CEDFE8-2892-4651-93FD-6975D9AD5CA6}" srcOrd="0" destOrd="0" presId="urn:microsoft.com/office/officeart/2018/2/layout/IconVerticalSolidList"/>
    <dgm:cxn modelId="{67801C76-2DAB-4F0D-9D23-905029E98374}" srcId="{E0710DE9-AA89-4566-96E2-B87130AB3D6D}" destId="{4607D038-470E-47B6-8A89-8AF83D309CDF}" srcOrd="2" destOrd="0" parTransId="{54351848-432B-401D-9C54-EA9AFEEA2D43}" sibTransId="{A38DA936-91A0-4145-A3FC-86648C333943}"/>
    <dgm:cxn modelId="{B17218A7-512B-44AB-ABF5-979D7388C57E}" type="presOf" srcId="{E0710DE9-AA89-4566-96E2-B87130AB3D6D}" destId="{64BEDE1F-77FF-439A-A6A1-F9D45F0566DE}" srcOrd="0" destOrd="0" presId="urn:microsoft.com/office/officeart/2018/2/layout/IconVerticalSolidList"/>
    <dgm:cxn modelId="{7A8468CA-1867-4D74-93D7-C9A3E084599F}" type="presOf" srcId="{6BBF3EF3-E912-46AA-B36D-B46B3ADDC34E}" destId="{05C2067B-158A-4DE5-8664-B219B12FF6EE}" srcOrd="0" destOrd="0" presId="urn:microsoft.com/office/officeart/2018/2/layout/IconVerticalSolidList"/>
    <dgm:cxn modelId="{86CCA7DC-6297-433E-947F-B5D4C978AB7D}" srcId="{E0710DE9-AA89-4566-96E2-B87130AB3D6D}" destId="{BEE1A954-6B17-4D74-B634-E1680A05AE2D}" srcOrd="0" destOrd="0" parTransId="{5D738510-765E-4E18-A7BD-FD2FC7B9769F}" sibTransId="{DCA49CC0-0C20-4E53-BB7A-F51CC81FB47C}"/>
    <dgm:cxn modelId="{488992EC-09F9-4F41-A76E-18FADE09E833}" srcId="{E0710DE9-AA89-4566-96E2-B87130AB3D6D}" destId="{6B6A8888-9F78-485D-8C1F-8BCC19B3ED8D}" srcOrd="3" destOrd="0" parTransId="{B87AAE1B-AC1F-4538-8C68-803AADE59476}" sibTransId="{5CBD4D54-0CAB-4279-913B-1110D224203B}"/>
    <dgm:cxn modelId="{52771EFC-6262-4ABB-8BBA-339126FF9F5D}" srcId="{E0710DE9-AA89-4566-96E2-B87130AB3D6D}" destId="{6BBF3EF3-E912-46AA-B36D-B46B3ADDC34E}" srcOrd="1" destOrd="0" parTransId="{D64CDC23-F894-4EB3-ABF9-129475C9792C}" sibTransId="{D0D85F5B-A38E-4E5F-9A05-7FCCAF21D551}"/>
    <dgm:cxn modelId="{4E1BD8F0-8184-4AA2-AD31-9F73BAFF1107}" type="presParOf" srcId="{64BEDE1F-77FF-439A-A6A1-F9D45F0566DE}" destId="{C820D3D0-275D-4083-BD5F-4F5125602674}" srcOrd="0" destOrd="0" presId="urn:microsoft.com/office/officeart/2018/2/layout/IconVerticalSolidList"/>
    <dgm:cxn modelId="{213948CD-CB9D-4053-A7BF-6DD2F570F762}" type="presParOf" srcId="{C820D3D0-275D-4083-BD5F-4F5125602674}" destId="{79699E28-5B92-4295-B6B0-80216BCE4458}" srcOrd="0" destOrd="0" presId="urn:microsoft.com/office/officeart/2018/2/layout/IconVerticalSolidList"/>
    <dgm:cxn modelId="{1E93DADE-DE5B-4A41-8E63-F263761D48C6}" type="presParOf" srcId="{C820D3D0-275D-4083-BD5F-4F5125602674}" destId="{56EA3C80-EC75-4736-AB49-219CFEC27813}" srcOrd="1" destOrd="0" presId="urn:microsoft.com/office/officeart/2018/2/layout/IconVerticalSolidList"/>
    <dgm:cxn modelId="{6B8FBBCB-1F02-40ED-8EDD-C1D5973C72D0}" type="presParOf" srcId="{C820D3D0-275D-4083-BD5F-4F5125602674}" destId="{D7E85721-5B42-4BE0-93B0-4F4D6B1C3C8A}" srcOrd="2" destOrd="0" presId="urn:microsoft.com/office/officeart/2018/2/layout/IconVerticalSolidList"/>
    <dgm:cxn modelId="{A75203B0-AB95-4E3A-BCED-9F3276915C5E}" type="presParOf" srcId="{C820D3D0-275D-4083-BD5F-4F5125602674}" destId="{27CEDFE8-2892-4651-93FD-6975D9AD5CA6}" srcOrd="3" destOrd="0" presId="urn:microsoft.com/office/officeart/2018/2/layout/IconVerticalSolidList"/>
    <dgm:cxn modelId="{C9A6EC88-B46E-4235-A689-11CD23E119A8}" type="presParOf" srcId="{64BEDE1F-77FF-439A-A6A1-F9D45F0566DE}" destId="{90F8459E-DB54-4694-AC54-37DCF071115B}" srcOrd="1" destOrd="0" presId="urn:microsoft.com/office/officeart/2018/2/layout/IconVerticalSolidList"/>
    <dgm:cxn modelId="{EA6D234F-E864-4E7A-AE24-039FDA0491B4}" type="presParOf" srcId="{64BEDE1F-77FF-439A-A6A1-F9D45F0566DE}" destId="{C34C2548-7030-416A-BFD0-581ABC5D1EBB}" srcOrd="2" destOrd="0" presId="urn:microsoft.com/office/officeart/2018/2/layout/IconVerticalSolidList"/>
    <dgm:cxn modelId="{64C2A6CB-995C-4961-889B-C784AA49B9E2}" type="presParOf" srcId="{C34C2548-7030-416A-BFD0-581ABC5D1EBB}" destId="{D1F09D20-9B9F-49F5-B1B3-BCFFB8D6EC49}" srcOrd="0" destOrd="0" presId="urn:microsoft.com/office/officeart/2018/2/layout/IconVerticalSolidList"/>
    <dgm:cxn modelId="{2F827D7E-9ADE-473C-9425-5B1AFEF5D111}" type="presParOf" srcId="{C34C2548-7030-416A-BFD0-581ABC5D1EBB}" destId="{06FEEE21-06FC-463C-928C-7398BC65513F}" srcOrd="1" destOrd="0" presId="urn:microsoft.com/office/officeart/2018/2/layout/IconVerticalSolidList"/>
    <dgm:cxn modelId="{E1032E78-08BD-4595-8123-1CA74BF9ACB0}" type="presParOf" srcId="{C34C2548-7030-416A-BFD0-581ABC5D1EBB}" destId="{86C39BB5-AF5D-46BA-B308-78C74BED7053}" srcOrd="2" destOrd="0" presId="urn:microsoft.com/office/officeart/2018/2/layout/IconVerticalSolidList"/>
    <dgm:cxn modelId="{F0BF788F-ACD6-4F9B-956A-80B43D2CE17F}" type="presParOf" srcId="{C34C2548-7030-416A-BFD0-581ABC5D1EBB}" destId="{05C2067B-158A-4DE5-8664-B219B12FF6EE}" srcOrd="3" destOrd="0" presId="urn:microsoft.com/office/officeart/2018/2/layout/IconVerticalSolidList"/>
    <dgm:cxn modelId="{A30CBDFC-9EC6-4B7D-8057-1FD29B229334}" type="presParOf" srcId="{64BEDE1F-77FF-439A-A6A1-F9D45F0566DE}" destId="{50447E77-FAD2-4134-86F6-85F3408A2BD8}" srcOrd="3" destOrd="0" presId="urn:microsoft.com/office/officeart/2018/2/layout/IconVerticalSolidList"/>
    <dgm:cxn modelId="{1E639A6F-86EB-48EC-B99A-80613559839D}" type="presParOf" srcId="{64BEDE1F-77FF-439A-A6A1-F9D45F0566DE}" destId="{82B65110-D645-4986-A7F4-2500B6A651F8}" srcOrd="4" destOrd="0" presId="urn:microsoft.com/office/officeart/2018/2/layout/IconVerticalSolidList"/>
    <dgm:cxn modelId="{A017C9FC-FEDA-4763-96C5-59BC122C4854}" type="presParOf" srcId="{82B65110-D645-4986-A7F4-2500B6A651F8}" destId="{12F5B107-DCD2-4BBF-876A-A90E3BDE10B0}" srcOrd="0" destOrd="0" presId="urn:microsoft.com/office/officeart/2018/2/layout/IconVerticalSolidList"/>
    <dgm:cxn modelId="{3DBB6D41-35F6-4757-BED0-B20C0A0C50A1}" type="presParOf" srcId="{82B65110-D645-4986-A7F4-2500B6A651F8}" destId="{19A71650-C8F4-41B0-A934-5275CFCD66A5}" srcOrd="1" destOrd="0" presId="urn:microsoft.com/office/officeart/2018/2/layout/IconVerticalSolidList"/>
    <dgm:cxn modelId="{EB134361-F5D2-43DF-8839-398C266E5DA8}" type="presParOf" srcId="{82B65110-D645-4986-A7F4-2500B6A651F8}" destId="{717A3E5C-8BD9-4B38-A2F6-9F4EB5EFFF21}" srcOrd="2" destOrd="0" presId="urn:microsoft.com/office/officeart/2018/2/layout/IconVerticalSolidList"/>
    <dgm:cxn modelId="{37B1FC12-243C-4D55-A717-1831CA7C1D8D}" type="presParOf" srcId="{82B65110-D645-4986-A7F4-2500B6A651F8}" destId="{7C48BC7A-79FC-49C4-8017-C0020444E56F}" srcOrd="3" destOrd="0" presId="urn:microsoft.com/office/officeart/2018/2/layout/IconVerticalSolidList"/>
    <dgm:cxn modelId="{345E0ECD-C549-4779-AD5D-F911CD275607}" type="presParOf" srcId="{64BEDE1F-77FF-439A-A6A1-F9D45F0566DE}" destId="{6C36272B-39FE-4142-BC7E-FA4C0F33AD42}" srcOrd="5" destOrd="0" presId="urn:microsoft.com/office/officeart/2018/2/layout/IconVerticalSolidList"/>
    <dgm:cxn modelId="{76FAF78D-51ED-4ECC-B4D9-C48857427C51}" type="presParOf" srcId="{64BEDE1F-77FF-439A-A6A1-F9D45F0566DE}" destId="{DC9DE34F-5182-43A8-BC0B-09D0FF1DF18D}" srcOrd="6" destOrd="0" presId="urn:microsoft.com/office/officeart/2018/2/layout/IconVerticalSolidList"/>
    <dgm:cxn modelId="{12F777B5-271E-4710-AF97-E793FD9ECA8D}" type="presParOf" srcId="{DC9DE34F-5182-43A8-BC0B-09D0FF1DF18D}" destId="{5B033F00-45E0-40C5-9558-9DE189B06250}" srcOrd="0" destOrd="0" presId="urn:microsoft.com/office/officeart/2018/2/layout/IconVerticalSolidList"/>
    <dgm:cxn modelId="{8FD0A2F0-1EA1-4F63-A17F-5EAC1F481553}" type="presParOf" srcId="{DC9DE34F-5182-43A8-BC0B-09D0FF1DF18D}" destId="{8BFC8222-9FF9-4ABC-BEA1-9DF6C453E6C6}" srcOrd="1" destOrd="0" presId="urn:microsoft.com/office/officeart/2018/2/layout/IconVerticalSolidList"/>
    <dgm:cxn modelId="{2903C665-1C23-4E7D-8C7A-02C11ED35C09}" type="presParOf" srcId="{DC9DE34F-5182-43A8-BC0B-09D0FF1DF18D}" destId="{3179A026-26A9-4367-AC2C-BE1AA7CFBF0B}" srcOrd="2" destOrd="0" presId="urn:microsoft.com/office/officeart/2018/2/layout/IconVerticalSolidList"/>
    <dgm:cxn modelId="{66DFCC42-79D6-4DED-BF6C-D4AE68AD7083}" type="presParOf" srcId="{DC9DE34F-5182-43A8-BC0B-09D0FF1DF18D}" destId="{B37285A0-2462-4710-B776-3FB6DDDA73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70928-FFEB-4D4B-81A0-23AD5D225B4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943D32-4DB6-41F2-96FC-69CC97E0F3AE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X-ray image datasets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MIMIC-CXR database with over 377,000 chest X-ray images.</a:t>
          </a:r>
        </a:p>
      </dgm:t>
    </dgm:pt>
    <dgm:pt modelId="{CC33E3E6-58F8-43E9-9695-65EE16BA8462}" type="parTrans" cxnId="{9A2240A4-3F08-4BC8-A565-C7630D857225}">
      <dgm:prSet/>
      <dgm:spPr/>
      <dgm:t>
        <a:bodyPr/>
        <a:lstStyle/>
        <a:p>
          <a:endParaRPr lang="en-US"/>
        </a:p>
      </dgm:t>
    </dgm:pt>
    <dgm:pt modelId="{4A56A1C4-19AD-45A1-B648-C0092902E802}" type="sibTrans" cxnId="{9A2240A4-3F08-4BC8-A565-C7630D857225}">
      <dgm:prSet/>
      <dgm:spPr/>
      <dgm:t>
        <a:bodyPr/>
        <a:lstStyle/>
        <a:p>
          <a:endParaRPr lang="en-US"/>
        </a:p>
      </dgm:t>
    </dgm:pt>
    <dgm:pt modelId="{8912D285-6745-45EB-83FF-2A59709A2282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Preprocessing X-ray images by resizing to a fixed size (256x256) and normalizing pixel values and augmentation.</a:t>
          </a:r>
        </a:p>
      </dgm:t>
    </dgm:pt>
    <dgm:pt modelId="{DC971F3D-085F-4620-BF9F-401BDE40990F}" type="parTrans" cxnId="{CFA4B8C5-17C0-4081-BE6C-6E1F7C848361}">
      <dgm:prSet/>
      <dgm:spPr/>
      <dgm:t>
        <a:bodyPr/>
        <a:lstStyle/>
        <a:p>
          <a:endParaRPr lang="en-US"/>
        </a:p>
      </dgm:t>
    </dgm:pt>
    <dgm:pt modelId="{1F0282B1-01F6-475B-B947-82DB21DB3970}" type="sibTrans" cxnId="{CFA4B8C5-17C0-4081-BE6C-6E1F7C848361}">
      <dgm:prSet/>
      <dgm:spPr/>
      <dgm:t>
        <a:bodyPr/>
        <a:lstStyle/>
        <a:p>
          <a:endParaRPr lang="en-US"/>
        </a:p>
      </dgm:t>
    </dgm:pt>
    <dgm:pt modelId="{1DF7B956-E749-4F27-BBC8-93DDDBDAE29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Segmenting images into super pixels using the SLIC algorithm to capture meaningful patterns.</a:t>
          </a:r>
        </a:p>
      </dgm:t>
    </dgm:pt>
    <dgm:pt modelId="{40B4CECF-8801-46AA-BE9A-FE97F29BDC93}" type="parTrans" cxnId="{1419CFD2-36F4-429B-9AF2-5A76F0E051AA}">
      <dgm:prSet/>
      <dgm:spPr/>
      <dgm:t>
        <a:bodyPr/>
        <a:lstStyle/>
        <a:p>
          <a:endParaRPr lang="en-US"/>
        </a:p>
      </dgm:t>
    </dgm:pt>
    <dgm:pt modelId="{BF5515BD-587D-45CD-A9B6-B381FF703583}" type="sibTrans" cxnId="{1419CFD2-36F4-429B-9AF2-5A76F0E051AA}">
      <dgm:prSet/>
      <dgm:spPr/>
      <dgm:t>
        <a:bodyPr/>
        <a:lstStyle/>
        <a:p>
          <a:endParaRPr lang="en-US"/>
        </a:p>
      </dgm:t>
    </dgm:pt>
    <dgm:pt modelId="{D78E14D5-6F48-4683-BB3C-BC4147D2909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Building Region Adjacency Graphs (RAGs) to model the relationships between super pixels</a:t>
          </a:r>
        </a:p>
      </dgm:t>
    </dgm:pt>
    <dgm:pt modelId="{2DD2B8F7-E5BF-456B-8E44-531666CB2EB3}" type="parTrans" cxnId="{32AB4D8F-74DA-4A19-BF3A-3703DFF7E425}">
      <dgm:prSet/>
      <dgm:spPr/>
      <dgm:t>
        <a:bodyPr/>
        <a:lstStyle/>
        <a:p>
          <a:endParaRPr lang="en-US"/>
        </a:p>
      </dgm:t>
    </dgm:pt>
    <dgm:pt modelId="{861946F6-6E99-414A-AB92-33BAB8093A82}" type="sibTrans" cxnId="{32AB4D8F-74DA-4A19-BF3A-3703DFF7E425}">
      <dgm:prSet/>
      <dgm:spPr/>
      <dgm:t>
        <a:bodyPr/>
        <a:lstStyle/>
        <a:p>
          <a:endParaRPr lang="en-US"/>
        </a:p>
      </dgm:t>
    </dgm:pt>
    <dgm:pt modelId="{592DA8AF-1DF1-4B71-A196-DD602BBEE50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Applying Graph Attention Networks (GAT) to extract significant features from the graph-structured data.</a:t>
          </a:r>
        </a:p>
      </dgm:t>
    </dgm:pt>
    <dgm:pt modelId="{4A7B5D02-5979-42C2-A90E-2C9A9943E3A3}" type="parTrans" cxnId="{970F29C9-79CB-458D-9DDC-CA4F3C80472C}">
      <dgm:prSet/>
      <dgm:spPr/>
      <dgm:t>
        <a:bodyPr/>
        <a:lstStyle/>
        <a:p>
          <a:endParaRPr lang="en-US"/>
        </a:p>
      </dgm:t>
    </dgm:pt>
    <dgm:pt modelId="{3BD8398F-53C7-40C4-B4FA-95AF41EDE1FF}" type="sibTrans" cxnId="{970F29C9-79CB-458D-9DDC-CA4F3C80472C}">
      <dgm:prSet/>
      <dgm:spPr/>
      <dgm:t>
        <a:bodyPr/>
        <a:lstStyle/>
        <a:p>
          <a:endParaRPr lang="en-US"/>
        </a:p>
      </dgm:t>
    </dgm:pt>
    <dgm:pt modelId="{288DFE6E-54A2-40AC-A426-5EF196FA8BF1}" type="pres">
      <dgm:prSet presAssocID="{1D070928-FFEB-4D4B-81A0-23AD5D225B47}" presName="vert0" presStyleCnt="0">
        <dgm:presLayoutVars>
          <dgm:dir/>
          <dgm:animOne val="branch"/>
          <dgm:animLvl val="lvl"/>
        </dgm:presLayoutVars>
      </dgm:prSet>
      <dgm:spPr/>
    </dgm:pt>
    <dgm:pt modelId="{6F07CBEB-DA29-4288-B39D-7E9A41D765DA}" type="pres">
      <dgm:prSet presAssocID="{22943D32-4DB6-41F2-96FC-69CC97E0F3AE}" presName="thickLine" presStyleLbl="alignNode1" presStyleIdx="0" presStyleCnt="5"/>
      <dgm:spPr/>
    </dgm:pt>
    <dgm:pt modelId="{EE8E692B-29DA-4BDF-874B-2BA8A6C2AE72}" type="pres">
      <dgm:prSet presAssocID="{22943D32-4DB6-41F2-96FC-69CC97E0F3AE}" presName="horz1" presStyleCnt="0"/>
      <dgm:spPr/>
    </dgm:pt>
    <dgm:pt modelId="{26711195-3F5D-42E9-8A13-E875E39655BB}" type="pres">
      <dgm:prSet presAssocID="{22943D32-4DB6-41F2-96FC-69CC97E0F3AE}" presName="tx1" presStyleLbl="revTx" presStyleIdx="0" presStyleCnt="5"/>
      <dgm:spPr/>
    </dgm:pt>
    <dgm:pt modelId="{E57B9C69-347D-4A3C-A49F-7459D00AA405}" type="pres">
      <dgm:prSet presAssocID="{22943D32-4DB6-41F2-96FC-69CC97E0F3AE}" presName="vert1" presStyleCnt="0"/>
      <dgm:spPr/>
    </dgm:pt>
    <dgm:pt modelId="{DEAFFEEF-2E17-4DC4-98EF-B80BA62097B4}" type="pres">
      <dgm:prSet presAssocID="{8912D285-6745-45EB-83FF-2A59709A2282}" presName="thickLine" presStyleLbl="alignNode1" presStyleIdx="1" presStyleCnt="5"/>
      <dgm:spPr/>
    </dgm:pt>
    <dgm:pt modelId="{4836D704-0F95-466A-BFD2-6F7146C9B7A4}" type="pres">
      <dgm:prSet presAssocID="{8912D285-6745-45EB-83FF-2A59709A2282}" presName="horz1" presStyleCnt="0"/>
      <dgm:spPr/>
    </dgm:pt>
    <dgm:pt modelId="{472B3FE2-22F1-4F79-AB79-DDE8795C6F68}" type="pres">
      <dgm:prSet presAssocID="{8912D285-6745-45EB-83FF-2A59709A2282}" presName="tx1" presStyleLbl="revTx" presStyleIdx="1" presStyleCnt="5"/>
      <dgm:spPr/>
    </dgm:pt>
    <dgm:pt modelId="{684F94F0-0620-4F67-979E-7AA80CAB0648}" type="pres">
      <dgm:prSet presAssocID="{8912D285-6745-45EB-83FF-2A59709A2282}" presName="vert1" presStyleCnt="0"/>
      <dgm:spPr/>
    </dgm:pt>
    <dgm:pt modelId="{FAEAC5A4-488B-425C-9008-3B7D0BF1738A}" type="pres">
      <dgm:prSet presAssocID="{1DF7B956-E749-4F27-BBC8-93DDDBDAE294}" presName="thickLine" presStyleLbl="alignNode1" presStyleIdx="2" presStyleCnt="5"/>
      <dgm:spPr/>
    </dgm:pt>
    <dgm:pt modelId="{5D102944-DC09-42D4-B7AA-1C5E7E50761A}" type="pres">
      <dgm:prSet presAssocID="{1DF7B956-E749-4F27-BBC8-93DDDBDAE294}" presName="horz1" presStyleCnt="0"/>
      <dgm:spPr/>
    </dgm:pt>
    <dgm:pt modelId="{9EFE0596-EBA0-41A8-82E2-96CD9C629D3A}" type="pres">
      <dgm:prSet presAssocID="{1DF7B956-E749-4F27-BBC8-93DDDBDAE294}" presName="tx1" presStyleLbl="revTx" presStyleIdx="2" presStyleCnt="5"/>
      <dgm:spPr/>
    </dgm:pt>
    <dgm:pt modelId="{01AD176E-2C5F-481C-BFE5-1B74C7C892A6}" type="pres">
      <dgm:prSet presAssocID="{1DF7B956-E749-4F27-BBC8-93DDDBDAE294}" presName="vert1" presStyleCnt="0"/>
      <dgm:spPr/>
    </dgm:pt>
    <dgm:pt modelId="{520662E8-567B-4D8C-83A4-82DEB34DC110}" type="pres">
      <dgm:prSet presAssocID="{D78E14D5-6F48-4683-BB3C-BC4147D2909A}" presName="thickLine" presStyleLbl="alignNode1" presStyleIdx="3" presStyleCnt="5"/>
      <dgm:spPr/>
    </dgm:pt>
    <dgm:pt modelId="{315B45F2-BAFB-4293-8F69-900802006FE5}" type="pres">
      <dgm:prSet presAssocID="{D78E14D5-6F48-4683-BB3C-BC4147D2909A}" presName="horz1" presStyleCnt="0"/>
      <dgm:spPr/>
    </dgm:pt>
    <dgm:pt modelId="{83E0AC39-7DED-4DB6-854E-5AB15A4FD7C9}" type="pres">
      <dgm:prSet presAssocID="{D78E14D5-6F48-4683-BB3C-BC4147D2909A}" presName="tx1" presStyleLbl="revTx" presStyleIdx="3" presStyleCnt="5"/>
      <dgm:spPr/>
    </dgm:pt>
    <dgm:pt modelId="{5E56D447-C4EB-4FF8-9D67-03DCF9DC22CE}" type="pres">
      <dgm:prSet presAssocID="{D78E14D5-6F48-4683-BB3C-BC4147D2909A}" presName="vert1" presStyleCnt="0"/>
      <dgm:spPr/>
    </dgm:pt>
    <dgm:pt modelId="{59E95F38-1999-4208-8E02-207A16D1782E}" type="pres">
      <dgm:prSet presAssocID="{592DA8AF-1DF1-4B71-A196-DD602BBEE50A}" presName="thickLine" presStyleLbl="alignNode1" presStyleIdx="4" presStyleCnt="5"/>
      <dgm:spPr/>
    </dgm:pt>
    <dgm:pt modelId="{E66106AA-0B36-4F41-A265-00EE4151C213}" type="pres">
      <dgm:prSet presAssocID="{592DA8AF-1DF1-4B71-A196-DD602BBEE50A}" presName="horz1" presStyleCnt="0"/>
      <dgm:spPr/>
    </dgm:pt>
    <dgm:pt modelId="{5D776C0E-B3A0-41FC-9E75-D8A7D86AD7D7}" type="pres">
      <dgm:prSet presAssocID="{592DA8AF-1DF1-4B71-A196-DD602BBEE50A}" presName="tx1" presStyleLbl="revTx" presStyleIdx="4" presStyleCnt="5"/>
      <dgm:spPr/>
    </dgm:pt>
    <dgm:pt modelId="{23947813-C746-4538-A5BA-DD914530CE83}" type="pres">
      <dgm:prSet presAssocID="{592DA8AF-1DF1-4B71-A196-DD602BBEE50A}" presName="vert1" presStyleCnt="0"/>
      <dgm:spPr/>
    </dgm:pt>
  </dgm:ptLst>
  <dgm:cxnLst>
    <dgm:cxn modelId="{417A1C33-9E39-45BA-8BCE-AD73612A90A3}" type="presOf" srcId="{1DF7B956-E749-4F27-BBC8-93DDDBDAE294}" destId="{9EFE0596-EBA0-41A8-82E2-96CD9C629D3A}" srcOrd="0" destOrd="0" presId="urn:microsoft.com/office/officeart/2008/layout/LinedList"/>
    <dgm:cxn modelId="{96E5805F-A2B9-49FA-93FB-A0FE1A602D00}" type="presOf" srcId="{1D070928-FFEB-4D4B-81A0-23AD5D225B47}" destId="{288DFE6E-54A2-40AC-A426-5EF196FA8BF1}" srcOrd="0" destOrd="0" presId="urn:microsoft.com/office/officeart/2008/layout/LinedList"/>
    <dgm:cxn modelId="{98F57765-1D48-4841-9D59-7E383A354A39}" type="presOf" srcId="{8912D285-6745-45EB-83FF-2A59709A2282}" destId="{472B3FE2-22F1-4F79-AB79-DDE8795C6F68}" srcOrd="0" destOrd="0" presId="urn:microsoft.com/office/officeart/2008/layout/LinedList"/>
    <dgm:cxn modelId="{4FF1EB66-14DB-4498-9051-61F749B6A0EF}" type="presOf" srcId="{D78E14D5-6F48-4683-BB3C-BC4147D2909A}" destId="{83E0AC39-7DED-4DB6-854E-5AB15A4FD7C9}" srcOrd="0" destOrd="0" presId="urn:microsoft.com/office/officeart/2008/layout/LinedList"/>
    <dgm:cxn modelId="{32AB4D8F-74DA-4A19-BF3A-3703DFF7E425}" srcId="{1D070928-FFEB-4D4B-81A0-23AD5D225B47}" destId="{D78E14D5-6F48-4683-BB3C-BC4147D2909A}" srcOrd="3" destOrd="0" parTransId="{2DD2B8F7-E5BF-456B-8E44-531666CB2EB3}" sibTransId="{861946F6-6E99-414A-AB92-33BAB8093A82}"/>
    <dgm:cxn modelId="{9A2240A4-3F08-4BC8-A565-C7630D857225}" srcId="{1D070928-FFEB-4D4B-81A0-23AD5D225B47}" destId="{22943D32-4DB6-41F2-96FC-69CC97E0F3AE}" srcOrd="0" destOrd="0" parTransId="{CC33E3E6-58F8-43E9-9695-65EE16BA8462}" sibTransId="{4A56A1C4-19AD-45A1-B648-C0092902E802}"/>
    <dgm:cxn modelId="{B86A8CAF-06BA-4173-8D85-C085E74A3FE7}" type="presOf" srcId="{592DA8AF-1DF1-4B71-A196-DD602BBEE50A}" destId="{5D776C0E-B3A0-41FC-9E75-D8A7D86AD7D7}" srcOrd="0" destOrd="0" presId="urn:microsoft.com/office/officeart/2008/layout/LinedList"/>
    <dgm:cxn modelId="{CFA4B8C5-17C0-4081-BE6C-6E1F7C848361}" srcId="{1D070928-FFEB-4D4B-81A0-23AD5D225B47}" destId="{8912D285-6745-45EB-83FF-2A59709A2282}" srcOrd="1" destOrd="0" parTransId="{DC971F3D-085F-4620-BF9F-401BDE40990F}" sibTransId="{1F0282B1-01F6-475B-B947-82DB21DB3970}"/>
    <dgm:cxn modelId="{970F29C9-79CB-458D-9DDC-CA4F3C80472C}" srcId="{1D070928-FFEB-4D4B-81A0-23AD5D225B47}" destId="{592DA8AF-1DF1-4B71-A196-DD602BBEE50A}" srcOrd="4" destOrd="0" parTransId="{4A7B5D02-5979-42C2-A90E-2C9A9943E3A3}" sibTransId="{3BD8398F-53C7-40C4-B4FA-95AF41EDE1FF}"/>
    <dgm:cxn modelId="{1419CFD2-36F4-429B-9AF2-5A76F0E051AA}" srcId="{1D070928-FFEB-4D4B-81A0-23AD5D225B47}" destId="{1DF7B956-E749-4F27-BBC8-93DDDBDAE294}" srcOrd="2" destOrd="0" parTransId="{40B4CECF-8801-46AA-BE9A-FE97F29BDC93}" sibTransId="{BF5515BD-587D-45CD-A9B6-B381FF703583}"/>
    <dgm:cxn modelId="{F3EA89F9-0654-4CF9-A05B-BC62F4FF8375}" type="presOf" srcId="{22943D32-4DB6-41F2-96FC-69CC97E0F3AE}" destId="{26711195-3F5D-42E9-8A13-E875E39655BB}" srcOrd="0" destOrd="0" presId="urn:microsoft.com/office/officeart/2008/layout/LinedList"/>
    <dgm:cxn modelId="{09ABA9A2-055A-462A-AC66-6A0972B9C933}" type="presParOf" srcId="{288DFE6E-54A2-40AC-A426-5EF196FA8BF1}" destId="{6F07CBEB-DA29-4288-B39D-7E9A41D765DA}" srcOrd="0" destOrd="0" presId="urn:microsoft.com/office/officeart/2008/layout/LinedList"/>
    <dgm:cxn modelId="{44D8A949-3BED-4F7E-8B38-D880309D5F06}" type="presParOf" srcId="{288DFE6E-54A2-40AC-A426-5EF196FA8BF1}" destId="{EE8E692B-29DA-4BDF-874B-2BA8A6C2AE72}" srcOrd="1" destOrd="0" presId="urn:microsoft.com/office/officeart/2008/layout/LinedList"/>
    <dgm:cxn modelId="{C76E8D6F-1DAE-4B4C-89CE-C30E3A909CA6}" type="presParOf" srcId="{EE8E692B-29DA-4BDF-874B-2BA8A6C2AE72}" destId="{26711195-3F5D-42E9-8A13-E875E39655BB}" srcOrd="0" destOrd="0" presId="urn:microsoft.com/office/officeart/2008/layout/LinedList"/>
    <dgm:cxn modelId="{BBAAFCC3-D4B6-4B0D-A645-40142A6B6463}" type="presParOf" srcId="{EE8E692B-29DA-4BDF-874B-2BA8A6C2AE72}" destId="{E57B9C69-347D-4A3C-A49F-7459D00AA405}" srcOrd="1" destOrd="0" presId="urn:microsoft.com/office/officeart/2008/layout/LinedList"/>
    <dgm:cxn modelId="{FA7E1349-0D17-4108-9FD5-6DAADA1C2ED1}" type="presParOf" srcId="{288DFE6E-54A2-40AC-A426-5EF196FA8BF1}" destId="{DEAFFEEF-2E17-4DC4-98EF-B80BA62097B4}" srcOrd="2" destOrd="0" presId="urn:microsoft.com/office/officeart/2008/layout/LinedList"/>
    <dgm:cxn modelId="{205DB461-F36B-4C53-B053-DB25E5976D3A}" type="presParOf" srcId="{288DFE6E-54A2-40AC-A426-5EF196FA8BF1}" destId="{4836D704-0F95-466A-BFD2-6F7146C9B7A4}" srcOrd="3" destOrd="0" presId="urn:microsoft.com/office/officeart/2008/layout/LinedList"/>
    <dgm:cxn modelId="{BC0DAB24-2889-4944-8AA7-20B4C37001B7}" type="presParOf" srcId="{4836D704-0F95-466A-BFD2-6F7146C9B7A4}" destId="{472B3FE2-22F1-4F79-AB79-DDE8795C6F68}" srcOrd="0" destOrd="0" presId="urn:microsoft.com/office/officeart/2008/layout/LinedList"/>
    <dgm:cxn modelId="{C65A5EA7-A323-4F3F-8F11-CF169ECA828B}" type="presParOf" srcId="{4836D704-0F95-466A-BFD2-6F7146C9B7A4}" destId="{684F94F0-0620-4F67-979E-7AA80CAB0648}" srcOrd="1" destOrd="0" presId="urn:microsoft.com/office/officeart/2008/layout/LinedList"/>
    <dgm:cxn modelId="{6D0B90EB-5B47-42B9-A890-CF97451C162B}" type="presParOf" srcId="{288DFE6E-54A2-40AC-A426-5EF196FA8BF1}" destId="{FAEAC5A4-488B-425C-9008-3B7D0BF1738A}" srcOrd="4" destOrd="0" presId="urn:microsoft.com/office/officeart/2008/layout/LinedList"/>
    <dgm:cxn modelId="{C9C33C63-159C-4E2F-95A8-D48901E0CEF0}" type="presParOf" srcId="{288DFE6E-54A2-40AC-A426-5EF196FA8BF1}" destId="{5D102944-DC09-42D4-B7AA-1C5E7E50761A}" srcOrd="5" destOrd="0" presId="urn:microsoft.com/office/officeart/2008/layout/LinedList"/>
    <dgm:cxn modelId="{BEFAE093-F482-4017-AC41-6141BA8F5931}" type="presParOf" srcId="{5D102944-DC09-42D4-B7AA-1C5E7E50761A}" destId="{9EFE0596-EBA0-41A8-82E2-96CD9C629D3A}" srcOrd="0" destOrd="0" presId="urn:microsoft.com/office/officeart/2008/layout/LinedList"/>
    <dgm:cxn modelId="{E78A3DF9-53F9-4F0A-AE8E-CF45A8E24601}" type="presParOf" srcId="{5D102944-DC09-42D4-B7AA-1C5E7E50761A}" destId="{01AD176E-2C5F-481C-BFE5-1B74C7C892A6}" srcOrd="1" destOrd="0" presId="urn:microsoft.com/office/officeart/2008/layout/LinedList"/>
    <dgm:cxn modelId="{3A6904A6-D355-4975-BC82-06B9BE99B68B}" type="presParOf" srcId="{288DFE6E-54A2-40AC-A426-5EF196FA8BF1}" destId="{520662E8-567B-4D8C-83A4-82DEB34DC110}" srcOrd="6" destOrd="0" presId="urn:microsoft.com/office/officeart/2008/layout/LinedList"/>
    <dgm:cxn modelId="{179B8A75-BC43-4606-93FE-909FA715D6F5}" type="presParOf" srcId="{288DFE6E-54A2-40AC-A426-5EF196FA8BF1}" destId="{315B45F2-BAFB-4293-8F69-900802006FE5}" srcOrd="7" destOrd="0" presId="urn:microsoft.com/office/officeart/2008/layout/LinedList"/>
    <dgm:cxn modelId="{57BEAA7A-5986-4288-A258-50D22F0496C9}" type="presParOf" srcId="{315B45F2-BAFB-4293-8F69-900802006FE5}" destId="{83E0AC39-7DED-4DB6-854E-5AB15A4FD7C9}" srcOrd="0" destOrd="0" presId="urn:microsoft.com/office/officeart/2008/layout/LinedList"/>
    <dgm:cxn modelId="{D0B150D4-0C5B-4FA7-B08D-C975600CE753}" type="presParOf" srcId="{315B45F2-BAFB-4293-8F69-900802006FE5}" destId="{5E56D447-C4EB-4FF8-9D67-03DCF9DC22CE}" srcOrd="1" destOrd="0" presId="urn:microsoft.com/office/officeart/2008/layout/LinedList"/>
    <dgm:cxn modelId="{0EDC9A3F-2110-450B-8519-96F68050295D}" type="presParOf" srcId="{288DFE6E-54A2-40AC-A426-5EF196FA8BF1}" destId="{59E95F38-1999-4208-8E02-207A16D1782E}" srcOrd="8" destOrd="0" presId="urn:microsoft.com/office/officeart/2008/layout/LinedList"/>
    <dgm:cxn modelId="{85B6E419-8485-4A64-B690-E503CDF19152}" type="presParOf" srcId="{288DFE6E-54A2-40AC-A426-5EF196FA8BF1}" destId="{E66106AA-0B36-4F41-A265-00EE4151C213}" srcOrd="9" destOrd="0" presId="urn:microsoft.com/office/officeart/2008/layout/LinedList"/>
    <dgm:cxn modelId="{F5089C9B-3E0C-4F6F-93B2-E6351C6D277E}" type="presParOf" srcId="{E66106AA-0B36-4F41-A265-00EE4151C213}" destId="{5D776C0E-B3A0-41FC-9E75-D8A7D86AD7D7}" srcOrd="0" destOrd="0" presId="urn:microsoft.com/office/officeart/2008/layout/LinedList"/>
    <dgm:cxn modelId="{E57A0D8F-7739-459E-8E26-9D04C5DD030D}" type="presParOf" srcId="{E66106AA-0B36-4F41-A265-00EE4151C213}" destId="{23947813-C746-4538-A5BA-DD914530CE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729502-C0D2-412D-9795-C12CF52424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74170F-F3DF-4175-B755-C99A49893141}">
      <dgm:prSet/>
      <dgm:spPr/>
      <dgm:t>
        <a:bodyPr/>
        <a:lstStyle/>
        <a:p>
          <a:r>
            <a:rPr lang="en-US" dirty="0"/>
            <a:t>Leveraged attention mechanisms to focus on the most important super pixels (nodes) in the graph.</a:t>
          </a:r>
        </a:p>
      </dgm:t>
    </dgm:pt>
    <dgm:pt modelId="{8FA916EC-2F81-4554-9490-B638B2B334C9}" type="parTrans" cxnId="{32BA7DCE-8580-4C61-B17B-5086DF9F0622}">
      <dgm:prSet/>
      <dgm:spPr/>
      <dgm:t>
        <a:bodyPr/>
        <a:lstStyle/>
        <a:p>
          <a:endParaRPr lang="en-US"/>
        </a:p>
      </dgm:t>
    </dgm:pt>
    <dgm:pt modelId="{933D246D-6E91-4E4A-8DFC-2C2120F83D77}" type="sibTrans" cxnId="{32BA7DCE-8580-4C61-B17B-5086DF9F0622}">
      <dgm:prSet/>
      <dgm:spPr/>
      <dgm:t>
        <a:bodyPr/>
        <a:lstStyle/>
        <a:p>
          <a:endParaRPr lang="en-US"/>
        </a:p>
      </dgm:t>
    </dgm:pt>
    <dgm:pt modelId="{2AD444B5-61A8-4C05-B49B-8D1457E53E77}">
      <dgm:prSet/>
      <dgm:spPr/>
      <dgm:t>
        <a:bodyPr/>
        <a:lstStyle/>
        <a:p>
          <a:r>
            <a:rPr lang="en-US"/>
            <a:t>Allowed selective processing by assigning varying importance to graph nodes based on their features and connections.</a:t>
          </a:r>
        </a:p>
      </dgm:t>
    </dgm:pt>
    <dgm:pt modelId="{140C0A0D-4BBC-4A00-8B7C-79F3C2A57751}" type="parTrans" cxnId="{2E9185AE-A1B2-4C06-BFE1-E4E787E6B120}">
      <dgm:prSet/>
      <dgm:spPr/>
      <dgm:t>
        <a:bodyPr/>
        <a:lstStyle/>
        <a:p>
          <a:endParaRPr lang="en-US"/>
        </a:p>
      </dgm:t>
    </dgm:pt>
    <dgm:pt modelId="{B6ED7220-3F61-43C0-8DF7-7B42A52F1BCE}" type="sibTrans" cxnId="{2E9185AE-A1B2-4C06-BFE1-E4E787E6B120}">
      <dgm:prSet/>
      <dgm:spPr/>
      <dgm:t>
        <a:bodyPr/>
        <a:lstStyle/>
        <a:p>
          <a:endParaRPr lang="en-US"/>
        </a:p>
      </dgm:t>
    </dgm:pt>
    <dgm:pt modelId="{8EFA1235-1660-48DB-9BA3-F79FF17A66A7}">
      <dgm:prSet/>
      <dgm:spPr/>
      <dgm:t>
        <a:bodyPr/>
        <a:lstStyle/>
        <a:p>
          <a:r>
            <a:rPr lang="en-US"/>
            <a:t>Enhanced the model's ability to capture local and global relationships within the graph representation.</a:t>
          </a:r>
        </a:p>
      </dgm:t>
    </dgm:pt>
    <dgm:pt modelId="{944591FC-52FC-4FFD-93C6-DBB1E3035373}" type="parTrans" cxnId="{5BB2A195-3BA3-4668-AB94-8BD8CDDDCE81}">
      <dgm:prSet/>
      <dgm:spPr/>
      <dgm:t>
        <a:bodyPr/>
        <a:lstStyle/>
        <a:p>
          <a:endParaRPr lang="en-US"/>
        </a:p>
      </dgm:t>
    </dgm:pt>
    <dgm:pt modelId="{F19690DA-8F59-4077-AEF0-B508D33557C5}" type="sibTrans" cxnId="{5BB2A195-3BA3-4668-AB94-8BD8CDDDCE81}">
      <dgm:prSet/>
      <dgm:spPr/>
      <dgm:t>
        <a:bodyPr/>
        <a:lstStyle/>
        <a:p>
          <a:endParaRPr lang="en-US"/>
        </a:p>
      </dgm:t>
    </dgm:pt>
    <dgm:pt modelId="{5FFFB241-BBF4-4CBA-8FE0-CFF8687AD8B8}">
      <dgm:prSet/>
      <dgm:spPr/>
      <dgm:t>
        <a:bodyPr/>
        <a:lstStyle/>
        <a:p>
          <a:r>
            <a:rPr lang="en-US"/>
            <a:t>Provided flexibility in handling varying graph structures, improving feature extraction for pulmonary disease classification.</a:t>
          </a:r>
        </a:p>
      </dgm:t>
    </dgm:pt>
    <dgm:pt modelId="{D53C66D7-A302-48AF-B393-DDC97D954E90}" type="parTrans" cxnId="{5710094D-C9F1-4329-A6A0-D2F4A1144B8F}">
      <dgm:prSet/>
      <dgm:spPr/>
      <dgm:t>
        <a:bodyPr/>
        <a:lstStyle/>
        <a:p>
          <a:endParaRPr lang="en-US"/>
        </a:p>
      </dgm:t>
    </dgm:pt>
    <dgm:pt modelId="{FD026292-A46A-4794-87C8-B437B67EB5D7}" type="sibTrans" cxnId="{5710094D-C9F1-4329-A6A0-D2F4A1144B8F}">
      <dgm:prSet/>
      <dgm:spPr/>
      <dgm:t>
        <a:bodyPr/>
        <a:lstStyle/>
        <a:p>
          <a:endParaRPr lang="en-US"/>
        </a:p>
      </dgm:t>
    </dgm:pt>
    <dgm:pt modelId="{9D842C65-6AC7-4282-9931-774E04F1A9F4}">
      <dgm:prSet/>
      <dgm:spPr/>
      <dgm:t>
        <a:bodyPr/>
        <a:lstStyle/>
        <a:p>
          <a:r>
            <a:rPr lang="en-US"/>
            <a:t>Integrated the GAT output into fully connected layers to classify X-ray images into distinct pulmonary conditions.</a:t>
          </a:r>
        </a:p>
      </dgm:t>
    </dgm:pt>
    <dgm:pt modelId="{345A1ED8-747D-4EF3-AD87-12F1F604406E}" type="parTrans" cxnId="{693C0CD1-C048-4AED-9455-D3499765A93B}">
      <dgm:prSet/>
      <dgm:spPr/>
      <dgm:t>
        <a:bodyPr/>
        <a:lstStyle/>
        <a:p>
          <a:endParaRPr lang="en-US"/>
        </a:p>
      </dgm:t>
    </dgm:pt>
    <dgm:pt modelId="{1F68C4B3-5965-479C-B4B4-94E76BDA0AF5}" type="sibTrans" cxnId="{693C0CD1-C048-4AED-9455-D3499765A93B}">
      <dgm:prSet/>
      <dgm:spPr/>
      <dgm:t>
        <a:bodyPr/>
        <a:lstStyle/>
        <a:p>
          <a:endParaRPr lang="en-US"/>
        </a:p>
      </dgm:t>
    </dgm:pt>
    <dgm:pt modelId="{1054EACF-32F9-446A-9689-1DF9BFA79235}" type="pres">
      <dgm:prSet presAssocID="{D2729502-C0D2-412D-9795-C12CF5242419}" presName="linear" presStyleCnt="0">
        <dgm:presLayoutVars>
          <dgm:animLvl val="lvl"/>
          <dgm:resizeHandles val="exact"/>
        </dgm:presLayoutVars>
      </dgm:prSet>
      <dgm:spPr/>
    </dgm:pt>
    <dgm:pt modelId="{0C0F764D-E39F-4030-B4C2-C3185D9B170B}" type="pres">
      <dgm:prSet presAssocID="{6174170F-F3DF-4175-B755-C99A4989314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83D457B-A698-4438-9CE4-C72AF9BD5DB7}" type="pres">
      <dgm:prSet presAssocID="{933D246D-6E91-4E4A-8DFC-2C2120F83D77}" presName="spacer" presStyleCnt="0"/>
      <dgm:spPr/>
    </dgm:pt>
    <dgm:pt modelId="{FB05D2BC-912A-4AEE-BD06-E54773CF5E0C}" type="pres">
      <dgm:prSet presAssocID="{2AD444B5-61A8-4C05-B49B-8D1457E53E7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702FEDA-CD30-4B89-86B5-2D9FAD19B407}" type="pres">
      <dgm:prSet presAssocID="{B6ED7220-3F61-43C0-8DF7-7B42A52F1BCE}" presName="spacer" presStyleCnt="0"/>
      <dgm:spPr/>
    </dgm:pt>
    <dgm:pt modelId="{4228A404-2F86-4EAD-BACF-AF5555A400D4}" type="pres">
      <dgm:prSet presAssocID="{8EFA1235-1660-48DB-9BA3-F79FF17A66A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29CA34-07DF-465B-B155-74CD5E82C993}" type="pres">
      <dgm:prSet presAssocID="{F19690DA-8F59-4077-AEF0-B508D33557C5}" presName="spacer" presStyleCnt="0"/>
      <dgm:spPr/>
    </dgm:pt>
    <dgm:pt modelId="{66DC19E8-6E87-408C-BD91-3C2494ECEC19}" type="pres">
      <dgm:prSet presAssocID="{5FFFB241-BBF4-4CBA-8FE0-CFF8687AD8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156A316-6D07-4D7F-A3A7-8E868C45C4CB}" type="pres">
      <dgm:prSet presAssocID="{FD026292-A46A-4794-87C8-B437B67EB5D7}" presName="spacer" presStyleCnt="0"/>
      <dgm:spPr/>
    </dgm:pt>
    <dgm:pt modelId="{5EBE5CFB-A3F3-4F00-90C9-AE644AFD68C7}" type="pres">
      <dgm:prSet presAssocID="{9D842C65-6AC7-4282-9931-774E04F1A9F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B799A42-7CC1-4719-A406-E7C2D32CAC08}" type="presOf" srcId="{5FFFB241-BBF4-4CBA-8FE0-CFF8687AD8B8}" destId="{66DC19E8-6E87-408C-BD91-3C2494ECEC19}" srcOrd="0" destOrd="0" presId="urn:microsoft.com/office/officeart/2005/8/layout/vList2"/>
    <dgm:cxn modelId="{5710094D-C9F1-4329-A6A0-D2F4A1144B8F}" srcId="{D2729502-C0D2-412D-9795-C12CF5242419}" destId="{5FFFB241-BBF4-4CBA-8FE0-CFF8687AD8B8}" srcOrd="3" destOrd="0" parTransId="{D53C66D7-A302-48AF-B393-DDC97D954E90}" sibTransId="{FD026292-A46A-4794-87C8-B437B67EB5D7}"/>
    <dgm:cxn modelId="{5BB2A195-3BA3-4668-AB94-8BD8CDDDCE81}" srcId="{D2729502-C0D2-412D-9795-C12CF5242419}" destId="{8EFA1235-1660-48DB-9BA3-F79FF17A66A7}" srcOrd="2" destOrd="0" parTransId="{944591FC-52FC-4FFD-93C6-DBB1E3035373}" sibTransId="{F19690DA-8F59-4077-AEF0-B508D33557C5}"/>
    <dgm:cxn modelId="{462CD89B-2595-490F-AD4E-62168C9BB85D}" type="presOf" srcId="{9D842C65-6AC7-4282-9931-774E04F1A9F4}" destId="{5EBE5CFB-A3F3-4F00-90C9-AE644AFD68C7}" srcOrd="0" destOrd="0" presId="urn:microsoft.com/office/officeart/2005/8/layout/vList2"/>
    <dgm:cxn modelId="{2E9185AE-A1B2-4C06-BFE1-E4E787E6B120}" srcId="{D2729502-C0D2-412D-9795-C12CF5242419}" destId="{2AD444B5-61A8-4C05-B49B-8D1457E53E77}" srcOrd="1" destOrd="0" parTransId="{140C0A0D-4BBC-4A00-8B7C-79F3C2A57751}" sibTransId="{B6ED7220-3F61-43C0-8DF7-7B42A52F1BCE}"/>
    <dgm:cxn modelId="{32BA7DCE-8580-4C61-B17B-5086DF9F0622}" srcId="{D2729502-C0D2-412D-9795-C12CF5242419}" destId="{6174170F-F3DF-4175-B755-C99A49893141}" srcOrd="0" destOrd="0" parTransId="{8FA916EC-2F81-4554-9490-B638B2B334C9}" sibTransId="{933D246D-6E91-4E4A-8DFC-2C2120F83D77}"/>
    <dgm:cxn modelId="{693C0CD1-C048-4AED-9455-D3499765A93B}" srcId="{D2729502-C0D2-412D-9795-C12CF5242419}" destId="{9D842C65-6AC7-4282-9931-774E04F1A9F4}" srcOrd="4" destOrd="0" parTransId="{345A1ED8-747D-4EF3-AD87-12F1F604406E}" sibTransId="{1F68C4B3-5965-479C-B4B4-94E76BDA0AF5}"/>
    <dgm:cxn modelId="{4902BEDC-4F72-4BF3-8244-D44DFEF072F4}" type="presOf" srcId="{6174170F-F3DF-4175-B755-C99A49893141}" destId="{0C0F764D-E39F-4030-B4C2-C3185D9B170B}" srcOrd="0" destOrd="0" presId="urn:microsoft.com/office/officeart/2005/8/layout/vList2"/>
    <dgm:cxn modelId="{612A23E4-9B69-4995-902C-9614F1A7DE42}" type="presOf" srcId="{2AD444B5-61A8-4C05-B49B-8D1457E53E77}" destId="{FB05D2BC-912A-4AEE-BD06-E54773CF5E0C}" srcOrd="0" destOrd="0" presId="urn:microsoft.com/office/officeart/2005/8/layout/vList2"/>
    <dgm:cxn modelId="{FF07F9E8-08AD-451E-A152-78C5D7CF3C0A}" type="presOf" srcId="{8EFA1235-1660-48DB-9BA3-F79FF17A66A7}" destId="{4228A404-2F86-4EAD-BACF-AF5555A400D4}" srcOrd="0" destOrd="0" presId="urn:microsoft.com/office/officeart/2005/8/layout/vList2"/>
    <dgm:cxn modelId="{DFF8C0FD-9BC7-4653-86AE-2B9BF8E9ABFE}" type="presOf" srcId="{D2729502-C0D2-412D-9795-C12CF5242419}" destId="{1054EACF-32F9-446A-9689-1DF9BFA79235}" srcOrd="0" destOrd="0" presId="urn:microsoft.com/office/officeart/2005/8/layout/vList2"/>
    <dgm:cxn modelId="{DEBA92A4-B120-46BE-B660-2E3F03E5C95A}" type="presParOf" srcId="{1054EACF-32F9-446A-9689-1DF9BFA79235}" destId="{0C0F764D-E39F-4030-B4C2-C3185D9B170B}" srcOrd="0" destOrd="0" presId="urn:microsoft.com/office/officeart/2005/8/layout/vList2"/>
    <dgm:cxn modelId="{3D5DD31F-A3FE-477B-A9D9-C3228558BB8D}" type="presParOf" srcId="{1054EACF-32F9-446A-9689-1DF9BFA79235}" destId="{383D457B-A698-4438-9CE4-C72AF9BD5DB7}" srcOrd="1" destOrd="0" presId="urn:microsoft.com/office/officeart/2005/8/layout/vList2"/>
    <dgm:cxn modelId="{E1555700-E079-4232-B7AA-62CA09B9872B}" type="presParOf" srcId="{1054EACF-32F9-446A-9689-1DF9BFA79235}" destId="{FB05D2BC-912A-4AEE-BD06-E54773CF5E0C}" srcOrd="2" destOrd="0" presId="urn:microsoft.com/office/officeart/2005/8/layout/vList2"/>
    <dgm:cxn modelId="{48CF3340-E85D-424D-9616-B816C6DFABCC}" type="presParOf" srcId="{1054EACF-32F9-446A-9689-1DF9BFA79235}" destId="{A702FEDA-CD30-4B89-86B5-2D9FAD19B407}" srcOrd="3" destOrd="0" presId="urn:microsoft.com/office/officeart/2005/8/layout/vList2"/>
    <dgm:cxn modelId="{51BCEB6E-D943-4E50-84E5-AC6FBDF40D17}" type="presParOf" srcId="{1054EACF-32F9-446A-9689-1DF9BFA79235}" destId="{4228A404-2F86-4EAD-BACF-AF5555A400D4}" srcOrd="4" destOrd="0" presId="urn:microsoft.com/office/officeart/2005/8/layout/vList2"/>
    <dgm:cxn modelId="{ED42D9D1-6276-4DEC-A6C0-75455558412A}" type="presParOf" srcId="{1054EACF-32F9-446A-9689-1DF9BFA79235}" destId="{B829CA34-07DF-465B-B155-74CD5E82C993}" srcOrd="5" destOrd="0" presId="urn:microsoft.com/office/officeart/2005/8/layout/vList2"/>
    <dgm:cxn modelId="{0075C04E-8936-4279-9CDD-5F85D8ED4C44}" type="presParOf" srcId="{1054EACF-32F9-446A-9689-1DF9BFA79235}" destId="{66DC19E8-6E87-408C-BD91-3C2494ECEC19}" srcOrd="6" destOrd="0" presId="urn:microsoft.com/office/officeart/2005/8/layout/vList2"/>
    <dgm:cxn modelId="{EF1DEFEA-51C5-4B20-92EE-349D0EA0D22A}" type="presParOf" srcId="{1054EACF-32F9-446A-9689-1DF9BFA79235}" destId="{7156A316-6D07-4D7F-A3A7-8E868C45C4CB}" srcOrd="7" destOrd="0" presId="urn:microsoft.com/office/officeart/2005/8/layout/vList2"/>
    <dgm:cxn modelId="{1A07CFF9-FCDC-430A-AECC-5C1C1C16ABAD}" type="presParOf" srcId="{1054EACF-32F9-446A-9689-1DF9BFA79235}" destId="{5EBE5CFB-A3F3-4F00-90C9-AE644AFD68C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688CEC-6DEE-40ED-B3AA-CEAF666AC6C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9831-9FC9-4FA1-AB77-56063AC77C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SLIC </a:t>
          </a:r>
          <a:r>
            <a:rPr lang="en-US"/>
            <a:t>algorithm is a widely used technique for generating super pixels in image segmentation, which groups pixels into perceptually meaningful clusters.</a:t>
          </a:r>
        </a:p>
      </dgm:t>
    </dgm:pt>
    <dgm:pt modelId="{D88A4F21-10DC-427F-B2BC-B288AFAC55E8}" type="parTrans" cxnId="{B9A12350-4264-4FF8-9A9E-5954B377BB62}">
      <dgm:prSet/>
      <dgm:spPr/>
      <dgm:t>
        <a:bodyPr/>
        <a:lstStyle/>
        <a:p>
          <a:endParaRPr lang="en-US"/>
        </a:p>
      </dgm:t>
    </dgm:pt>
    <dgm:pt modelId="{1CB8E63F-7730-4FAA-985A-FAE4190F5A76}" type="sibTrans" cxnId="{B9A12350-4264-4FF8-9A9E-5954B377BB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A09AF8-495E-4C3C-9F7D-50B039F71D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Efficiently segments images into compact super pixels, balancing quality and computational efficiency while preserving image boundaries.</a:t>
          </a:r>
        </a:p>
      </dgm:t>
    </dgm:pt>
    <dgm:pt modelId="{C101F40F-DFE4-4321-80DA-58AF1C9D62C2}" type="parTrans" cxnId="{DA4CF78F-A3FE-48FB-B7CC-17B91261ACCF}">
      <dgm:prSet/>
      <dgm:spPr/>
      <dgm:t>
        <a:bodyPr/>
        <a:lstStyle/>
        <a:p>
          <a:endParaRPr lang="en-US"/>
        </a:p>
      </dgm:t>
    </dgm:pt>
    <dgm:pt modelId="{0E5B038F-59D7-4D09-A092-E4326414ADC2}" type="sibTrans" cxnId="{DA4CF78F-A3FE-48FB-B7CC-17B91261AC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EA4734-F7C4-4111-84D3-DBC7444FF9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SLIC preserves key features in X-ray images, making it ideal for highlighting critical areas in medical diagnosis.</a:t>
          </a:r>
        </a:p>
      </dgm:t>
    </dgm:pt>
    <dgm:pt modelId="{39A2DA7B-92BA-4B4F-85C0-3D502E4EE1D7}" type="parTrans" cxnId="{0CDA9ED2-31CC-425E-B893-998EFD5B0F01}">
      <dgm:prSet/>
      <dgm:spPr/>
      <dgm:t>
        <a:bodyPr/>
        <a:lstStyle/>
        <a:p>
          <a:endParaRPr lang="en-US"/>
        </a:p>
      </dgm:t>
    </dgm:pt>
    <dgm:pt modelId="{4FF01B40-4AEA-46E7-8817-25B6EB9A455F}" type="sibTrans" cxnId="{0CDA9ED2-31CC-425E-B893-998EFD5B0F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F4AAED-320D-49A4-B6C4-9F3CE8B0FC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Converting X-rays into super pixels enhances feature extraction, reducing noise and improving detection of fine details.</a:t>
          </a:r>
        </a:p>
      </dgm:t>
    </dgm:pt>
    <dgm:pt modelId="{CF8E7199-9917-44C8-859A-417A447DA64A}" type="parTrans" cxnId="{14EE68A3-6717-48A3-A9CD-D860904C2B74}">
      <dgm:prSet/>
      <dgm:spPr/>
      <dgm:t>
        <a:bodyPr/>
        <a:lstStyle/>
        <a:p>
          <a:endParaRPr lang="en-US"/>
        </a:p>
      </dgm:t>
    </dgm:pt>
    <dgm:pt modelId="{000D3280-6A76-43C4-AA11-466011DC0678}" type="sibTrans" cxnId="{14EE68A3-6717-48A3-A9CD-D860904C2B74}">
      <dgm:prSet/>
      <dgm:spPr/>
      <dgm:t>
        <a:bodyPr/>
        <a:lstStyle/>
        <a:p>
          <a:endParaRPr lang="en-US"/>
        </a:p>
      </dgm:t>
    </dgm:pt>
    <dgm:pt modelId="{3D3622D5-6ADA-4B50-B699-26CFB9E5D114}" type="pres">
      <dgm:prSet presAssocID="{86688CEC-6DEE-40ED-B3AA-CEAF666AC6C3}" presName="root" presStyleCnt="0">
        <dgm:presLayoutVars>
          <dgm:dir/>
          <dgm:resizeHandles val="exact"/>
        </dgm:presLayoutVars>
      </dgm:prSet>
      <dgm:spPr/>
    </dgm:pt>
    <dgm:pt modelId="{73B665C5-5974-4016-8792-21014F6546FE}" type="pres">
      <dgm:prSet presAssocID="{86688CEC-6DEE-40ED-B3AA-CEAF666AC6C3}" presName="container" presStyleCnt="0">
        <dgm:presLayoutVars>
          <dgm:dir/>
          <dgm:resizeHandles val="exact"/>
        </dgm:presLayoutVars>
      </dgm:prSet>
      <dgm:spPr/>
    </dgm:pt>
    <dgm:pt modelId="{023697EC-2DB6-4804-B361-38EB199D5568}" type="pres">
      <dgm:prSet presAssocID="{83E79831-9FC9-4FA1-AB77-56063AC77C1B}" presName="compNode" presStyleCnt="0"/>
      <dgm:spPr/>
    </dgm:pt>
    <dgm:pt modelId="{FFC67489-31D2-457F-B3BD-04466289D1A8}" type="pres">
      <dgm:prSet presAssocID="{83E79831-9FC9-4FA1-AB77-56063AC77C1B}" presName="iconBgRect" presStyleLbl="bgShp" presStyleIdx="0" presStyleCnt="4"/>
      <dgm:spPr/>
    </dgm:pt>
    <dgm:pt modelId="{1C789216-1C51-4255-A527-87A84C310C32}" type="pres">
      <dgm:prSet presAssocID="{83E79831-9FC9-4FA1-AB77-56063AC77C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91363EF-3974-4070-A58F-5542F54B2CB1}" type="pres">
      <dgm:prSet presAssocID="{83E79831-9FC9-4FA1-AB77-56063AC77C1B}" presName="spaceRect" presStyleCnt="0"/>
      <dgm:spPr/>
    </dgm:pt>
    <dgm:pt modelId="{6D58F82A-F810-490E-80B7-37EB6F8187AB}" type="pres">
      <dgm:prSet presAssocID="{83E79831-9FC9-4FA1-AB77-56063AC77C1B}" presName="textRect" presStyleLbl="revTx" presStyleIdx="0" presStyleCnt="4">
        <dgm:presLayoutVars>
          <dgm:chMax val="1"/>
          <dgm:chPref val="1"/>
        </dgm:presLayoutVars>
      </dgm:prSet>
      <dgm:spPr/>
    </dgm:pt>
    <dgm:pt modelId="{94421750-B931-4C4F-97E8-98ED2771203A}" type="pres">
      <dgm:prSet presAssocID="{1CB8E63F-7730-4FAA-985A-FAE4190F5A76}" presName="sibTrans" presStyleLbl="sibTrans2D1" presStyleIdx="0" presStyleCnt="0"/>
      <dgm:spPr/>
    </dgm:pt>
    <dgm:pt modelId="{2CE025C7-9CDA-4A33-A063-997B0116E424}" type="pres">
      <dgm:prSet presAssocID="{37A09AF8-495E-4C3C-9F7D-50B039F71DEB}" presName="compNode" presStyleCnt="0"/>
      <dgm:spPr/>
    </dgm:pt>
    <dgm:pt modelId="{DF22E580-4B0C-49D9-87AB-85AB8553F92C}" type="pres">
      <dgm:prSet presAssocID="{37A09AF8-495E-4C3C-9F7D-50B039F71DEB}" presName="iconBgRect" presStyleLbl="bgShp" presStyleIdx="1" presStyleCnt="4"/>
      <dgm:spPr/>
    </dgm:pt>
    <dgm:pt modelId="{5D9C4DB9-A852-4968-9972-46BF5CF033B8}" type="pres">
      <dgm:prSet presAssocID="{37A09AF8-495E-4C3C-9F7D-50B039F71D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E7F1D36F-CD7E-4D7F-AC46-C1889D158A33}" type="pres">
      <dgm:prSet presAssocID="{37A09AF8-495E-4C3C-9F7D-50B039F71DEB}" presName="spaceRect" presStyleCnt="0"/>
      <dgm:spPr/>
    </dgm:pt>
    <dgm:pt modelId="{D98011BF-5CEE-4B3F-835C-EDDF0DF1A1B5}" type="pres">
      <dgm:prSet presAssocID="{37A09AF8-495E-4C3C-9F7D-50B039F71DEB}" presName="textRect" presStyleLbl="revTx" presStyleIdx="1" presStyleCnt="4">
        <dgm:presLayoutVars>
          <dgm:chMax val="1"/>
          <dgm:chPref val="1"/>
        </dgm:presLayoutVars>
      </dgm:prSet>
      <dgm:spPr/>
    </dgm:pt>
    <dgm:pt modelId="{9D3DDBB6-6176-4355-92CE-C9ED5FAF1AF1}" type="pres">
      <dgm:prSet presAssocID="{0E5B038F-59D7-4D09-A092-E4326414ADC2}" presName="sibTrans" presStyleLbl="sibTrans2D1" presStyleIdx="0" presStyleCnt="0"/>
      <dgm:spPr/>
    </dgm:pt>
    <dgm:pt modelId="{3B025622-DD36-4FD2-ADB7-5ECBE8179233}" type="pres">
      <dgm:prSet presAssocID="{8FEA4734-F7C4-4111-84D3-DBC7444FF950}" presName="compNode" presStyleCnt="0"/>
      <dgm:spPr/>
    </dgm:pt>
    <dgm:pt modelId="{34B9BCA1-6039-4BF5-87DC-D04A7230F4AF}" type="pres">
      <dgm:prSet presAssocID="{8FEA4734-F7C4-4111-84D3-DBC7444FF950}" presName="iconBgRect" presStyleLbl="bgShp" presStyleIdx="2" presStyleCnt="4"/>
      <dgm:spPr/>
    </dgm:pt>
    <dgm:pt modelId="{6E1648E5-343F-4B29-B037-C1421E310CE7}" type="pres">
      <dgm:prSet presAssocID="{8FEA4734-F7C4-4111-84D3-DBC7444FF9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D3EA389-38EE-49EA-B9C2-9F1460F5EDCD}" type="pres">
      <dgm:prSet presAssocID="{8FEA4734-F7C4-4111-84D3-DBC7444FF950}" presName="spaceRect" presStyleCnt="0"/>
      <dgm:spPr/>
    </dgm:pt>
    <dgm:pt modelId="{4A669930-4893-4A12-AE63-24D3BA0D0C7E}" type="pres">
      <dgm:prSet presAssocID="{8FEA4734-F7C4-4111-84D3-DBC7444FF950}" presName="textRect" presStyleLbl="revTx" presStyleIdx="2" presStyleCnt="4">
        <dgm:presLayoutVars>
          <dgm:chMax val="1"/>
          <dgm:chPref val="1"/>
        </dgm:presLayoutVars>
      </dgm:prSet>
      <dgm:spPr/>
    </dgm:pt>
    <dgm:pt modelId="{CA3F89B7-4C58-48B2-8D4C-EF1D600F8EBA}" type="pres">
      <dgm:prSet presAssocID="{4FF01B40-4AEA-46E7-8817-25B6EB9A455F}" presName="sibTrans" presStyleLbl="sibTrans2D1" presStyleIdx="0" presStyleCnt="0"/>
      <dgm:spPr/>
    </dgm:pt>
    <dgm:pt modelId="{F4CD9B39-4F4C-4594-A3F0-DC4D9590387F}" type="pres">
      <dgm:prSet presAssocID="{71F4AAED-320D-49A4-B6C4-9F3CE8B0FC78}" presName="compNode" presStyleCnt="0"/>
      <dgm:spPr/>
    </dgm:pt>
    <dgm:pt modelId="{353CB6A1-516A-4EBE-BB64-57F6113EA3F7}" type="pres">
      <dgm:prSet presAssocID="{71F4AAED-320D-49A4-B6C4-9F3CE8B0FC78}" presName="iconBgRect" presStyleLbl="bgShp" presStyleIdx="3" presStyleCnt="4"/>
      <dgm:spPr/>
    </dgm:pt>
    <dgm:pt modelId="{6BD03C8F-AA12-482F-AB92-17B67BCF0329}" type="pres">
      <dgm:prSet presAssocID="{71F4AAED-320D-49A4-B6C4-9F3CE8B0FC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FB72576C-82B1-477A-A197-14D6ACD141FB}" type="pres">
      <dgm:prSet presAssocID="{71F4AAED-320D-49A4-B6C4-9F3CE8B0FC78}" presName="spaceRect" presStyleCnt="0"/>
      <dgm:spPr/>
    </dgm:pt>
    <dgm:pt modelId="{809D87D4-2E29-4BCD-B438-FB4C5C347185}" type="pres">
      <dgm:prSet presAssocID="{71F4AAED-320D-49A4-B6C4-9F3CE8B0FC7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B9D303-844B-4418-B69B-CDD90C48C4EE}" type="presOf" srcId="{1CB8E63F-7730-4FAA-985A-FAE4190F5A76}" destId="{94421750-B931-4C4F-97E8-98ED2771203A}" srcOrd="0" destOrd="0" presId="urn:microsoft.com/office/officeart/2018/2/layout/IconCircleList"/>
    <dgm:cxn modelId="{C54A8B17-6602-4BCB-BC3B-8586F30F7BD6}" type="presOf" srcId="{71F4AAED-320D-49A4-B6C4-9F3CE8B0FC78}" destId="{809D87D4-2E29-4BCD-B438-FB4C5C347185}" srcOrd="0" destOrd="0" presId="urn:microsoft.com/office/officeart/2018/2/layout/IconCircleList"/>
    <dgm:cxn modelId="{63995224-C123-4BBB-A59C-3995D97D1BB9}" type="presOf" srcId="{37A09AF8-495E-4C3C-9F7D-50B039F71DEB}" destId="{D98011BF-5CEE-4B3F-835C-EDDF0DF1A1B5}" srcOrd="0" destOrd="0" presId="urn:microsoft.com/office/officeart/2018/2/layout/IconCircleList"/>
    <dgm:cxn modelId="{679EBB61-263E-4465-84A9-8C6FD9EC4F95}" type="presOf" srcId="{4FF01B40-4AEA-46E7-8817-25B6EB9A455F}" destId="{CA3F89B7-4C58-48B2-8D4C-EF1D600F8EBA}" srcOrd="0" destOrd="0" presId="urn:microsoft.com/office/officeart/2018/2/layout/IconCircleList"/>
    <dgm:cxn modelId="{DD8E9748-3173-4B7D-B0A2-520ED96828D1}" type="presOf" srcId="{86688CEC-6DEE-40ED-B3AA-CEAF666AC6C3}" destId="{3D3622D5-6ADA-4B50-B699-26CFB9E5D114}" srcOrd="0" destOrd="0" presId="urn:microsoft.com/office/officeart/2018/2/layout/IconCircleList"/>
    <dgm:cxn modelId="{B9A12350-4264-4FF8-9A9E-5954B377BB62}" srcId="{86688CEC-6DEE-40ED-B3AA-CEAF666AC6C3}" destId="{83E79831-9FC9-4FA1-AB77-56063AC77C1B}" srcOrd="0" destOrd="0" parTransId="{D88A4F21-10DC-427F-B2BC-B288AFAC55E8}" sibTransId="{1CB8E63F-7730-4FAA-985A-FAE4190F5A76}"/>
    <dgm:cxn modelId="{E596C18A-DD7F-4E5B-A441-197AF8E4DDE9}" type="presOf" srcId="{83E79831-9FC9-4FA1-AB77-56063AC77C1B}" destId="{6D58F82A-F810-490E-80B7-37EB6F8187AB}" srcOrd="0" destOrd="0" presId="urn:microsoft.com/office/officeart/2018/2/layout/IconCircleList"/>
    <dgm:cxn modelId="{DA4CF78F-A3FE-48FB-B7CC-17B91261ACCF}" srcId="{86688CEC-6DEE-40ED-B3AA-CEAF666AC6C3}" destId="{37A09AF8-495E-4C3C-9F7D-50B039F71DEB}" srcOrd="1" destOrd="0" parTransId="{C101F40F-DFE4-4321-80DA-58AF1C9D62C2}" sibTransId="{0E5B038F-59D7-4D09-A092-E4326414ADC2}"/>
    <dgm:cxn modelId="{14EE68A3-6717-48A3-A9CD-D860904C2B74}" srcId="{86688CEC-6DEE-40ED-B3AA-CEAF666AC6C3}" destId="{71F4AAED-320D-49A4-B6C4-9F3CE8B0FC78}" srcOrd="3" destOrd="0" parTransId="{CF8E7199-9917-44C8-859A-417A447DA64A}" sibTransId="{000D3280-6A76-43C4-AA11-466011DC0678}"/>
    <dgm:cxn modelId="{0CDA9ED2-31CC-425E-B893-998EFD5B0F01}" srcId="{86688CEC-6DEE-40ED-B3AA-CEAF666AC6C3}" destId="{8FEA4734-F7C4-4111-84D3-DBC7444FF950}" srcOrd="2" destOrd="0" parTransId="{39A2DA7B-92BA-4B4F-85C0-3D502E4EE1D7}" sibTransId="{4FF01B40-4AEA-46E7-8817-25B6EB9A455F}"/>
    <dgm:cxn modelId="{3BC4E2D4-10CE-4C49-94B7-E34F2C2B4314}" type="presOf" srcId="{8FEA4734-F7C4-4111-84D3-DBC7444FF950}" destId="{4A669930-4893-4A12-AE63-24D3BA0D0C7E}" srcOrd="0" destOrd="0" presId="urn:microsoft.com/office/officeart/2018/2/layout/IconCircleList"/>
    <dgm:cxn modelId="{5E4D3FE4-A439-4BBF-8FFA-47D9AA4B3F8C}" type="presOf" srcId="{0E5B038F-59D7-4D09-A092-E4326414ADC2}" destId="{9D3DDBB6-6176-4355-92CE-C9ED5FAF1AF1}" srcOrd="0" destOrd="0" presId="urn:microsoft.com/office/officeart/2018/2/layout/IconCircleList"/>
    <dgm:cxn modelId="{9537FA9E-59C0-4DFD-B008-691DE956C216}" type="presParOf" srcId="{3D3622D5-6ADA-4B50-B699-26CFB9E5D114}" destId="{73B665C5-5974-4016-8792-21014F6546FE}" srcOrd="0" destOrd="0" presId="urn:microsoft.com/office/officeart/2018/2/layout/IconCircleList"/>
    <dgm:cxn modelId="{F0E3EC52-CDA4-4AA3-A25D-B9A18A3C8724}" type="presParOf" srcId="{73B665C5-5974-4016-8792-21014F6546FE}" destId="{023697EC-2DB6-4804-B361-38EB199D5568}" srcOrd="0" destOrd="0" presId="urn:microsoft.com/office/officeart/2018/2/layout/IconCircleList"/>
    <dgm:cxn modelId="{06D20222-6FD0-4AE9-8D4F-5ECA155594B9}" type="presParOf" srcId="{023697EC-2DB6-4804-B361-38EB199D5568}" destId="{FFC67489-31D2-457F-B3BD-04466289D1A8}" srcOrd="0" destOrd="0" presId="urn:microsoft.com/office/officeart/2018/2/layout/IconCircleList"/>
    <dgm:cxn modelId="{05E91750-B24C-4C06-A452-8C6EA81B181C}" type="presParOf" srcId="{023697EC-2DB6-4804-B361-38EB199D5568}" destId="{1C789216-1C51-4255-A527-87A84C310C32}" srcOrd="1" destOrd="0" presId="urn:microsoft.com/office/officeart/2018/2/layout/IconCircleList"/>
    <dgm:cxn modelId="{03F57636-F3B9-4D5F-AC76-2EC1A042EF06}" type="presParOf" srcId="{023697EC-2DB6-4804-B361-38EB199D5568}" destId="{791363EF-3974-4070-A58F-5542F54B2CB1}" srcOrd="2" destOrd="0" presId="urn:microsoft.com/office/officeart/2018/2/layout/IconCircleList"/>
    <dgm:cxn modelId="{EFB92A11-DABB-4E8F-9B35-4B2523DC4184}" type="presParOf" srcId="{023697EC-2DB6-4804-B361-38EB199D5568}" destId="{6D58F82A-F810-490E-80B7-37EB6F8187AB}" srcOrd="3" destOrd="0" presId="urn:microsoft.com/office/officeart/2018/2/layout/IconCircleList"/>
    <dgm:cxn modelId="{F42910E4-E00D-427D-81E4-1823E893E6B4}" type="presParOf" srcId="{73B665C5-5974-4016-8792-21014F6546FE}" destId="{94421750-B931-4C4F-97E8-98ED2771203A}" srcOrd="1" destOrd="0" presId="urn:microsoft.com/office/officeart/2018/2/layout/IconCircleList"/>
    <dgm:cxn modelId="{833F58DC-57A1-4DDA-8E19-D165ECFDFF79}" type="presParOf" srcId="{73B665C5-5974-4016-8792-21014F6546FE}" destId="{2CE025C7-9CDA-4A33-A063-997B0116E424}" srcOrd="2" destOrd="0" presId="urn:microsoft.com/office/officeart/2018/2/layout/IconCircleList"/>
    <dgm:cxn modelId="{878ED902-177A-40C4-A763-FF8923686B23}" type="presParOf" srcId="{2CE025C7-9CDA-4A33-A063-997B0116E424}" destId="{DF22E580-4B0C-49D9-87AB-85AB8553F92C}" srcOrd="0" destOrd="0" presId="urn:microsoft.com/office/officeart/2018/2/layout/IconCircleList"/>
    <dgm:cxn modelId="{E2F2A56B-239C-447F-9895-37E809F921B7}" type="presParOf" srcId="{2CE025C7-9CDA-4A33-A063-997B0116E424}" destId="{5D9C4DB9-A852-4968-9972-46BF5CF033B8}" srcOrd="1" destOrd="0" presId="urn:microsoft.com/office/officeart/2018/2/layout/IconCircleList"/>
    <dgm:cxn modelId="{D2617B43-4302-4363-9666-EA825AF9D99B}" type="presParOf" srcId="{2CE025C7-9CDA-4A33-A063-997B0116E424}" destId="{E7F1D36F-CD7E-4D7F-AC46-C1889D158A33}" srcOrd="2" destOrd="0" presId="urn:microsoft.com/office/officeart/2018/2/layout/IconCircleList"/>
    <dgm:cxn modelId="{4325B0CE-BBEA-44FF-A59A-BC9067B20607}" type="presParOf" srcId="{2CE025C7-9CDA-4A33-A063-997B0116E424}" destId="{D98011BF-5CEE-4B3F-835C-EDDF0DF1A1B5}" srcOrd="3" destOrd="0" presId="urn:microsoft.com/office/officeart/2018/2/layout/IconCircleList"/>
    <dgm:cxn modelId="{C9A36E1D-A439-4DC6-8B3B-C80617F85BAD}" type="presParOf" srcId="{73B665C5-5974-4016-8792-21014F6546FE}" destId="{9D3DDBB6-6176-4355-92CE-C9ED5FAF1AF1}" srcOrd="3" destOrd="0" presId="urn:microsoft.com/office/officeart/2018/2/layout/IconCircleList"/>
    <dgm:cxn modelId="{3EC369F8-09E9-4F92-AE3E-9D00E1BBF1A3}" type="presParOf" srcId="{73B665C5-5974-4016-8792-21014F6546FE}" destId="{3B025622-DD36-4FD2-ADB7-5ECBE8179233}" srcOrd="4" destOrd="0" presId="urn:microsoft.com/office/officeart/2018/2/layout/IconCircleList"/>
    <dgm:cxn modelId="{3419DCDE-988F-4FC0-9A9A-CDA64399CB0C}" type="presParOf" srcId="{3B025622-DD36-4FD2-ADB7-5ECBE8179233}" destId="{34B9BCA1-6039-4BF5-87DC-D04A7230F4AF}" srcOrd="0" destOrd="0" presId="urn:microsoft.com/office/officeart/2018/2/layout/IconCircleList"/>
    <dgm:cxn modelId="{FA7BF8BA-A12C-473D-90D3-6D6E73887D2A}" type="presParOf" srcId="{3B025622-DD36-4FD2-ADB7-5ECBE8179233}" destId="{6E1648E5-343F-4B29-B037-C1421E310CE7}" srcOrd="1" destOrd="0" presId="urn:microsoft.com/office/officeart/2018/2/layout/IconCircleList"/>
    <dgm:cxn modelId="{89A9645F-FF92-4B91-81B9-F5F2C7D8BB04}" type="presParOf" srcId="{3B025622-DD36-4FD2-ADB7-5ECBE8179233}" destId="{3D3EA389-38EE-49EA-B9C2-9F1460F5EDCD}" srcOrd="2" destOrd="0" presId="urn:microsoft.com/office/officeart/2018/2/layout/IconCircleList"/>
    <dgm:cxn modelId="{352344B1-33D5-4AA4-B41C-7F55123414A5}" type="presParOf" srcId="{3B025622-DD36-4FD2-ADB7-5ECBE8179233}" destId="{4A669930-4893-4A12-AE63-24D3BA0D0C7E}" srcOrd="3" destOrd="0" presId="urn:microsoft.com/office/officeart/2018/2/layout/IconCircleList"/>
    <dgm:cxn modelId="{756C622A-9516-4085-BD04-6ED2CF0691E4}" type="presParOf" srcId="{73B665C5-5974-4016-8792-21014F6546FE}" destId="{CA3F89B7-4C58-48B2-8D4C-EF1D600F8EBA}" srcOrd="5" destOrd="0" presId="urn:microsoft.com/office/officeart/2018/2/layout/IconCircleList"/>
    <dgm:cxn modelId="{403D532F-35A1-40A0-978A-138E5FECB2EB}" type="presParOf" srcId="{73B665C5-5974-4016-8792-21014F6546FE}" destId="{F4CD9B39-4F4C-4594-A3F0-DC4D9590387F}" srcOrd="6" destOrd="0" presId="urn:microsoft.com/office/officeart/2018/2/layout/IconCircleList"/>
    <dgm:cxn modelId="{D636A847-29D1-4A39-A7A8-F56C7D8367A8}" type="presParOf" srcId="{F4CD9B39-4F4C-4594-A3F0-DC4D9590387F}" destId="{353CB6A1-516A-4EBE-BB64-57F6113EA3F7}" srcOrd="0" destOrd="0" presId="urn:microsoft.com/office/officeart/2018/2/layout/IconCircleList"/>
    <dgm:cxn modelId="{48C3D2E7-9BED-40F6-BE03-F7E32F043846}" type="presParOf" srcId="{F4CD9B39-4F4C-4594-A3F0-DC4D9590387F}" destId="{6BD03C8F-AA12-482F-AB92-17B67BCF0329}" srcOrd="1" destOrd="0" presId="urn:microsoft.com/office/officeart/2018/2/layout/IconCircleList"/>
    <dgm:cxn modelId="{DDE5DED2-9251-41ED-8708-328C5DA0366C}" type="presParOf" srcId="{F4CD9B39-4F4C-4594-A3F0-DC4D9590387F}" destId="{FB72576C-82B1-477A-A197-14D6ACD141FB}" srcOrd="2" destOrd="0" presId="urn:microsoft.com/office/officeart/2018/2/layout/IconCircleList"/>
    <dgm:cxn modelId="{A5EF2432-288D-4CF2-B2E1-A085948CF552}" type="presParOf" srcId="{F4CD9B39-4F4C-4594-A3F0-DC4D9590387F}" destId="{809D87D4-2E29-4BCD-B438-FB4C5C34718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14553A-790B-4E04-8726-1CC4CD6846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3FE6E7-2FB2-4769-91E6-D39CF21B1EE7}">
      <dgm:prSet/>
      <dgm:spPr/>
      <dgm:t>
        <a:bodyPr/>
        <a:lstStyle/>
        <a:p>
          <a:r>
            <a:rPr lang="en-US" dirty="0"/>
            <a:t>RAG represents super pixels as nodes, with edges connecting adjacent super pixels, capturing spatial relationships.</a:t>
          </a:r>
        </a:p>
      </dgm:t>
    </dgm:pt>
    <dgm:pt modelId="{1FF223E7-1CE0-4C3F-934B-5E628AA505AF}" type="parTrans" cxnId="{30738146-FAF0-44F8-9B37-F7EC64DEBA34}">
      <dgm:prSet/>
      <dgm:spPr/>
      <dgm:t>
        <a:bodyPr/>
        <a:lstStyle/>
        <a:p>
          <a:endParaRPr lang="en-US"/>
        </a:p>
      </dgm:t>
    </dgm:pt>
    <dgm:pt modelId="{C00FAF81-9BA0-4DE5-9DAC-D7199BC93F7F}" type="sibTrans" cxnId="{30738146-FAF0-44F8-9B37-F7EC64DEBA34}">
      <dgm:prSet/>
      <dgm:spPr/>
      <dgm:t>
        <a:bodyPr/>
        <a:lstStyle/>
        <a:p>
          <a:endParaRPr lang="en-US"/>
        </a:p>
      </dgm:t>
    </dgm:pt>
    <dgm:pt modelId="{588A4CF3-22D9-4289-93B8-CDF608B23ACA}">
      <dgm:prSet/>
      <dgm:spPr/>
      <dgm:t>
        <a:bodyPr/>
        <a:lstStyle/>
        <a:p>
          <a:r>
            <a:rPr lang="en-US"/>
            <a:t>Converts pixel-level data into graph-level data, simplifying complex image structures.</a:t>
          </a:r>
        </a:p>
      </dgm:t>
    </dgm:pt>
    <dgm:pt modelId="{B61FBC7D-675F-4A84-A45E-6712D9F914E0}" type="parTrans" cxnId="{383BF6A5-9A65-48E2-B0C2-466A93671FAE}">
      <dgm:prSet/>
      <dgm:spPr/>
      <dgm:t>
        <a:bodyPr/>
        <a:lstStyle/>
        <a:p>
          <a:endParaRPr lang="en-US"/>
        </a:p>
      </dgm:t>
    </dgm:pt>
    <dgm:pt modelId="{27118807-B4BA-44E6-A308-6D62562B911A}" type="sibTrans" cxnId="{383BF6A5-9A65-48E2-B0C2-466A93671FAE}">
      <dgm:prSet/>
      <dgm:spPr/>
      <dgm:t>
        <a:bodyPr/>
        <a:lstStyle/>
        <a:p>
          <a:endParaRPr lang="en-US"/>
        </a:p>
      </dgm:t>
    </dgm:pt>
    <dgm:pt modelId="{B995012F-04F3-45F6-B633-93D1729F685D}">
      <dgm:prSet/>
      <dgm:spPr/>
      <dgm:t>
        <a:bodyPr/>
        <a:lstStyle/>
        <a:p>
          <a:r>
            <a:rPr lang="en-US"/>
            <a:t>Allows combining superpixel-level features, improving interpretability and model performance.</a:t>
          </a:r>
        </a:p>
      </dgm:t>
    </dgm:pt>
    <dgm:pt modelId="{EF01B650-F7DA-452E-BAD7-42EBFF92C2B0}" type="parTrans" cxnId="{DA600313-507A-434F-B2E6-79FCC70A0521}">
      <dgm:prSet/>
      <dgm:spPr/>
      <dgm:t>
        <a:bodyPr/>
        <a:lstStyle/>
        <a:p>
          <a:endParaRPr lang="en-US"/>
        </a:p>
      </dgm:t>
    </dgm:pt>
    <dgm:pt modelId="{5CBFD4E0-6894-4D40-AE53-CB7BE146C6EB}" type="sibTrans" cxnId="{DA600313-507A-434F-B2E6-79FCC70A0521}">
      <dgm:prSet/>
      <dgm:spPr/>
      <dgm:t>
        <a:bodyPr/>
        <a:lstStyle/>
        <a:p>
          <a:endParaRPr lang="en-US"/>
        </a:p>
      </dgm:t>
    </dgm:pt>
    <dgm:pt modelId="{418A33AD-1A48-49A0-B953-E8BA956D9DA9}">
      <dgm:prSet/>
      <dgm:spPr/>
      <dgm:t>
        <a:bodyPr/>
        <a:lstStyle/>
        <a:p>
          <a:r>
            <a:rPr lang="en-US"/>
            <a:t>RAG effectively preserves structural integrity and spatial relationships in X-ray super pixels, aiding in better diagnosis.</a:t>
          </a:r>
        </a:p>
      </dgm:t>
    </dgm:pt>
    <dgm:pt modelId="{06EEE11C-A853-41EC-B026-43E28C69F76A}" type="parTrans" cxnId="{C44D063E-D7C6-4A74-95F5-87BB361E7CE2}">
      <dgm:prSet/>
      <dgm:spPr/>
      <dgm:t>
        <a:bodyPr/>
        <a:lstStyle/>
        <a:p>
          <a:endParaRPr lang="en-US"/>
        </a:p>
      </dgm:t>
    </dgm:pt>
    <dgm:pt modelId="{A6EF2054-4B48-47B4-804D-BE0501BFED6A}" type="sibTrans" cxnId="{C44D063E-D7C6-4A74-95F5-87BB361E7CE2}">
      <dgm:prSet/>
      <dgm:spPr/>
      <dgm:t>
        <a:bodyPr/>
        <a:lstStyle/>
        <a:p>
          <a:endParaRPr lang="en-US"/>
        </a:p>
      </dgm:t>
    </dgm:pt>
    <dgm:pt modelId="{4454CA7B-531D-4A5D-87A2-7A6581675DE1}" type="pres">
      <dgm:prSet presAssocID="{A314553A-790B-4E04-8726-1CC4CD684687}" presName="linear" presStyleCnt="0">
        <dgm:presLayoutVars>
          <dgm:animLvl val="lvl"/>
          <dgm:resizeHandles val="exact"/>
        </dgm:presLayoutVars>
      </dgm:prSet>
      <dgm:spPr/>
    </dgm:pt>
    <dgm:pt modelId="{EC80A3A1-F1C1-4100-ACF7-AEDC1A90D89E}" type="pres">
      <dgm:prSet presAssocID="{A93FE6E7-2FB2-4769-91E6-D39CF21B1E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139E86-DF65-47BB-9F7C-3B8C815FBD6E}" type="pres">
      <dgm:prSet presAssocID="{C00FAF81-9BA0-4DE5-9DAC-D7199BC93F7F}" presName="spacer" presStyleCnt="0"/>
      <dgm:spPr/>
    </dgm:pt>
    <dgm:pt modelId="{467F39D9-A629-4B98-8FAD-2AF19C3E3754}" type="pres">
      <dgm:prSet presAssocID="{588A4CF3-22D9-4289-93B8-CDF608B23A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28BCB6A-3A5E-4140-A5D2-8C873592199B}" type="pres">
      <dgm:prSet presAssocID="{27118807-B4BA-44E6-A308-6D62562B911A}" presName="spacer" presStyleCnt="0"/>
      <dgm:spPr/>
    </dgm:pt>
    <dgm:pt modelId="{7D604AED-D817-418A-BC9A-1F7DBFC8E9FF}" type="pres">
      <dgm:prSet presAssocID="{B995012F-04F3-45F6-B633-93D1729F68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042267-DDE4-449F-BC72-00D6259CADCB}" type="pres">
      <dgm:prSet presAssocID="{5CBFD4E0-6894-4D40-AE53-CB7BE146C6EB}" presName="spacer" presStyleCnt="0"/>
      <dgm:spPr/>
    </dgm:pt>
    <dgm:pt modelId="{C1134860-4ADD-4EBB-A189-77EE9DD3527F}" type="pres">
      <dgm:prSet presAssocID="{418A33AD-1A48-49A0-B953-E8BA956D9DA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600313-507A-434F-B2E6-79FCC70A0521}" srcId="{A314553A-790B-4E04-8726-1CC4CD684687}" destId="{B995012F-04F3-45F6-B633-93D1729F685D}" srcOrd="2" destOrd="0" parTransId="{EF01B650-F7DA-452E-BAD7-42EBFF92C2B0}" sibTransId="{5CBFD4E0-6894-4D40-AE53-CB7BE146C6EB}"/>
    <dgm:cxn modelId="{0069571E-A479-4D8C-985F-5278A6272376}" type="presOf" srcId="{588A4CF3-22D9-4289-93B8-CDF608B23ACA}" destId="{467F39D9-A629-4B98-8FAD-2AF19C3E3754}" srcOrd="0" destOrd="0" presId="urn:microsoft.com/office/officeart/2005/8/layout/vList2"/>
    <dgm:cxn modelId="{02BFA135-331D-4A53-BE2A-541649254CDD}" type="presOf" srcId="{B995012F-04F3-45F6-B633-93D1729F685D}" destId="{7D604AED-D817-418A-BC9A-1F7DBFC8E9FF}" srcOrd="0" destOrd="0" presId="urn:microsoft.com/office/officeart/2005/8/layout/vList2"/>
    <dgm:cxn modelId="{F51F6138-4715-4866-87EC-777F7E3E01BF}" type="presOf" srcId="{A93FE6E7-2FB2-4769-91E6-D39CF21B1EE7}" destId="{EC80A3A1-F1C1-4100-ACF7-AEDC1A90D89E}" srcOrd="0" destOrd="0" presId="urn:microsoft.com/office/officeart/2005/8/layout/vList2"/>
    <dgm:cxn modelId="{C44D063E-D7C6-4A74-95F5-87BB361E7CE2}" srcId="{A314553A-790B-4E04-8726-1CC4CD684687}" destId="{418A33AD-1A48-49A0-B953-E8BA956D9DA9}" srcOrd="3" destOrd="0" parTransId="{06EEE11C-A853-41EC-B026-43E28C69F76A}" sibTransId="{A6EF2054-4B48-47B4-804D-BE0501BFED6A}"/>
    <dgm:cxn modelId="{66758A60-66F5-4D2C-9D13-632853A98082}" type="presOf" srcId="{A314553A-790B-4E04-8726-1CC4CD684687}" destId="{4454CA7B-531D-4A5D-87A2-7A6581675DE1}" srcOrd="0" destOrd="0" presId="urn:microsoft.com/office/officeart/2005/8/layout/vList2"/>
    <dgm:cxn modelId="{30738146-FAF0-44F8-9B37-F7EC64DEBA34}" srcId="{A314553A-790B-4E04-8726-1CC4CD684687}" destId="{A93FE6E7-2FB2-4769-91E6-D39CF21B1EE7}" srcOrd="0" destOrd="0" parTransId="{1FF223E7-1CE0-4C3F-934B-5E628AA505AF}" sibTransId="{C00FAF81-9BA0-4DE5-9DAC-D7199BC93F7F}"/>
    <dgm:cxn modelId="{383BF6A5-9A65-48E2-B0C2-466A93671FAE}" srcId="{A314553A-790B-4E04-8726-1CC4CD684687}" destId="{588A4CF3-22D9-4289-93B8-CDF608B23ACA}" srcOrd="1" destOrd="0" parTransId="{B61FBC7D-675F-4A84-A45E-6712D9F914E0}" sibTransId="{27118807-B4BA-44E6-A308-6D62562B911A}"/>
    <dgm:cxn modelId="{1ABE9DA9-A031-4615-B61C-52998AD715FB}" type="presOf" srcId="{418A33AD-1A48-49A0-B953-E8BA956D9DA9}" destId="{C1134860-4ADD-4EBB-A189-77EE9DD3527F}" srcOrd="0" destOrd="0" presId="urn:microsoft.com/office/officeart/2005/8/layout/vList2"/>
    <dgm:cxn modelId="{5DEB15C1-A982-45BE-9A09-39B999B5F2B9}" type="presParOf" srcId="{4454CA7B-531D-4A5D-87A2-7A6581675DE1}" destId="{EC80A3A1-F1C1-4100-ACF7-AEDC1A90D89E}" srcOrd="0" destOrd="0" presId="urn:microsoft.com/office/officeart/2005/8/layout/vList2"/>
    <dgm:cxn modelId="{E29CCF93-E29E-4865-B757-46C782FB3176}" type="presParOf" srcId="{4454CA7B-531D-4A5D-87A2-7A6581675DE1}" destId="{5A139E86-DF65-47BB-9F7C-3B8C815FBD6E}" srcOrd="1" destOrd="0" presId="urn:microsoft.com/office/officeart/2005/8/layout/vList2"/>
    <dgm:cxn modelId="{64E313B9-17B8-4567-A6EC-C65C4DF696DD}" type="presParOf" srcId="{4454CA7B-531D-4A5D-87A2-7A6581675DE1}" destId="{467F39D9-A629-4B98-8FAD-2AF19C3E3754}" srcOrd="2" destOrd="0" presId="urn:microsoft.com/office/officeart/2005/8/layout/vList2"/>
    <dgm:cxn modelId="{A83CEB1C-BC36-4527-BC9C-31152C76D4A1}" type="presParOf" srcId="{4454CA7B-531D-4A5D-87A2-7A6581675DE1}" destId="{828BCB6A-3A5E-4140-A5D2-8C873592199B}" srcOrd="3" destOrd="0" presId="urn:microsoft.com/office/officeart/2005/8/layout/vList2"/>
    <dgm:cxn modelId="{19B146B7-5513-47AB-991F-6847CE7E8707}" type="presParOf" srcId="{4454CA7B-531D-4A5D-87A2-7A6581675DE1}" destId="{7D604AED-D817-418A-BC9A-1F7DBFC8E9FF}" srcOrd="4" destOrd="0" presId="urn:microsoft.com/office/officeart/2005/8/layout/vList2"/>
    <dgm:cxn modelId="{05CD5150-98D1-4E21-8ECC-F06CC5E7798A}" type="presParOf" srcId="{4454CA7B-531D-4A5D-87A2-7A6581675DE1}" destId="{7E042267-DDE4-449F-BC72-00D6259CADCB}" srcOrd="5" destOrd="0" presId="urn:microsoft.com/office/officeart/2005/8/layout/vList2"/>
    <dgm:cxn modelId="{C8C9CAD0-4B2D-4137-B057-DB3D2704E0F9}" type="presParOf" srcId="{4454CA7B-531D-4A5D-87A2-7A6581675DE1}" destId="{C1134860-4ADD-4EBB-A189-77EE9DD3527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D7547C-8EB2-45F3-B228-B6B147A241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3363D10-9BED-4692-AA65-4D8807066A48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model achieved a precision of approximately 0.5 for some classes, which is promising for a challenging multi-class classification task in the medical imaging domain.</a:t>
          </a:r>
        </a:p>
      </dgm:t>
    </dgm:pt>
    <dgm:pt modelId="{47F0C18B-4607-4D28-92AD-5792A7C3F188}" type="parTrans" cxnId="{7D16995A-8328-46B9-8A87-D9318F9D8F09}">
      <dgm:prSet/>
      <dgm:spPr/>
      <dgm:t>
        <a:bodyPr/>
        <a:lstStyle/>
        <a:p>
          <a:endParaRPr lang="en-US"/>
        </a:p>
      </dgm:t>
    </dgm:pt>
    <dgm:pt modelId="{884CCF91-A3C1-47A6-912F-7C8E9D9C9F1F}" type="sibTrans" cxnId="{7D16995A-8328-46B9-8A87-D9318F9D8F09}">
      <dgm:prSet/>
      <dgm:spPr/>
      <dgm:t>
        <a:bodyPr/>
        <a:lstStyle/>
        <a:p>
          <a:endParaRPr lang="en-US"/>
        </a:p>
      </dgm:t>
    </dgm:pt>
    <dgm:pt modelId="{08F1AB34-F73B-4D08-9307-C2FE298F7287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Lung Opacity and Pleural Effusion classes show moderate performance with precision scores of 0.35 and 0.45, respectively, demonstrating the potential for distinguishing these conditions.</a:t>
          </a:r>
        </a:p>
      </dgm:t>
    </dgm:pt>
    <dgm:pt modelId="{DBE868D8-6BE9-4641-A1B4-382E79123CA2}" type="parTrans" cxnId="{918989C1-B916-4F5B-A096-57EA09F04032}">
      <dgm:prSet/>
      <dgm:spPr/>
      <dgm:t>
        <a:bodyPr/>
        <a:lstStyle/>
        <a:p>
          <a:endParaRPr lang="en-US"/>
        </a:p>
      </dgm:t>
    </dgm:pt>
    <dgm:pt modelId="{5293FADC-67CD-4773-A527-93C73D759956}" type="sibTrans" cxnId="{918989C1-B916-4F5B-A096-57EA09F04032}">
      <dgm:prSet/>
      <dgm:spPr/>
      <dgm:t>
        <a:bodyPr/>
        <a:lstStyle/>
        <a:p>
          <a:endParaRPr lang="en-US"/>
        </a:p>
      </dgm:t>
    </dgm:pt>
    <dgm:pt modelId="{AE1FBD80-A124-44C9-A07A-94D4A565B135}">
      <dgm:prSet custT="1"/>
      <dgm:spPr/>
      <dgm:t>
        <a:bodyPr/>
        <a:lstStyle/>
        <a:p>
          <a:pPr algn="just"/>
          <a:r>
            <a:rPr lang="en-US" sz="1600" dirty="0"/>
            <a:t>Classes like Atelectasis and Cardiomegaly had lower precision and recall, highlighting the need for further training or rebalancing of the dataset.</a:t>
          </a:r>
        </a:p>
      </dgm:t>
    </dgm:pt>
    <dgm:pt modelId="{D259B60C-A05F-4B7E-B93F-473504DF0325}" type="parTrans" cxnId="{8BD5523C-32FA-47CC-A40A-ABC2E80E7B2C}">
      <dgm:prSet/>
      <dgm:spPr/>
      <dgm:t>
        <a:bodyPr/>
        <a:lstStyle/>
        <a:p>
          <a:endParaRPr lang="en-US"/>
        </a:p>
      </dgm:t>
    </dgm:pt>
    <dgm:pt modelId="{0D24D8A5-6BAB-4427-B860-CBBB07D7C5F6}" type="sibTrans" cxnId="{8BD5523C-32FA-47CC-A40A-ABC2E80E7B2C}">
      <dgm:prSet/>
      <dgm:spPr/>
      <dgm:t>
        <a:bodyPr/>
        <a:lstStyle/>
        <a:p>
          <a:endParaRPr lang="en-US"/>
        </a:p>
      </dgm:t>
    </dgm:pt>
    <dgm:pt modelId="{F76F4949-C25D-4FD3-842B-5F071A39E9CC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model achieved a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micro-average precision of 0.46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indicating its overall ability to correctly classify samples across all classes.</a:t>
          </a:r>
        </a:p>
      </dgm:t>
    </dgm:pt>
    <dgm:pt modelId="{8FAD99A5-F4A1-429C-8FF8-DC8CB45CB55F}" type="parTrans" cxnId="{DC13E049-07DF-4394-BBE4-7481A946E19C}">
      <dgm:prSet/>
      <dgm:spPr/>
      <dgm:t>
        <a:bodyPr/>
        <a:lstStyle/>
        <a:p>
          <a:endParaRPr lang="en-US"/>
        </a:p>
      </dgm:t>
    </dgm:pt>
    <dgm:pt modelId="{7A7A0B6B-12DE-4046-A6F6-B9B0A805F1C4}" type="sibTrans" cxnId="{DC13E049-07DF-4394-BBE4-7481A946E19C}">
      <dgm:prSet/>
      <dgm:spPr/>
      <dgm:t>
        <a:bodyPr/>
        <a:lstStyle/>
        <a:p>
          <a:endParaRPr lang="en-US"/>
        </a:p>
      </dgm:t>
    </dgm:pt>
    <dgm:pt modelId="{B630D824-6C49-4BF8-A96E-AC15B51BD150}" type="pres">
      <dgm:prSet presAssocID="{00D7547C-8EB2-45F3-B228-B6B147A24172}" presName="root" presStyleCnt="0">
        <dgm:presLayoutVars>
          <dgm:dir/>
          <dgm:resizeHandles val="exact"/>
        </dgm:presLayoutVars>
      </dgm:prSet>
      <dgm:spPr/>
    </dgm:pt>
    <dgm:pt modelId="{60916448-1FE5-4D95-AE67-D44B2727AFA5}" type="pres">
      <dgm:prSet presAssocID="{00D7547C-8EB2-45F3-B228-B6B147A24172}" presName="container" presStyleCnt="0">
        <dgm:presLayoutVars>
          <dgm:dir/>
          <dgm:resizeHandles val="exact"/>
        </dgm:presLayoutVars>
      </dgm:prSet>
      <dgm:spPr/>
    </dgm:pt>
    <dgm:pt modelId="{68413789-5A27-4084-ADB6-1600A6ADC989}" type="pres">
      <dgm:prSet presAssocID="{63363D10-9BED-4692-AA65-4D8807066A48}" presName="compNode" presStyleCnt="0"/>
      <dgm:spPr/>
    </dgm:pt>
    <dgm:pt modelId="{F109ACA0-94D5-4FA7-B1E3-44B1A68E3C17}" type="pres">
      <dgm:prSet presAssocID="{63363D10-9BED-4692-AA65-4D8807066A48}" presName="iconBgRect" presStyleLbl="bgShp" presStyleIdx="0" presStyleCnt="4"/>
      <dgm:spPr/>
    </dgm:pt>
    <dgm:pt modelId="{E21EEAD2-03CA-49D4-978E-2BDF290F9E54}" type="pres">
      <dgm:prSet presAssocID="{63363D10-9BED-4692-AA65-4D8807066A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FA993B6-FD72-40A4-946D-813B9008AE03}" type="pres">
      <dgm:prSet presAssocID="{63363D10-9BED-4692-AA65-4D8807066A48}" presName="spaceRect" presStyleCnt="0"/>
      <dgm:spPr/>
    </dgm:pt>
    <dgm:pt modelId="{F0D88735-7AD2-41DD-9FA4-C4F756004AC8}" type="pres">
      <dgm:prSet presAssocID="{63363D10-9BED-4692-AA65-4D8807066A48}" presName="textRect" presStyleLbl="revTx" presStyleIdx="0" presStyleCnt="4" custScaleX="104474" custLinFactNeighborX="-1458" custLinFactNeighborY="0">
        <dgm:presLayoutVars>
          <dgm:chMax val="1"/>
          <dgm:chPref val="1"/>
        </dgm:presLayoutVars>
      </dgm:prSet>
      <dgm:spPr/>
    </dgm:pt>
    <dgm:pt modelId="{7AA367FA-F979-4245-8B80-2E8ECD3278F9}" type="pres">
      <dgm:prSet presAssocID="{884CCF91-A3C1-47A6-912F-7C8E9D9C9F1F}" presName="sibTrans" presStyleLbl="sibTrans2D1" presStyleIdx="0" presStyleCnt="0"/>
      <dgm:spPr/>
    </dgm:pt>
    <dgm:pt modelId="{2FCBA9E5-B202-4709-B138-E36E407D935B}" type="pres">
      <dgm:prSet presAssocID="{08F1AB34-F73B-4D08-9307-C2FE298F7287}" presName="compNode" presStyleCnt="0"/>
      <dgm:spPr/>
    </dgm:pt>
    <dgm:pt modelId="{BD63847E-5C50-4840-8AF8-C9BF551FF1FD}" type="pres">
      <dgm:prSet presAssocID="{08F1AB34-F73B-4D08-9307-C2FE298F7287}" presName="iconBgRect" presStyleLbl="bgShp" presStyleIdx="1" presStyleCnt="4" custLinFactNeighborX="10306" custLinFactNeighborY="1374"/>
      <dgm:spPr/>
    </dgm:pt>
    <dgm:pt modelId="{A25F70E6-E5C4-4D0B-A03C-82FAAB570A0A}" type="pres">
      <dgm:prSet presAssocID="{08F1AB34-F73B-4D08-9307-C2FE298F7287}" presName="iconRect" presStyleLbl="node1" presStyleIdx="1" presStyleCnt="4" custLinFactNeighborX="17770" custLinFactNeighborY="-118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76C07D58-8E84-416F-8B2E-38A6DC16B69C}" type="pres">
      <dgm:prSet presAssocID="{08F1AB34-F73B-4D08-9307-C2FE298F7287}" presName="spaceRect" presStyleCnt="0"/>
      <dgm:spPr/>
    </dgm:pt>
    <dgm:pt modelId="{3E3ACAB7-9EB8-4CE4-9B24-40B493714D16}" type="pres">
      <dgm:prSet presAssocID="{08F1AB34-F73B-4D08-9307-C2FE298F7287}" presName="textRect" presStyleLbl="revTx" presStyleIdx="1" presStyleCnt="4" custScaleX="112055" custLinFactNeighborX="6704" custLinFactNeighborY="-687">
        <dgm:presLayoutVars>
          <dgm:chMax val="1"/>
          <dgm:chPref val="1"/>
        </dgm:presLayoutVars>
      </dgm:prSet>
      <dgm:spPr/>
    </dgm:pt>
    <dgm:pt modelId="{8DE2ADC2-878F-4A8F-9BA7-8CA02E933384}" type="pres">
      <dgm:prSet presAssocID="{5293FADC-67CD-4773-A527-93C73D759956}" presName="sibTrans" presStyleLbl="sibTrans2D1" presStyleIdx="0" presStyleCnt="0"/>
      <dgm:spPr/>
    </dgm:pt>
    <dgm:pt modelId="{199B6088-B5E4-4AB3-B052-B5075E949F76}" type="pres">
      <dgm:prSet presAssocID="{AE1FBD80-A124-44C9-A07A-94D4A565B135}" presName="compNode" presStyleCnt="0"/>
      <dgm:spPr/>
    </dgm:pt>
    <dgm:pt modelId="{7D070F52-BA66-47B0-8899-2B6E021470CA}" type="pres">
      <dgm:prSet presAssocID="{AE1FBD80-A124-44C9-A07A-94D4A565B135}" presName="iconBgRect" presStyleLbl="bgShp" presStyleIdx="2" presStyleCnt="4" custLinFactNeighborX="-2748"/>
      <dgm:spPr/>
    </dgm:pt>
    <dgm:pt modelId="{3DA8F52A-2598-4C54-AB97-3B1BA1A7319A}" type="pres">
      <dgm:prSet presAssocID="{AE1FBD80-A124-44C9-A07A-94D4A565B1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FC7EAFD-8497-4D97-8D88-F5FAD7C2B4A8}" type="pres">
      <dgm:prSet presAssocID="{AE1FBD80-A124-44C9-A07A-94D4A565B135}" presName="spaceRect" presStyleCnt="0"/>
      <dgm:spPr/>
    </dgm:pt>
    <dgm:pt modelId="{0C9D975D-D7B6-4608-AB02-22F9914A915D}" type="pres">
      <dgm:prSet presAssocID="{AE1FBD80-A124-44C9-A07A-94D4A565B135}" presName="textRect" presStyleLbl="revTx" presStyleIdx="2" presStyleCnt="4" custScaleX="119159" custScaleY="129081" custLinFactNeighborX="3498">
        <dgm:presLayoutVars>
          <dgm:chMax val="1"/>
          <dgm:chPref val="1"/>
        </dgm:presLayoutVars>
      </dgm:prSet>
      <dgm:spPr/>
    </dgm:pt>
    <dgm:pt modelId="{DDB09221-5E4E-490B-95FE-A07805388236}" type="pres">
      <dgm:prSet presAssocID="{0D24D8A5-6BAB-4427-B860-CBBB07D7C5F6}" presName="sibTrans" presStyleLbl="sibTrans2D1" presStyleIdx="0" presStyleCnt="0"/>
      <dgm:spPr/>
    </dgm:pt>
    <dgm:pt modelId="{06BE52F4-11BB-4561-8207-E38CDC053160}" type="pres">
      <dgm:prSet presAssocID="{F76F4949-C25D-4FD3-842B-5F071A39E9CC}" presName="compNode" presStyleCnt="0"/>
      <dgm:spPr/>
    </dgm:pt>
    <dgm:pt modelId="{4AACB454-1577-43B0-AECB-E6B357C09D2D}" type="pres">
      <dgm:prSet presAssocID="{F76F4949-C25D-4FD3-842B-5F071A39E9CC}" presName="iconBgRect" presStyleLbl="bgShp" presStyleIdx="3" presStyleCnt="4" custLinFactNeighborX="-6184"/>
      <dgm:spPr/>
    </dgm:pt>
    <dgm:pt modelId="{B036F8F5-B2E7-47FF-8992-9683BC46FEF9}" type="pres">
      <dgm:prSet presAssocID="{F76F4949-C25D-4FD3-842B-5F071A39E9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4323596-3164-4A6A-AB4F-B392086394A5}" type="pres">
      <dgm:prSet presAssocID="{F76F4949-C25D-4FD3-842B-5F071A39E9CC}" presName="spaceRect" presStyleCnt="0"/>
      <dgm:spPr/>
    </dgm:pt>
    <dgm:pt modelId="{491CFCB0-22CF-40B9-AD2E-9C6EFA189B27}" type="pres">
      <dgm:prSet presAssocID="{F76F4949-C25D-4FD3-842B-5F071A39E9CC}" presName="textRect" presStyleLbl="revTx" presStyleIdx="3" presStyleCnt="4" custScaleX="114330" custScaleY="76862">
        <dgm:presLayoutVars>
          <dgm:chMax val="1"/>
          <dgm:chPref val="1"/>
        </dgm:presLayoutVars>
      </dgm:prSet>
      <dgm:spPr/>
    </dgm:pt>
  </dgm:ptLst>
  <dgm:cxnLst>
    <dgm:cxn modelId="{ED000417-27C0-4456-92AF-33783F1EB6A1}" type="presOf" srcId="{0D24D8A5-6BAB-4427-B860-CBBB07D7C5F6}" destId="{DDB09221-5E4E-490B-95FE-A07805388236}" srcOrd="0" destOrd="0" presId="urn:microsoft.com/office/officeart/2018/2/layout/IconCircleList"/>
    <dgm:cxn modelId="{8BD5523C-32FA-47CC-A40A-ABC2E80E7B2C}" srcId="{00D7547C-8EB2-45F3-B228-B6B147A24172}" destId="{AE1FBD80-A124-44C9-A07A-94D4A565B135}" srcOrd="2" destOrd="0" parTransId="{D259B60C-A05F-4B7E-B93F-473504DF0325}" sibTransId="{0D24D8A5-6BAB-4427-B860-CBBB07D7C5F6}"/>
    <dgm:cxn modelId="{6998E946-B006-4A4A-9657-2DA2C66D4880}" type="presOf" srcId="{00D7547C-8EB2-45F3-B228-B6B147A24172}" destId="{B630D824-6C49-4BF8-A96E-AC15B51BD150}" srcOrd="0" destOrd="0" presId="urn:microsoft.com/office/officeart/2018/2/layout/IconCircleList"/>
    <dgm:cxn modelId="{DC13E049-07DF-4394-BBE4-7481A946E19C}" srcId="{00D7547C-8EB2-45F3-B228-B6B147A24172}" destId="{F76F4949-C25D-4FD3-842B-5F071A39E9CC}" srcOrd="3" destOrd="0" parTransId="{8FAD99A5-F4A1-429C-8FF8-DC8CB45CB55F}" sibTransId="{7A7A0B6B-12DE-4046-A6F6-B9B0A805F1C4}"/>
    <dgm:cxn modelId="{B0C71575-A262-4351-A04E-40E80BD11B4E}" type="presOf" srcId="{884CCF91-A3C1-47A6-912F-7C8E9D9C9F1F}" destId="{7AA367FA-F979-4245-8B80-2E8ECD3278F9}" srcOrd="0" destOrd="0" presId="urn:microsoft.com/office/officeart/2018/2/layout/IconCircleList"/>
    <dgm:cxn modelId="{83FB1A76-F97C-4F7F-9171-7F901B8A68EA}" type="presOf" srcId="{08F1AB34-F73B-4D08-9307-C2FE298F7287}" destId="{3E3ACAB7-9EB8-4CE4-9B24-40B493714D16}" srcOrd="0" destOrd="0" presId="urn:microsoft.com/office/officeart/2018/2/layout/IconCircleList"/>
    <dgm:cxn modelId="{7D16995A-8328-46B9-8A87-D9318F9D8F09}" srcId="{00D7547C-8EB2-45F3-B228-B6B147A24172}" destId="{63363D10-9BED-4692-AA65-4D8807066A48}" srcOrd="0" destOrd="0" parTransId="{47F0C18B-4607-4D28-92AD-5792A7C3F188}" sibTransId="{884CCF91-A3C1-47A6-912F-7C8E9D9C9F1F}"/>
    <dgm:cxn modelId="{EE8E467E-5080-431E-BE45-7F0D4D61ED67}" type="presOf" srcId="{AE1FBD80-A124-44C9-A07A-94D4A565B135}" destId="{0C9D975D-D7B6-4608-AB02-22F9914A915D}" srcOrd="0" destOrd="0" presId="urn:microsoft.com/office/officeart/2018/2/layout/IconCircleList"/>
    <dgm:cxn modelId="{A4C97F9A-28AC-40F5-9B3C-EE4AD5959231}" type="presOf" srcId="{F76F4949-C25D-4FD3-842B-5F071A39E9CC}" destId="{491CFCB0-22CF-40B9-AD2E-9C6EFA189B27}" srcOrd="0" destOrd="0" presId="urn:microsoft.com/office/officeart/2018/2/layout/IconCircleList"/>
    <dgm:cxn modelId="{9386C0B1-7E38-479F-8757-B4F5B1D6F824}" type="presOf" srcId="{5293FADC-67CD-4773-A527-93C73D759956}" destId="{8DE2ADC2-878F-4A8F-9BA7-8CA02E933384}" srcOrd="0" destOrd="0" presId="urn:microsoft.com/office/officeart/2018/2/layout/IconCircleList"/>
    <dgm:cxn modelId="{918989C1-B916-4F5B-A096-57EA09F04032}" srcId="{00D7547C-8EB2-45F3-B228-B6B147A24172}" destId="{08F1AB34-F73B-4D08-9307-C2FE298F7287}" srcOrd="1" destOrd="0" parTransId="{DBE868D8-6BE9-4641-A1B4-382E79123CA2}" sibTransId="{5293FADC-67CD-4773-A527-93C73D759956}"/>
    <dgm:cxn modelId="{CEFE88C3-3641-4D74-8D88-0F04727728A3}" type="presOf" srcId="{63363D10-9BED-4692-AA65-4D8807066A48}" destId="{F0D88735-7AD2-41DD-9FA4-C4F756004AC8}" srcOrd="0" destOrd="0" presId="urn:microsoft.com/office/officeart/2018/2/layout/IconCircleList"/>
    <dgm:cxn modelId="{8416B48D-26CC-44E7-BA48-B0111DE23CD8}" type="presParOf" srcId="{B630D824-6C49-4BF8-A96E-AC15B51BD150}" destId="{60916448-1FE5-4D95-AE67-D44B2727AFA5}" srcOrd="0" destOrd="0" presId="urn:microsoft.com/office/officeart/2018/2/layout/IconCircleList"/>
    <dgm:cxn modelId="{19736B5C-03F7-4D67-8AE5-2E8A6D86609D}" type="presParOf" srcId="{60916448-1FE5-4D95-AE67-D44B2727AFA5}" destId="{68413789-5A27-4084-ADB6-1600A6ADC989}" srcOrd="0" destOrd="0" presId="urn:microsoft.com/office/officeart/2018/2/layout/IconCircleList"/>
    <dgm:cxn modelId="{129B6800-B47D-4D6E-BF42-28E9EB714EF6}" type="presParOf" srcId="{68413789-5A27-4084-ADB6-1600A6ADC989}" destId="{F109ACA0-94D5-4FA7-B1E3-44B1A68E3C17}" srcOrd="0" destOrd="0" presId="urn:microsoft.com/office/officeart/2018/2/layout/IconCircleList"/>
    <dgm:cxn modelId="{9C8F176A-452D-431A-97A9-1063D15E78F5}" type="presParOf" srcId="{68413789-5A27-4084-ADB6-1600A6ADC989}" destId="{E21EEAD2-03CA-49D4-978E-2BDF290F9E54}" srcOrd="1" destOrd="0" presId="urn:microsoft.com/office/officeart/2018/2/layout/IconCircleList"/>
    <dgm:cxn modelId="{33591677-D9FC-4C37-847E-FEC67B737E3F}" type="presParOf" srcId="{68413789-5A27-4084-ADB6-1600A6ADC989}" destId="{4FA993B6-FD72-40A4-946D-813B9008AE03}" srcOrd="2" destOrd="0" presId="urn:microsoft.com/office/officeart/2018/2/layout/IconCircleList"/>
    <dgm:cxn modelId="{46B6D823-2DAB-4144-A6FE-430575680C76}" type="presParOf" srcId="{68413789-5A27-4084-ADB6-1600A6ADC989}" destId="{F0D88735-7AD2-41DD-9FA4-C4F756004AC8}" srcOrd="3" destOrd="0" presId="urn:microsoft.com/office/officeart/2018/2/layout/IconCircleList"/>
    <dgm:cxn modelId="{BE3AF62C-E39A-4DA4-BBED-7915993CE90A}" type="presParOf" srcId="{60916448-1FE5-4D95-AE67-D44B2727AFA5}" destId="{7AA367FA-F979-4245-8B80-2E8ECD3278F9}" srcOrd="1" destOrd="0" presId="urn:microsoft.com/office/officeart/2018/2/layout/IconCircleList"/>
    <dgm:cxn modelId="{17DFF4B8-A194-4C64-8550-56ECCFB7A0D5}" type="presParOf" srcId="{60916448-1FE5-4D95-AE67-D44B2727AFA5}" destId="{2FCBA9E5-B202-4709-B138-E36E407D935B}" srcOrd="2" destOrd="0" presId="urn:microsoft.com/office/officeart/2018/2/layout/IconCircleList"/>
    <dgm:cxn modelId="{3DF276ED-FCF1-4A36-B021-A5D34EC7C047}" type="presParOf" srcId="{2FCBA9E5-B202-4709-B138-E36E407D935B}" destId="{BD63847E-5C50-4840-8AF8-C9BF551FF1FD}" srcOrd="0" destOrd="0" presId="urn:microsoft.com/office/officeart/2018/2/layout/IconCircleList"/>
    <dgm:cxn modelId="{F2A1EC17-2FA4-437D-AAEE-F3107BBB13D4}" type="presParOf" srcId="{2FCBA9E5-B202-4709-B138-E36E407D935B}" destId="{A25F70E6-E5C4-4D0B-A03C-82FAAB570A0A}" srcOrd="1" destOrd="0" presId="urn:microsoft.com/office/officeart/2018/2/layout/IconCircleList"/>
    <dgm:cxn modelId="{ADD4DD15-0A8E-4A7E-869E-50B7DB494D17}" type="presParOf" srcId="{2FCBA9E5-B202-4709-B138-E36E407D935B}" destId="{76C07D58-8E84-416F-8B2E-38A6DC16B69C}" srcOrd="2" destOrd="0" presId="urn:microsoft.com/office/officeart/2018/2/layout/IconCircleList"/>
    <dgm:cxn modelId="{F6F2A78E-CC9C-47B7-BBFB-6B02CE6D75E1}" type="presParOf" srcId="{2FCBA9E5-B202-4709-B138-E36E407D935B}" destId="{3E3ACAB7-9EB8-4CE4-9B24-40B493714D16}" srcOrd="3" destOrd="0" presId="urn:microsoft.com/office/officeart/2018/2/layout/IconCircleList"/>
    <dgm:cxn modelId="{A7DF8FE3-7847-462C-912B-2FA2B830C6D9}" type="presParOf" srcId="{60916448-1FE5-4D95-AE67-D44B2727AFA5}" destId="{8DE2ADC2-878F-4A8F-9BA7-8CA02E933384}" srcOrd="3" destOrd="0" presId="urn:microsoft.com/office/officeart/2018/2/layout/IconCircleList"/>
    <dgm:cxn modelId="{795619B1-29BB-449F-8916-12F13E038B05}" type="presParOf" srcId="{60916448-1FE5-4D95-AE67-D44B2727AFA5}" destId="{199B6088-B5E4-4AB3-B052-B5075E949F76}" srcOrd="4" destOrd="0" presId="urn:microsoft.com/office/officeart/2018/2/layout/IconCircleList"/>
    <dgm:cxn modelId="{3E68ACF4-3CFF-45F8-8D67-328EBF5AA043}" type="presParOf" srcId="{199B6088-B5E4-4AB3-B052-B5075E949F76}" destId="{7D070F52-BA66-47B0-8899-2B6E021470CA}" srcOrd="0" destOrd="0" presId="urn:microsoft.com/office/officeart/2018/2/layout/IconCircleList"/>
    <dgm:cxn modelId="{AB6485A0-D873-48A9-BB13-B03F16818812}" type="presParOf" srcId="{199B6088-B5E4-4AB3-B052-B5075E949F76}" destId="{3DA8F52A-2598-4C54-AB97-3B1BA1A7319A}" srcOrd="1" destOrd="0" presId="urn:microsoft.com/office/officeart/2018/2/layout/IconCircleList"/>
    <dgm:cxn modelId="{B47C8777-539D-42A7-A2F7-B8DCFF3D73E2}" type="presParOf" srcId="{199B6088-B5E4-4AB3-B052-B5075E949F76}" destId="{8FC7EAFD-8497-4D97-8D88-F5FAD7C2B4A8}" srcOrd="2" destOrd="0" presId="urn:microsoft.com/office/officeart/2018/2/layout/IconCircleList"/>
    <dgm:cxn modelId="{4E2A1F04-4126-4389-AB3D-096E4FB437C8}" type="presParOf" srcId="{199B6088-B5E4-4AB3-B052-B5075E949F76}" destId="{0C9D975D-D7B6-4608-AB02-22F9914A915D}" srcOrd="3" destOrd="0" presId="urn:microsoft.com/office/officeart/2018/2/layout/IconCircleList"/>
    <dgm:cxn modelId="{01CFB822-026F-4DCC-8E3D-8F5F4CEE228B}" type="presParOf" srcId="{60916448-1FE5-4D95-AE67-D44B2727AFA5}" destId="{DDB09221-5E4E-490B-95FE-A07805388236}" srcOrd="5" destOrd="0" presId="urn:microsoft.com/office/officeart/2018/2/layout/IconCircleList"/>
    <dgm:cxn modelId="{8044CEC6-B02C-42F5-99F0-961B2EF4B448}" type="presParOf" srcId="{60916448-1FE5-4D95-AE67-D44B2727AFA5}" destId="{06BE52F4-11BB-4561-8207-E38CDC053160}" srcOrd="6" destOrd="0" presId="urn:microsoft.com/office/officeart/2018/2/layout/IconCircleList"/>
    <dgm:cxn modelId="{69BDC88C-DED6-42AE-8D29-14C1329B616E}" type="presParOf" srcId="{06BE52F4-11BB-4561-8207-E38CDC053160}" destId="{4AACB454-1577-43B0-AECB-E6B357C09D2D}" srcOrd="0" destOrd="0" presId="urn:microsoft.com/office/officeart/2018/2/layout/IconCircleList"/>
    <dgm:cxn modelId="{3EFF70B1-A144-49F8-9D58-C65D54491CDC}" type="presParOf" srcId="{06BE52F4-11BB-4561-8207-E38CDC053160}" destId="{B036F8F5-B2E7-47FF-8992-9683BC46FEF9}" srcOrd="1" destOrd="0" presId="urn:microsoft.com/office/officeart/2018/2/layout/IconCircleList"/>
    <dgm:cxn modelId="{B25DBFF2-B289-4685-8326-0747D2EF84C3}" type="presParOf" srcId="{06BE52F4-11BB-4561-8207-E38CDC053160}" destId="{C4323596-3164-4A6A-AB4F-B392086394A5}" srcOrd="2" destOrd="0" presId="urn:microsoft.com/office/officeart/2018/2/layout/IconCircleList"/>
    <dgm:cxn modelId="{769DA58A-9E3B-4FB3-BC48-AE6C068D5BFF}" type="presParOf" srcId="{06BE52F4-11BB-4561-8207-E38CDC053160}" destId="{491CFCB0-22CF-40B9-AD2E-9C6EFA189B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E59781-D283-454E-8A1E-DE54EB6DF4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310E61-98A6-4434-A4D2-2C6619483329}">
      <dgm:prSet/>
      <dgm:spPr/>
      <dgm:t>
        <a:bodyPr/>
        <a:lstStyle/>
        <a:p>
          <a:r>
            <a:rPr lang="en-US" dirty="0"/>
            <a:t>Introduced a graph-based framework using Graph Attention Networks (GAT) for pulmonary disease classification, surpassing traditional models.</a:t>
          </a:r>
        </a:p>
      </dgm:t>
    </dgm:pt>
    <dgm:pt modelId="{3D73E65C-63ED-4E11-AAD5-155011CD9441}" type="parTrans" cxnId="{4055124D-CF14-445D-896B-9C14C5D3EBF9}">
      <dgm:prSet/>
      <dgm:spPr/>
      <dgm:t>
        <a:bodyPr/>
        <a:lstStyle/>
        <a:p>
          <a:endParaRPr lang="en-US"/>
        </a:p>
      </dgm:t>
    </dgm:pt>
    <dgm:pt modelId="{19E31370-B1DD-44A8-A25D-C07FA7A8922A}" type="sibTrans" cxnId="{4055124D-CF14-445D-896B-9C14C5D3EBF9}">
      <dgm:prSet/>
      <dgm:spPr/>
      <dgm:t>
        <a:bodyPr/>
        <a:lstStyle/>
        <a:p>
          <a:endParaRPr lang="en-US"/>
        </a:p>
      </dgm:t>
    </dgm:pt>
    <dgm:pt modelId="{D8B8F20E-39FD-4EFA-8E68-7D418C6B961B}">
      <dgm:prSet/>
      <dgm:spPr/>
      <dgm:t>
        <a:bodyPr/>
        <a:lstStyle/>
        <a:p>
          <a:r>
            <a:rPr lang="en-US" dirty="0"/>
            <a:t>Converted chest X-rays into graph structures to capture complex local and global data relationships.</a:t>
          </a:r>
        </a:p>
      </dgm:t>
    </dgm:pt>
    <dgm:pt modelId="{F2E68929-0045-4E13-B710-CAE0993A8FEB}" type="parTrans" cxnId="{0BCFDF62-0CE5-4C7B-B4A7-DABAF48F348C}">
      <dgm:prSet/>
      <dgm:spPr/>
      <dgm:t>
        <a:bodyPr/>
        <a:lstStyle/>
        <a:p>
          <a:endParaRPr lang="en-US"/>
        </a:p>
      </dgm:t>
    </dgm:pt>
    <dgm:pt modelId="{AA68F288-7650-4D24-87CB-787D7E7E65C4}" type="sibTrans" cxnId="{0BCFDF62-0CE5-4C7B-B4A7-DABAF48F348C}">
      <dgm:prSet/>
      <dgm:spPr/>
      <dgm:t>
        <a:bodyPr/>
        <a:lstStyle/>
        <a:p>
          <a:endParaRPr lang="en-US"/>
        </a:p>
      </dgm:t>
    </dgm:pt>
    <dgm:pt modelId="{BE69BE63-DC82-4EF8-B006-0FC2CC5B7167}">
      <dgm:prSet/>
      <dgm:spPr/>
      <dgm:t>
        <a:bodyPr/>
        <a:lstStyle/>
        <a:p>
          <a:r>
            <a:rPr lang="en-US"/>
            <a:t>Used super pixel segmentation and advanced feature extraction for improved diagnostic accuracy.</a:t>
          </a:r>
        </a:p>
      </dgm:t>
    </dgm:pt>
    <dgm:pt modelId="{52BCC36F-6607-4954-935D-EAE1B63F1338}" type="parTrans" cxnId="{9518E161-91BB-4399-99F0-DE16A60FC7A2}">
      <dgm:prSet/>
      <dgm:spPr/>
      <dgm:t>
        <a:bodyPr/>
        <a:lstStyle/>
        <a:p>
          <a:endParaRPr lang="en-US"/>
        </a:p>
      </dgm:t>
    </dgm:pt>
    <dgm:pt modelId="{425EB0E1-7C38-4E11-A74B-846BFA5A2BD6}" type="sibTrans" cxnId="{9518E161-91BB-4399-99F0-DE16A60FC7A2}">
      <dgm:prSet/>
      <dgm:spPr/>
      <dgm:t>
        <a:bodyPr/>
        <a:lstStyle/>
        <a:p>
          <a:endParaRPr lang="en-US"/>
        </a:p>
      </dgm:t>
    </dgm:pt>
    <dgm:pt modelId="{EFF3CCA1-88BA-4F9E-8B39-4560D8FDC8F4}">
      <dgm:prSet/>
      <dgm:spPr/>
      <dgm:t>
        <a:bodyPr/>
        <a:lstStyle/>
        <a:p>
          <a:r>
            <a:rPr lang="en-US"/>
            <a:t>Achieved promising results on the MIMIC-CXR dataset, showcasing the potential of graph-based deep learning in medical imaging.</a:t>
          </a:r>
        </a:p>
      </dgm:t>
    </dgm:pt>
    <dgm:pt modelId="{98BCB006-B739-4C1B-9335-B613D3B473EB}" type="parTrans" cxnId="{C116C361-C799-4EA3-944D-F53658517B86}">
      <dgm:prSet/>
      <dgm:spPr/>
      <dgm:t>
        <a:bodyPr/>
        <a:lstStyle/>
        <a:p>
          <a:endParaRPr lang="en-US"/>
        </a:p>
      </dgm:t>
    </dgm:pt>
    <dgm:pt modelId="{8ECB65C3-075A-4141-8FAA-7A904927803B}" type="sibTrans" cxnId="{C116C361-C799-4EA3-944D-F53658517B86}">
      <dgm:prSet/>
      <dgm:spPr/>
      <dgm:t>
        <a:bodyPr/>
        <a:lstStyle/>
        <a:p>
          <a:endParaRPr lang="en-US"/>
        </a:p>
      </dgm:t>
    </dgm:pt>
    <dgm:pt modelId="{EFC2010D-9FE9-4521-BAEA-B17A08BBCE03}" type="pres">
      <dgm:prSet presAssocID="{CFE59781-D283-454E-8A1E-DE54EB6DF427}" presName="vert0" presStyleCnt="0">
        <dgm:presLayoutVars>
          <dgm:dir/>
          <dgm:animOne val="branch"/>
          <dgm:animLvl val="lvl"/>
        </dgm:presLayoutVars>
      </dgm:prSet>
      <dgm:spPr/>
    </dgm:pt>
    <dgm:pt modelId="{09FED13A-3EE4-4667-99EE-AEB194362EB4}" type="pres">
      <dgm:prSet presAssocID="{7B310E61-98A6-4434-A4D2-2C6619483329}" presName="thickLine" presStyleLbl="alignNode1" presStyleIdx="0" presStyleCnt="4"/>
      <dgm:spPr/>
    </dgm:pt>
    <dgm:pt modelId="{D88068FD-DE22-4F97-AD91-23851D32DD09}" type="pres">
      <dgm:prSet presAssocID="{7B310E61-98A6-4434-A4D2-2C6619483329}" presName="horz1" presStyleCnt="0"/>
      <dgm:spPr/>
    </dgm:pt>
    <dgm:pt modelId="{449FD781-AB46-4B5B-AFD8-520764B7437C}" type="pres">
      <dgm:prSet presAssocID="{7B310E61-98A6-4434-A4D2-2C6619483329}" presName="tx1" presStyleLbl="revTx" presStyleIdx="0" presStyleCnt="4"/>
      <dgm:spPr/>
    </dgm:pt>
    <dgm:pt modelId="{AB9C012B-B18F-4F09-8485-1F2E5593A87B}" type="pres">
      <dgm:prSet presAssocID="{7B310E61-98A6-4434-A4D2-2C6619483329}" presName="vert1" presStyleCnt="0"/>
      <dgm:spPr/>
    </dgm:pt>
    <dgm:pt modelId="{1B5E2A57-C988-4BDB-A1EB-A56BC86DD77B}" type="pres">
      <dgm:prSet presAssocID="{D8B8F20E-39FD-4EFA-8E68-7D418C6B961B}" presName="thickLine" presStyleLbl="alignNode1" presStyleIdx="1" presStyleCnt="4"/>
      <dgm:spPr/>
    </dgm:pt>
    <dgm:pt modelId="{FFEF145C-ED2C-4234-B57E-2DB44F1640E0}" type="pres">
      <dgm:prSet presAssocID="{D8B8F20E-39FD-4EFA-8E68-7D418C6B961B}" presName="horz1" presStyleCnt="0"/>
      <dgm:spPr/>
    </dgm:pt>
    <dgm:pt modelId="{38491E96-C847-4DE5-85FA-0D257FA344C3}" type="pres">
      <dgm:prSet presAssocID="{D8B8F20E-39FD-4EFA-8E68-7D418C6B961B}" presName="tx1" presStyleLbl="revTx" presStyleIdx="1" presStyleCnt="4"/>
      <dgm:spPr/>
    </dgm:pt>
    <dgm:pt modelId="{F41A8DEB-394B-4203-9D63-76AAA4C1DE37}" type="pres">
      <dgm:prSet presAssocID="{D8B8F20E-39FD-4EFA-8E68-7D418C6B961B}" presName="vert1" presStyleCnt="0"/>
      <dgm:spPr/>
    </dgm:pt>
    <dgm:pt modelId="{FB6E7A71-EACF-4DD1-8048-DBE2499552C1}" type="pres">
      <dgm:prSet presAssocID="{BE69BE63-DC82-4EF8-B006-0FC2CC5B7167}" presName="thickLine" presStyleLbl="alignNode1" presStyleIdx="2" presStyleCnt="4"/>
      <dgm:spPr/>
    </dgm:pt>
    <dgm:pt modelId="{FBC305BC-FBE9-4604-8E20-30B39A70F90C}" type="pres">
      <dgm:prSet presAssocID="{BE69BE63-DC82-4EF8-B006-0FC2CC5B7167}" presName="horz1" presStyleCnt="0"/>
      <dgm:spPr/>
    </dgm:pt>
    <dgm:pt modelId="{BA6E1C32-EF71-4639-9807-FF73FFB2D32A}" type="pres">
      <dgm:prSet presAssocID="{BE69BE63-DC82-4EF8-B006-0FC2CC5B7167}" presName="tx1" presStyleLbl="revTx" presStyleIdx="2" presStyleCnt="4"/>
      <dgm:spPr/>
    </dgm:pt>
    <dgm:pt modelId="{D7A6D703-FB97-479D-A075-20FE49FA4A6B}" type="pres">
      <dgm:prSet presAssocID="{BE69BE63-DC82-4EF8-B006-0FC2CC5B7167}" presName="vert1" presStyleCnt="0"/>
      <dgm:spPr/>
    </dgm:pt>
    <dgm:pt modelId="{26787305-2BCA-4309-86FD-BC0A704BC60C}" type="pres">
      <dgm:prSet presAssocID="{EFF3CCA1-88BA-4F9E-8B39-4560D8FDC8F4}" presName="thickLine" presStyleLbl="alignNode1" presStyleIdx="3" presStyleCnt="4"/>
      <dgm:spPr/>
    </dgm:pt>
    <dgm:pt modelId="{C31659DF-7E9C-4D7D-9CE2-E3FF1067EB74}" type="pres">
      <dgm:prSet presAssocID="{EFF3CCA1-88BA-4F9E-8B39-4560D8FDC8F4}" presName="horz1" presStyleCnt="0"/>
      <dgm:spPr/>
    </dgm:pt>
    <dgm:pt modelId="{B0F03288-9C13-413C-A7A0-82E01FD0B22C}" type="pres">
      <dgm:prSet presAssocID="{EFF3CCA1-88BA-4F9E-8B39-4560D8FDC8F4}" presName="tx1" presStyleLbl="revTx" presStyleIdx="3" presStyleCnt="4"/>
      <dgm:spPr/>
    </dgm:pt>
    <dgm:pt modelId="{EDF07729-20B9-485D-8BC3-52C9E107CA42}" type="pres">
      <dgm:prSet presAssocID="{EFF3CCA1-88BA-4F9E-8B39-4560D8FDC8F4}" presName="vert1" presStyleCnt="0"/>
      <dgm:spPr/>
    </dgm:pt>
  </dgm:ptLst>
  <dgm:cxnLst>
    <dgm:cxn modelId="{D3D97424-6E6D-493D-9CB4-C7D751490636}" type="presOf" srcId="{7B310E61-98A6-4434-A4D2-2C6619483329}" destId="{449FD781-AB46-4B5B-AFD8-520764B7437C}" srcOrd="0" destOrd="0" presId="urn:microsoft.com/office/officeart/2008/layout/LinedList"/>
    <dgm:cxn modelId="{C116C361-C799-4EA3-944D-F53658517B86}" srcId="{CFE59781-D283-454E-8A1E-DE54EB6DF427}" destId="{EFF3CCA1-88BA-4F9E-8B39-4560D8FDC8F4}" srcOrd="3" destOrd="0" parTransId="{98BCB006-B739-4C1B-9335-B613D3B473EB}" sibTransId="{8ECB65C3-075A-4141-8FAA-7A904927803B}"/>
    <dgm:cxn modelId="{9518E161-91BB-4399-99F0-DE16A60FC7A2}" srcId="{CFE59781-D283-454E-8A1E-DE54EB6DF427}" destId="{BE69BE63-DC82-4EF8-B006-0FC2CC5B7167}" srcOrd="2" destOrd="0" parTransId="{52BCC36F-6607-4954-935D-EAE1B63F1338}" sibTransId="{425EB0E1-7C38-4E11-A74B-846BFA5A2BD6}"/>
    <dgm:cxn modelId="{0BCFDF62-0CE5-4C7B-B4A7-DABAF48F348C}" srcId="{CFE59781-D283-454E-8A1E-DE54EB6DF427}" destId="{D8B8F20E-39FD-4EFA-8E68-7D418C6B961B}" srcOrd="1" destOrd="0" parTransId="{F2E68929-0045-4E13-B710-CAE0993A8FEB}" sibTransId="{AA68F288-7650-4D24-87CB-787D7E7E65C4}"/>
    <dgm:cxn modelId="{4055124D-CF14-445D-896B-9C14C5D3EBF9}" srcId="{CFE59781-D283-454E-8A1E-DE54EB6DF427}" destId="{7B310E61-98A6-4434-A4D2-2C6619483329}" srcOrd="0" destOrd="0" parTransId="{3D73E65C-63ED-4E11-AAD5-155011CD9441}" sibTransId="{19E31370-B1DD-44A8-A25D-C07FA7A8922A}"/>
    <dgm:cxn modelId="{D563B98F-E90A-423F-A575-2758A9051A0F}" type="presOf" srcId="{CFE59781-D283-454E-8A1E-DE54EB6DF427}" destId="{EFC2010D-9FE9-4521-BAEA-B17A08BBCE03}" srcOrd="0" destOrd="0" presId="urn:microsoft.com/office/officeart/2008/layout/LinedList"/>
    <dgm:cxn modelId="{2E2415B2-1F7E-4D8C-B14C-70DD25B84700}" type="presOf" srcId="{EFF3CCA1-88BA-4F9E-8B39-4560D8FDC8F4}" destId="{B0F03288-9C13-413C-A7A0-82E01FD0B22C}" srcOrd="0" destOrd="0" presId="urn:microsoft.com/office/officeart/2008/layout/LinedList"/>
    <dgm:cxn modelId="{DCE13ACC-5934-4DC2-A430-A03054425029}" type="presOf" srcId="{D8B8F20E-39FD-4EFA-8E68-7D418C6B961B}" destId="{38491E96-C847-4DE5-85FA-0D257FA344C3}" srcOrd="0" destOrd="0" presId="urn:microsoft.com/office/officeart/2008/layout/LinedList"/>
    <dgm:cxn modelId="{EAA833D2-2113-424F-8247-BBFCDF68D6E7}" type="presOf" srcId="{BE69BE63-DC82-4EF8-B006-0FC2CC5B7167}" destId="{BA6E1C32-EF71-4639-9807-FF73FFB2D32A}" srcOrd="0" destOrd="0" presId="urn:microsoft.com/office/officeart/2008/layout/LinedList"/>
    <dgm:cxn modelId="{BA516AF2-DD0A-4425-9A7B-CAAEF786E4A8}" type="presParOf" srcId="{EFC2010D-9FE9-4521-BAEA-B17A08BBCE03}" destId="{09FED13A-3EE4-4667-99EE-AEB194362EB4}" srcOrd="0" destOrd="0" presId="urn:microsoft.com/office/officeart/2008/layout/LinedList"/>
    <dgm:cxn modelId="{544879A8-68FA-4D0D-AA65-32F40B7A1D7D}" type="presParOf" srcId="{EFC2010D-9FE9-4521-BAEA-B17A08BBCE03}" destId="{D88068FD-DE22-4F97-AD91-23851D32DD09}" srcOrd="1" destOrd="0" presId="urn:microsoft.com/office/officeart/2008/layout/LinedList"/>
    <dgm:cxn modelId="{F26833D7-8BCE-4DC1-B32C-8EB6B0B5505A}" type="presParOf" srcId="{D88068FD-DE22-4F97-AD91-23851D32DD09}" destId="{449FD781-AB46-4B5B-AFD8-520764B7437C}" srcOrd="0" destOrd="0" presId="urn:microsoft.com/office/officeart/2008/layout/LinedList"/>
    <dgm:cxn modelId="{DEDFC2A9-5345-444A-8729-7CAA9DE741FC}" type="presParOf" srcId="{D88068FD-DE22-4F97-AD91-23851D32DD09}" destId="{AB9C012B-B18F-4F09-8485-1F2E5593A87B}" srcOrd="1" destOrd="0" presId="urn:microsoft.com/office/officeart/2008/layout/LinedList"/>
    <dgm:cxn modelId="{F8543D40-A74C-46FD-A25E-35F24DFD16EC}" type="presParOf" srcId="{EFC2010D-9FE9-4521-BAEA-B17A08BBCE03}" destId="{1B5E2A57-C988-4BDB-A1EB-A56BC86DD77B}" srcOrd="2" destOrd="0" presId="urn:microsoft.com/office/officeart/2008/layout/LinedList"/>
    <dgm:cxn modelId="{8492D528-9998-4F06-9322-8BE2C4609430}" type="presParOf" srcId="{EFC2010D-9FE9-4521-BAEA-B17A08BBCE03}" destId="{FFEF145C-ED2C-4234-B57E-2DB44F1640E0}" srcOrd="3" destOrd="0" presId="urn:microsoft.com/office/officeart/2008/layout/LinedList"/>
    <dgm:cxn modelId="{AAA98463-FC67-474B-B202-31BDDEDDB89B}" type="presParOf" srcId="{FFEF145C-ED2C-4234-B57E-2DB44F1640E0}" destId="{38491E96-C847-4DE5-85FA-0D257FA344C3}" srcOrd="0" destOrd="0" presId="urn:microsoft.com/office/officeart/2008/layout/LinedList"/>
    <dgm:cxn modelId="{AED91089-3256-4341-942B-DEB41C840804}" type="presParOf" srcId="{FFEF145C-ED2C-4234-B57E-2DB44F1640E0}" destId="{F41A8DEB-394B-4203-9D63-76AAA4C1DE37}" srcOrd="1" destOrd="0" presId="urn:microsoft.com/office/officeart/2008/layout/LinedList"/>
    <dgm:cxn modelId="{37AC4AA6-27D3-435C-AB59-AC3FACCA9DD4}" type="presParOf" srcId="{EFC2010D-9FE9-4521-BAEA-B17A08BBCE03}" destId="{FB6E7A71-EACF-4DD1-8048-DBE2499552C1}" srcOrd="4" destOrd="0" presId="urn:microsoft.com/office/officeart/2008/layout/LinedList"/>
    <dgm:cxn modelId="{69557596-D8E6-47E0-B0BC-28FE049ABB17}" type="presParOf" srcId="{EFC2010D-9FE9-4521-BAEA-B17A08BBCE03}" destId="{FBC305BC-FBE9-4604-8E20-30B39A70F90C}" srcOrd="5" destOrd="0" presId="urn:microsoft.com/office/officeart/2008/layout/LinedList"/>
    <dgm:cxn modelId="{918C5D7A-B771-4151-9D56-C83C6E15F581}" type="presParOf" srcId="{FBC305BC-FBE9-4604-8E20-30B39A70F90C}" destId="{BA6E1C32-EF71-4639-9807-FF73FFB2D32A}" srcOrd="0" destOrd="0" presId="urn:microsoft.com/office/officeart/2008/layout/LinedList"/>
    <dgm:cxn modelId="{E53FC7A2-37F1-4651-A1CA-1D0391E57C29}" type="presParOf" srcId="{FBC305BC-FBE9-4604-8E20-30B39A70F90C}" destId="{D7A6D703-FB97-479D-A075-20FE49FA4A6B}" srcOrd="1" destOrd="0" presId="urn:microsoft.com/office/officeart/2008/layout/LinedList"/>
    <dgm:cxn modelId="{E96194F3-6B63-42F7-BA38-BE1359FFFDDA}" type="presParOf" srcId="{EFC2010D-9FE9-4521-BAEA-B17A08BBCE03}" destId="{26787305-2BCA-4309-86FD-BC0A704BC60C}" srcOrd="6" destOrd="0" presId="urn:microsoft.com/office/officeart/2008/layout/LinedList"/>
    <dgm:cxn modelId="{F803353D-A61C-491B-86AF-9725D2FCD913}" type="presParOf" srcId="{EFC2010D-9FE9-4521-BAEA-B17A08BBCE03}" destId="{C31659DF-7E9C-4D7D-9CE2-E3FF1067EB74}" srcOrd="7" destOrd="0" presId="urn:microsoft.com/office/officeart/2008/layout/LinedList"/>
    <dgm:cxn modelId="{D998ADAC-42A3-414B-909E-928D4F0A84C3}" type="presParOf" srcId="{C31659DF-7E9C-4D7D-9CE2-E3FF1067EB74}" destId="{B0F03288-9C13-413C-A7A0-82E01FD0B22C}" srcOrd="0" destOrd="0" presId="urn:microsoft.com/office/officeart/2008/layout/LinedList"/>
    <dgm:cxn modelId="{1DB34B94-DDF1-4D0A-AE28-64C883AB161B}" type="presParOf" srcId="{C31659DF-7E9C-4D7D-9CE2-E3FF1067EB74}" destId="{EDF07729-20B9-485D-8BC3-52C9E107CA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78302F-57BA-4F90-BB19-3AC2AF28B83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955387B-8467-4863-BDCF-0AFCCA72D37E}">
      <dgm:prSet/>
      <dgm:spPr/>
      <dgm:t>
        <a:bodyPr/>
        <a:lstStyle/>
        <a:p>
          <a:r>
            <a:rPr lang="en-US"/>
            <a:t>Expand the model to other medical imaging modalities (e.g., MRI, CT scans).</a:t>
          </a:r>
        </a:p>
      </dgm:t>
    </dgm:pt>
    <dgm:pt modelId="{C0E7DB4C-BD5A-4E0B-8AB2-158C780D53EF}" type="parTrans" cxnId="{FF0A323D-4DAD-494E-9353-7714F31779B8}">
      <dgm:prSet/>
      <dgm:spPr/>
      <dgm:t>
        <a:bodyPr/>
        <a:lstStyle/>
        <a:p>
          <a:endParaRPr lang="en-US"/>
        </a:p>
      </dgm:t>
    </dgm:pt>
    <dgm:pt modelId="{1DD557CD-9760-4100-9B5A-618A524DEAFE}" type="sibTrans" cxnId="{FF0A323D-4DAD-494E-9353-7714F31779B8}">
      <dgm:prSet/>
      <dgm:spPr/>
      <dgm:t>
        <a:bodyPr/>
        <a:lstStyle/>
        <a:p>
          <a:endParaRPr lang="en-US"/>
        </a:p>
      </dgm:t>
    </dgm:pt>
    <dgm:pt modelId="{46B06D3C-D5A9-440F-B9A0-B0B0DDABC3C3}">
      <dgm:prSet/>
      <dgm:spPr/>
      <dgm:t>
        <a:bodyPr/>
        <a:lstStyle/>
        <a:p>
          <a:r>
            <a:rPr lang="en-US"/>
            <a:t>Use </a:t>
          </a:r>
          <a:r>
            <a:rPr lang="en-US" b="1"/>
            <a:t>sampling techniques</a:t>
          </a:r>
          <a:r>
            <a:rPr lang="en-US"/>
            <a:t> to balance datasets and improve diagnostic accuracy for underrepresented conditions.</a:t>
          </a:r>
        </a:p>
      </dgm:t>
    </dgm:pt>
    <dgm:pt modelId="{91D21E16-DA0F-4CB8-BDE9-C29D0B760ADF}" type="parTrans" cxnId="{C4239E66-BBCE-4F51-A688-C009D7754AAE}">
      <dgm:prSet/>
      <dgm:spPr/>
      <dgm:t>
        <a:bodyPr/>
        <a:lstStyle/>
        <a:p>
          <a:endParaRPr lang="en-US"/>
        </a:p>
      </dgm:t>
    </dgm:pt>
    <dgm:pt modelId="{86434223-8719-47A8-8811-94841B3ACF17}" type="sibTrans" cxnId="{C4239E66-BBCE-4F51-A688-C009D7754AAE}">
      <dgm:prSet/>
      <dgm:spPr/>
      <dgm:t>
        <a:bodyPr/>
        <a:lstStyle/>
        <a:p>
          <a:endParaRPr lang="en-US"/>
        </a:p>
      </dgm:t>
    </dgm:pt>
    <dgm:pt modelId="{316ED047-640A-4D7F-AC3E-0B95007467D0}">
      <dgm:prSet/>
      <dgm:spPr/>
      <dgm:t>
        <a:bodyPr/>
        <a:lstStyle/>
        <a:p>
          <a:r>
            <a:rPr lang="en-US"/>
            <a:t>Integrate </a:t>
          </a:r>
          <a:r>
            <a:rPr lang="en-US" b="1"/>
            <a:t>ensemble models</a:t>
          </a:r>
          <a:r>
            <a:rPr lang="en-US"/>
            <a:t> to boost predictive performance by leveraging multiple classifiers.</a:t>
          </a:r>
        </a:p>
      </dgm:t>
    </dgm:pt>
    <dgm:pt modelId="{CAC97630-8E00-4C95-B8F0-FF7CD8041BFC}" type="parTrans" cxnId="{08730E4A-B00A-4A33-86EC-3CF4CF045A24}">
      <dgm:prSet/>
      <dgm:spPr/>
      <dgm:t>
        <a:bodyPr/>
        <a:lstStyle/>
        <a:p>
          <a:endParaRPr lang="en-US"/>
        </a:p>
      </dgm:t>
    </dgm:pt>
    <dgm:pt modelId="{D9049A75-45A0-46D3-AB74-E71E4002663B}" type="sibTrans" cxnId="{08730E4A-B00A-4A33-86EC-3CF4CF045A24}">
      <dgm:prSet/>
      <dgm:spPr/>
      <dgm:t>
        <a:bodyPr/>
        <a:lstStyle/>
        <a:p>
          <a:endParaRPr lang="en-US"/>
        </a:p>
      </dgm:t>
    </dgm:pt>
    <dgm:pt modelId="{3774DEF3-FE2D-4B26-85CC-44B887ADF175}">
      <dgm:prSet/>
      <dgm:spPr/>
      <dgm:t>
        <a:bodyPr/>
        <a:lstStyle/>
        <a:p>
          <a:r>
            <a:rPr lang="en-US"/>
            <a:t>Increase the diagnostic scope by training the model on a broader range of diseases, enhancing its applicability in real-world scenarios.</a:t>
          </a:r>
        </a:p>
      </dgm:t>
    </dgm:pt>
    <dgm:pt modelId="{2023FDFC-D16C-4716-B504-E451884696CC}" type="parTrans" cxnId="{16E50663-5F0D-4C81-B2B3-BA3F8E315E73}">
      <dgm:prSet/>
      <dgm:spPr/>
      <dgm:t>
        <a:bodyPr/>
        <a:lstStyle/>
        <a:p>
          <a:endParaRPr lang="en-US"/>
        </a:p>
      </dgm:t>
    </dgm:pt>
    <dgm:pt modelId="{8F022983-9B78-4823-9903-6085607192A0}" type="sibTrans" cxnId="{16E50663-5F0D-4C81-B2B3-BA3F8E315E73}">
      <dgm:prSet/>
      <dgm:spPr/>
      <dgm:t>
        <a:bodyPr/>
        <a:lstStyle/>
        <a:p>
          <a:endParaRPr lang="en-US"/>
        </a:p>
      </dgm:t>
    </dgm:pt>
    <dgm:pt modelId="{9D225CA8-2B9F-48FC-9C82-EC5A58F9C7D3}" type="pres">
      <dgm:prSet presAssocID="{8478302F-57BA-4F90-BB19-3AC2AF28B836}" presName="root" presStyleCnt="0">
        <dgm:presLayoutVars>
          <dgm:dir/>
          <dgm:resizeHandles val="exact"/>
        </dgm:presLayoutVars>
      </dgm:prSet>
      <dgm:spPr/>
    </dgm:pt>
    <dgm:pt modelId="{17331987-D172-41A2-9641-E59DD8A6E0C2}" type="pres">
      <dgm:prSet presAssocID="{8478302F-57BA-4F90-BB19-3AC2AF28B836}" presName="container" presStyleCnt="0">
        <dgm:presLayoutVars>
          <dgm:dir/>
          <dgm:resizeHandles val="exact"/>
        </dgm:presLayoutVars>
      </dgm:prSet>
      <dgm:spPr/>
    </dgm:pt>
    <dgm:pt modelId="{9F0E1E82-E5BA-4693-8773-27103C395EFE}" type="pres">
      <dgm:prSet presAssocID="{A955387B-8467-4863-BDCF-0AFCCA72D37E}" presName="compNode" presStyleCnt="0"/>
      <dgm:spPr/>
    </dgm:pt>
    <dgm:pt modelId="{5B040C95-FC1B-4BF2-943E-B8E544DC4A02}" type="pres">
      <dgm:prSet presAssocID="{A955387B-8467-4863-BDCF-0AFCCA72D37E}" presName="iconBgRect" presStyleLbl="bgShp" presStyleIdx="0" presStyleCnt="4"/>
      <dgm:spPr/>
    </dgm:pt>
    <dgm:pt modelId="{3C97D189-E3EB-40CA-B108-A7542525C4F7}" type="pres">
      <dgm:prSet presAssocID="{A955387B-8467-4863-BDCF-0AFCCA72D3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BA11FFF0-EC5B-4FB4-9E6F-5167B08F6314}" type="pres">
      <dgm:prSet presAssocID="{A955387B-8467-4863-BDCF-0AFCCA72D37E}" presName="spaceRect" presStyleCnt="0"/>
      <dgm:spPr/>
    </dgm:pt>
    <dgm:pt modelId="{589EC7AD-0D86-44FA-B00F-6BFC490A5F4E}" type="pres">
      <dgm:prSet presAssocID="{A955387B-8467-4863-BDCF-0AFCCA72D37E}" presName="textRect" presStyleLbl="revTx" presStyleIdx="0" presStyleCnt="4">
        <dgm:presLayoutVars>
          <dgm:chMax val="1"/>
          <dgm:chPref val="1"/>
        </dgm:presLayoutVars>
      </dgm:prSet>
      <dgm:spPr/>
    </dgm:pt>
    <dgm:pt modelId="{50FEAE6F-520E-44EA-98FB-A7B3EED01721}" type="pres">
      <dgm:prSet presAssocID="{1DD557CD-9760-4100-9B5A-618A524DEAFE}" presName="sibTrans" presStyleLbl="sibTrans2D1" presStyleIdx="0" presStyleCnt="0"/>
      <dgm:spPr/>
    </dgm:pt>
    <dgm:pt modelId="{65A44AEA-9DE5-4C0E-806A-7B9AD7AADBA0}" type="pres">
      <dgm:prSet presAssocID="{46B06D3C-D5A9-440F-B9A0-B0B0DDABC3C3}" presName="compNode" presStyleCnt="0"/>
      <dgm:spPr/>
    </dgm:pt>
    <dgm:pt modelId="{F3EB944B-29FC-4E7A-BE79-5271D8E05F00}" type="pres">
      <dgm:prSet presAssocID="{46B06D3C-D5A9-440F-B9A0-B0B0DDABC3C3}" presName="iconBgRect" presStyleLbl="bgShp" presStyleIdx="1" presStyleCnt="4"/>
      <dgm:spPr/>
    </dgm:pt>
    <dgm:pt modelId="{ADB84D9E-890B-480B-80F5-D2B81CFBD256}" type="pres">
      <dgm:prSet presAssocID="{46B06D3C-D5A9-440F-B9A0-B0B0DDABC3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52AD8D8-3BCD-4E54-BB82-E3881EFA3D0C}" type="pres">
      <dgm:prSet presAssocID="{46B06D3C-D5A9-440F-B9A0-B0B0DDABC3C3}" presName="spaceRect" presStyleCnt="0"/>
      <dgm:spPr/>
    </dgm:pt>
    <dgm:pt modelId="{5B345CCB-196C-4A86-9BBB-9D08610710E3}" type="pres">
      <dgm:prSet presAssocID="{46B06D3C-D5A9-440F-B9A0-B0B0DDABC3C3}" presName="textRect" presStyleLbl="revTx" presStyleIdx="1" presStyleCnt="4">
        <dgm:presLayoutVars>
          <dgm:chMax val="1"/>
          <dgm:chPref val="1"/>
        </dgm:presLayoutVars>
      </dgm:prSet>
      <dgm:spPr/>
    </dgm:pt>
    <dgm:pt modelId="{8653B6C9-248C-47F2-A7C9-1A6E816A0328}" type="pres">
      <dgm:prSet presAssocID="{86434223-8719-47A8-8811-94841B3ACF17}" presName="sibTrans" presStyleLbl="sibTrans2D1" presStyleIdx="0" presStyleCnt="0"/>
      <dgm:spPr/>
    </dgm:pt>
    <dgm:pt modelId="{B6F5B59E-272C-4CCE-BC86-6B695B930BFD}" type="pres">
      <dgm:prSet presAssocID="{316ED047-640A-4D7F-AC3E-0B95007467D0}" presName="compNode" presStyleCnt="0"/>
      <dgm:spPr/>
    </dgm:pt>
    <dgm:pt modelId="{288154BF-2C36-4F42-9870-22B7010FBAD9}" type="pres">
      <dgm:prSet presAssocID="{316ED047-640A-4D7F-AC3E-0B95007467D0}" presName="iconBgRect" presStyleLbl="bgShp" presStyleIdx="2" presStyleCnt="4"/>
      <dgm:spPr/>
    </dgm:pt>
    <dgm:pt modelId="{391A9FDF-4EA8-4D99-AA71-3D90A64423EE}" type="pres">
      <dgm:prSet presAssocID="{316ED047-640A-4D7F-AC3E-0B95007467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E1CD820F-B0FD-40AF-9F92-C6B1E2D6DA59}" type="pres">
      <dgm:prSet presAssocID="{316ED047-640A-4D7F-AC3E-0B95007467D0}" presName="spaceRect" presStyleCnt="0"/>
      <dgm:spPr/>
    </dgm:pt>
    <dgm:pt modelId="{57FF0F03-ABEB-4847-9BA0-57AB1CAF222C}" type="pres">
      <dgm:prSet presAssocID="{316ED047-640A-4D7F-AC3E-0B95007467D0}" presName="textRect" presStyleLbl="revTx" presStyleIdx="2" presStyleCnt="4">
        <dgm:presLayoutVars>
          <dgm:chMax val="1"/>
          <dgm:chPref val="1"/>
        </dgm:presLayoutVars>
      </dgm:prSet>
      <dgm:spPr/>
    </dgm:pt>
    <dgm:pt modelId="{10B7CC20-A257-423E-BDE4-6BE50DB9D021}" type="pres">
      <dgm:prSet presAssocID="{D9049A75-45A0-46D3-AB74-E71E4002663B}" presName="sibTrans" presStyleLbl="sibTrans2D1" presStyleIdx="0" presStyleCnt="0"/>
      <dgm:spPr/>
    </dgm:pt>
    <dgm:pt modelId="{5D355546-0B0F-4C59-9D87-6E277397930D}" type="pres">
      <dgm:prSet presAssocID="{3774DEF3-FE2D-4B26-85CC-44B887ADF175}" presName="compNode" presStyleCnt="0"/>
      <dgm:spPr/>
    </dgm:pt>
    <dgm:pt modelId="{31F8FE74-ED41-46BF-83F2-10C6E0AD1331}" type="pres">
      <dgm:prSet presAssocID="{3774DEF3-FE2D-4B26-85CC-44B887ADF175}" presName="iconBgRect" presStyleLbl="bgShp" presStyleIdx="3" presStyleCnt="4"/>
      <dgm:spPr/>
    </dgm:pt>
    <dgm:pt modelId="{BF0F25B3-BCF0-4100-AE63-EB29B27EF733}" type="pres">
      <dgm:prSet presAssocID="{3774DEF3-FE2D-4B26-85CC-44B887ADF1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1E2CFBA-CC65-442A-B203-7D714FC37E6D}" type="pres">
      <dgm:prSet presAssocID="{3774DEF3-FE2D-4B26-85CC-44B887ADF175}" presName="spaceRect" presStyleCnt="0"/>
      <dgm:spPr/>
    </dgm:pt>
    <dgm:pt modelId="{C8E1A012-DC9C-4BEE-834D-A245EACB3B31}" type="pres">
      <dgm:prSet presAssocID="{3774DEF3-FE2D-4B26-85CC-44B887ADF17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18EF0B-0631-4DF9-92C3-34BE750A129F}" type="presOf" srcId="{316ED047-640A-4D7F-AC3E-0B95007467D0}" destId="{57FF0F03-ABEB-4847-9BA0-57AB1CAF222C}" srcOrd="0" destOrd="0" presId="urn:microsoft.com/office/officeart/2018/2/layout/IconCircleList"/>
    <dgm:cxn modelId="{F09AD912-475C-4615-84FB-14D0CEE54D8A}" type="presOf" srcId="{3774DEF3-FE2D-4B26-85CC-44B887ADF175}" destId="{C8E1A012-DC9C-4BEE-834D-A245EACB3B31}" srcOrd="0" destOrd="0" presId="urn:microsoft.com/office/officeart/2018/2/layout/IconCircleList"/>
    <dgm:cxn modelId="{FF0A323D-4DAD-494E-9353-7714F31779B8}" srcId="{8478302F-57BA-4F90-BB19-3AC2AF28B836}" destId="{A955387B-8467-4863-BDCF-0AFCCA72D37E}" srcOrd="0" destOrd="0" parTransId="{C0E7DB4C-BD5A-4E0B-8AB2-158C780D53EF}" sibTransId="{1DD557CD-9760-4100-9B5A-618A524DEAFE}"/>
    <dgm:cxn modelId="{16E50663-5F0D-4C81-B2B3-BA3F8E315E73}" srcId="{8478302F-57BA-4F90-BB19-3AC2AF28B836}" destId="{3774DEF3-FE2D-4B26-85CC-44B887ADF175}" srcOrd="3" destOrd="0" parTransId="{2023FDFC-D16C-4716-B504-E451884696CC}" sibTransId="{8F022983-9B78-4823-9903-6085607192A0}"/>
    <dgm:cxn modelId="{E1E77644-26CB-4149-A501-179996CC8A96}" type="presOf" srcId="{86434223-8719-47A8-8811-94841B3ACF17}" destId="{8653B6C9-248C-47F2-A7C9-1A6E816A0328}" srcOrd="0" destOrd="0" presId="urn:microsoft.com/office/officeart/2018/2/layout/IconCircleList"/>
    <dgm:cxn modelId="{C4239E66-BBCE-4F51-A688-C009D7754AAE}" srcId="{8478302F-57BA-4F90-BB19-3AC2AF28B836}" destId="{46B06D3C-D5A9-440F-B9A0-B0B0DDABC3C3}" srcOrd="1" destOrd="0" parTransId="{91D21E16-DA0F-4CB8-BDE9-C29D0B760ADF}" sibTransId="{86434223-8719-47A8-8811-94841B3ACF17}"/>
    <dgm:cxn modelId="{08730E4A-B00A-4A33-86EC-3CF4CF045A24}" srcId="{8478302F-57BA-4F90-BB19-3AC2AF28B836}" destId="{316ED047-640A-4D7F-AC3E-0B95007467D0}" srcOrd="2" destOrd="0" parTransId="{CAC97630-8E00-4C95-B8F0-FF7CD8041BFC}" sibTransId="{D9049A75-45A0-46D3-AB74-E71E4002663B}"/>
    <dgm:cxn modelId="{5B6A2B9C-5CA0-4450-A7DB-2F9AFB5BC1D3}" type="presOf" srcId="{8478302F-57BA-4F90-BB19-3AC2AF28B836}" destId="{9D225CA8-2B9F-48FC-9C82-EC5A58F9C7D3}" srcOrd="0" destOrd="0" presId="urn:microsoft.com/office/officeart/2018/2/layout/IconCircleList"/>
    <dgm:cxn modelId="{8CFF849F-6403-4314-BC44-300BD14085AD}" type="presOf" srcId="{46B06D3C-D5A9-440F-B9A0-B0B0DDABC3C3}" destId="{5B345CCB-196C-4A86-9BBB-9D08610710E3}" srcOrd="0" destOrd="0" presId="urn:microsoft.com/office/officeart/2018/2/layout/IconCircleList"/>
    <dgm:cxn modelId="{CCCB00AB-79E4-4D15-93C9-CE738A9BC6D9}" type="presOf" srcId="{1DD557CD-9760-4100-9B5A-618A524DEAFE}" destId="{50FEAE6F-520E-44EA-98FB-A7B3EED01721}" srcOrd="0" destOrd="0" presId="urn:microsoft.com/office/officeart/2018/2/layout/IconCircleList"/>
    <dgm:cxn modelId="{D8FC08BA-EDCA-4995-8E81-E6B792324F13}" type="presOf" srcId="{A955387B-8467-4863-BDCF-0AFCCA72D37E}" destId="{589EC7AD-0D86-44FA-B00F-6BFC490A5F4E}" srcOrd="0" destOrd="0" presId="urn:microsoft.com/office/officeart/2018/2/layout/IconCircleList"/>
    <dgm:cxn modelId="{AA8103CA-8772-4D0E-9226-19E7CBFDF5D7}" type="presOf" srcId="{D9049A75-45A0-46D3-AB74-E71E4002663B}" destId="{10B7CC20-A257-423E-BDE4-6BE50DB9D021}" srcOrd="0" destOrd="0" presId="urn:microsoft.com/office/officeart/2018/2/layout/IconCircleList"/>
    <dgm:cxn modelId="{FAD2C920-5134-4B50-B71C-6EBEF2276E56}" type="presParOf" srcId="{9D225CA8-2B9F-48FC-9C82-EC5A58F9C7D3}" destId="{17331987-D172-41A2-9641-E59DD8A6E0C2}" srcOrd="0" destOrd="0" presId="urn:microsoft.com/office/officeart/2018/2/layout/IconCircleList"/>
    <dgm:cxn modelId="{F1E559A3-7028-4417-BEA8-7B8D8F5151D7}" type="presParOf" srcId="{17331987-D172-41A2-9641-E59DD8A6E0C2}" destId="{9F0E1E82-E5BA-4693-8773-27103C395EFE}" srcOrd="0" destOrd="0" presId="urn:microsoft.com/office/officeart/2018/2/layout/IconCircleList"/>
    <dgm:cxn modelId="{BCF119C3-0591-4814-8C60-0B79AA423E5B}" type="presParOf" srcId="{9F0E1E82-E5BA-4693-8773-27103C395EFE}" destId="{5B040C95-FC1B-4BF2-943E-B8E544DC4A02}" srcOrd="0" destOrd="0" presId="urn:microsoft.com/office/officeart/2018/2/layout/IconCircleList"/>
    <dgm:cxn modelId="{AFCD3AAD-A368-45BB-90AE-2D3DD4155359}" type="presParOf" srcId="{9F0E1E82-E5BA-4693-8773-27103C395EFE}" destId="{3C97D189-E3EB-40CA-B108-A7542525C4F7}" srcOrd="1" destOrd="0" presId="urn:microsoft.com/office/officeart/2018/2/layout/IconCircleList"/>
    <dgm:cxn modelId="{3323928A-BD9E-4222-A056-F351B63437C6}" type="presParOf" srcId="{9F0E1E82-E5BA-4693-8773-27103C395EFE}" destId="{BA11FFF0-EC5B-4FB4-9E6F-5167B08F6314}" srcOrd="2" destOrd="0" presId="urn:microsoft.com/office/officeart/2018/2/layout/IconCircleList"/>
    <dgm:cxn modelId="{A074B5BB-5065-41AD-985F-989C2848A90D}" type="presParOf" srcId="{9F0E1E82-E5BA-4693-8773-27103C395EFE}" destId="{589EC7AD-0D86-44FA-B00F-6BFC490A5F4E}" srcOrd="3" destOrd="0" presId="urn:microsoft.com/office/officeart/2018/2/layout/IconCircleList"/>
    <dgm:cxn modelId="{CBB46A20-EEDA-4315-8EDA-FE8987EF1DE4}" type="presParOf" srcId="{17331987-D172-41A2-9641-E59DD8A6E0C2}" destId="{50FEAE6F-520E-44EA-98FB-A7B3EED01721}" srcOrd="1" destOrd="0" presId="urn:microsoft.com/office/officeart/2018/2/layout/IconCircleList"/>
    <dgm:cxn modelId="{45A1A191-674A-4292-828F-D05E2E88801C}" type="presParOf" srcId="{17331987-D172-41A2-9641-E59DD8A6E0C2}" destId="{65A44AEA-9DE5-4C0E-806A-7B9AD7AADBA0}" srcOrd="2" destOrd="0" presId="urn:microsoft.com/office/officeart/2018/2/layout/IconCircleList"/>
    <dgm:cxn modelId="{A20138FE-5586-468D-B5BB-7603E2862A1B}" type="presParOf" srcId="{65A44AEA-9DE5-4C0E-806A-7B9AD7AADBA0}" destId="{F3EB944B-29FC-4E7A-BE79-5271D8E05F00}" srcOrd="0" destOrd="0" presId="urn:microsoft.com/office/officeart/2018/2/layout/IconCircleList"/>
    <dgm:cxn modelId="{1C7EB94D-DC1E-42B9-B393-1A05D1DB203B}" type="presParOf" srcId="{65A44AEA-9DE5-4C0E-806A-7B9AD7AADBA0}" destId="{ADB84D9E-890B-480B-80F5-D2B81CFBD256}" srcOrd="1" destOrd="0" presId="urn:microsoft.com/office/officeart/2018/2/layout/IconCircleList"/>
    <dgm:cxn modelId="{7B122244-9FC9-4DE9-996C-644EC9FB5EFE}" type="presParOf" srcId="{65A44AEA-9DE5-4C0E-806A-7B9AD7AADBA0}" destId="{E52AD8D8-3BCD-4E54-BB82-E3881EFA3D0C}" srcOrd="2" destOrd="0" presId="urn:microsoft.com/office/officeart/2018/2/layout/IconCircleList"/>
    <dgm:cxn modelId="{C7CF8B54-1DB1-4AFC-A56E-D96C0C7C02A7}" type="presParOf" srcId="{65A44AEA-9DE5-4C0E-806A-7B9AD7AADBA0}" destId="{5B345CCB-196C-4A86-9BBB-9D08610710E3}" srcOrd="3" destOrd="0" presId="urn:microsoft.com/office/officeart/2018/2/layout/IconCircleList"/>
    <dgm:cxn modelId="{D539BC28-69EB-475B-8F14-067EB6F1F839}" type="presParOf" srcId="{17331987-D172-41A2-9641-E59DD8A6E0C2}" destId="{8653B6C9-248C-47F2-A7C9-1A6E816A0328}" srcOrd="3" destOrd="0" presId="urn:microsoft.com/office/officeart/2018/2/layout/IconCircleList"/>
    <dgm:cxn modelId="{5EF6B17C-7CE1-4ADC-9210-3D33486828F4}" type="presParOf" srcId="{17331987-D172-41A2-9641-E59DD8A6E0C2}" destId="{B6F5B59E-272C-4CCE-BC86-6B695B930BFD}" srcOrd="4" destOrd="0" presId="urn:microsoft.com/office/officeart/2018/2/layout/IconCircleList"/>
    <dgm:cxn modelId="{54FF1B1F-844A-4147-A4F1-7E1E3CE34C98}" type="presParOf" srcId="{B6F5B59E-272C-4CCE-BC86-6B695B930BFD}" destId="{288154BF-2C36-4F42-9870-22B7010FBAD9}" srcOrd="0" destOrd="0" presId="urn:microsoft.com/office/officeart/2018/2/layout/IconCircleList"/>
    <dgm:cxn modelId="{FE7EA967-7DF5-41F5-8848-7C5538174574}" type="presParOf" srcId="{B6F5B59E-272C-4CCE-BC86-6B695B930BFD}" destId="{391A9FDF-4EA8-4D99-AA71-3D90A64423EE}" srcOrd="1" destOrd="0" presId="urn:microsoft.com/office/officeart/2018/2/layout/IconCircleList"/>
    <dgm:cxn modelId="{D53ACA66-9F4B-4DF0-9FEC-295F693A278E}" type="presParOf" srcId="{B6F5B59E-272C-4CCE-BC86-6B695B930BFD}" destId="{E1CD820F-B0FD-40AF-9F92-C6B1E2D6DA59}" srcOrd="2" destOrd="0" presId="urn:microsoft.com/office/officeart/2018/2/layout/IconCircleList"/>
    <dgm:cxn modelId="{8F943369-B942-4928-BEB7-9F75CFF6D940}" type="presParOf" srcId="{B6F5B59E-272C-4CCE-BC86-6B695B930BFD}" destId="{57FF0F03-ABEB-4847-9BA0-57AB1CAF222C}" srcOrd="3" destOrd="0" presId="urn:microsoft.com/office/officeart/2018/2/layout/IconCircleList"/>
    <dgm:cxn modelId="{2179A66F-745C-4069-8E8A-C15A6B0978B2}" type="presParOf" srcId="{17331987-D172-41A2-9641-E59DD8A6E0C2}" destId="{10B7CC20-A257-423E-BDE4-6BE50DB9D021}" srcOrd="5" destOrd="0" presId="urn:microsoft.com/office/officeart/2018/2/layout/IconCircleList"/>
    <dgm:cxn modelId="{E41A975C-550C-4DC8-89C3-092CB0B99046}" type="presParOf" srcId="{17331987-D172-41A2-9641-E59DD8A6E0C2}" destId="{5D355546-0B0F-4C59-9D87-6E277397930D}" srcOrd="6" destOrd="0" presId="urn:microsoft.com/office/officeart/2018/2/layout/IconCircleList"/>
    <dgm:cxn modelId="{8B606A28-466D-4D3F-849B-81CA794BD155}" type="presParOf" srcId="{5D355546-0B0F-4C59-9D87-6E277397930D}" destId="{31F8FE74-ED41-46BF-83F2-10C6E0AD1331}" srcOrd="0" destOrd="0" presId="urn:microsoft.com/office/officeart/2018/2/layout/IconCircleList"/>
    <dgm:cxn modelId="{9E0C7A58-98AF-4A3D-9F79-1D0181EFF652}" type="presParOf" srcId="{5D355546-0B0F-4C59-9D87-6E277397930D}" destId="{BF0F25B3-BCF0-4100-AE63-EB29B27EF733}" srcOrd="1" destOrd="0" presId="urn:microsoft.com/office/officeart/2018/2/layout/IconCircleList"/>
    <dgm:cxn modelId="{931B0D0C-5DB5-4B9F-A764-0E8A301F3C09}" type="presParOf" srcId="{5D355546-0B0F-4C59-9D87-6E277397930D}" destId="{F1E2CFBA-CC65-442A-B203-7D714FC37E6D}" srcOrd="2" destOrd="0" presId="urn:microsoft.com/office/officeart/2018/2/layout/IconCircleList"/>
    <dgm:cxn modelId="{E1AC608C-4C5A-4860-82A0-52062E763F54}" type="presParOf" srcId="{5D355546-0B0F-4C59-9D87-6E277397930D}" destId="{C8E1A012-DC9C-4BEE-834D-A245EACB3B3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99E28-5B92-4295-B6B0-80216BCE445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A3C80-EC75-4736-AB49-219CFEC27813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EDFE8-2892-4651-93FD-6975D9AD5CA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internship focused on advanced medical image processing techniques using Graph Attention Networks (GAT).</a:t>
          </a:r>
        </a:p>
      </dsp:txBody>
      <dsp:txXfrm>
        <a:off x="1057183" y="1805"/>
        <a:ext cx="9458416" cy="915310"/>
      </dsp:txXfrm>
    </dsp:sp>
    <dsp:sp modelId="{D1F09D20-9B9F-49F5-B1B3-BCFFB8D6EC49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EEE21-06FC-463C-928C-7398BC65513F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2067B-158A-4DE5-8664-B219B12FF6E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X-ray images were transformed into super pixel representations to improve feature extraction efficiency.</a:t>
          </a:r>
        </a:p>
      </dsp:txBody>
      <dsp:txXfrm>
        <a:off x="1057183" y="1145944"/>
        <a:ext cx="9458416" cy="915310"/>
      </dsp:txXfrm>
    </dsp:sp>
    <dsp:sp modelId="{12F5B107-DCD2-4BBF-876A-A90E3BDE10B0}">
      <dsp:nvSpPr>
        <dsp:cNvPr id="0" name=""/>
        <dsp:cNvSpPr/>
      </dsp:nvSpPr>
      <dsp:spPr>
        <a:xfrm>
          <a:off x="0" y="233362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71650-C8F4-41B0-A934-5275CFCD66A5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8BC7A-79FC-49C4-8017-C0020444E56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GAT was employed to extract meaningful features, leveraging attention mechanisms for better interpretability.</a:t>
          </a:r>
        </a:p>
      </dsp:txBody>
      <dsp:txXfrm>
        <a:off x="1057183" y="2290082"/>
        <a:ext cx="9458416" cy="915310"/>
      </dsp:txXfrm>
    </dsp:sp>
    <dsp:sp modelId="{5B033F00-45E0-40C5-9558-9DE189B0625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C8222-9FF9-4ABC-BEA1-9DF6C453E6C6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285A0-2462-4710-B776-3FB6DDDA730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approach was evaluated for its effectiveness in enhancing classification performance in medical imaging.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7CBEB-DA29-4288-B39D-7E9A41D765DA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11195-3F5D-42E9-8A13-E875E39655BB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X-ray image datasets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MIMIC-CXR database with over 377,000 chest X-ray images.</a:t>
          </a:r>
        </a:p>
      </dsp:txBody>
      <dsp:txXfrm>
        <a:off x="0" y="531"/>
        <a:ext cx="10515600" cy="870055"/>
      </dsp:txXfrm>
    </dsp:sp>
    <dsp:sp modelId="{DEAFFEEF-2E17-4DC4-98EF-B80BA62097B4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B3FE2-22F1-4F79-AB79-DDE8795C6F68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Preprocessing X-ray images by resizing to a fixed size (256x256) and normalizing pixel values and augmentation.</a:t>
          </a:r>
        </a:p>
      </dsp:txBody>
      <dsp:txXfrm>
        <a:off x="0" y="870586"/>
        <a:ext cx="10515600" cy="870055"/>
      </dsp:txXfrm>
    </dsp:sp>
    <dsp:sp modelId="{FAEAC5A4-488B-425C-9008-3B7D0BF1738A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E0596-EBA0-41A8-82E2-96CD9C629D3A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Segmenting images into super pixels using the SLIC algorithm to capture meaningful patterns.</a:t>
          </a:r>
        </a:p>
      </dsp:txBody>
      <dsp:txXfrm>
        <a:off x="0" y="1740641"/>
        <a:ext cx="10515600" cy="870055"/>
      </dsp:txXfrm>
    </dsp:sp>
    <dsp:sp modelId="{520662E8-567B-4D8C-83A4-82DEB34DC110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0AC39-7DED-4DB6-854E-5AB15A4FD7C9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Building Region Adjacency Graphs (RAGs) to model the relationships between super pixels</a:t>
          </a:r>
        </a:p>
      </dsp:txBody>
      <dsp:txXfrm>
        <a:off x="0" y="2610696"/>
        <a:ext cx="10515600" cy="870055"/>
      </dsp:txXfrm>
    </dsp:sp>
    <dsp:sp modelId="{59E95F38-1999-4208-8E02-207A16D1782E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76C0E-B3A0-41FC-9E75-D8A7D86AD7D7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Applying Graph Attention Networks (GAT) to extract significant features from the graph-structured data.</a:t>
          </a:r>
        </a:p>
      </dsp:txBody>
      <dsp:txXfrm>
        <a:off x="0" y="3480751"/>
        <a:ext cx="10515600" cy="870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F764D-E39F-4030-B4C2-C3185D9B170B}">
      <dsp:nvSpPr>
        <dsp:cNvPr id="0" name=""/>
        <dsp:cNvSpPr/>
      </dsp:nvSpPr>
      <dsp:spPr>
        <a:xfrm>
          <a:off x="0" y="714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Leveraged attention mechanisms to focus on the most important super pixels (nodes) in the graph.</a:t>
          </a:r>
        </a:p>
      </dsp:txBody>
      <dsp:txXfrm>
        <a:off x="38838" y="110307"/>
        <a:ext cx="10437924" cy="717924"/>
      </dsp:txXfrm>
    </dsp:sp>
    <dsp:sp modelId="{FB05D2BC-912A-4AEE-BD06-E54773CF5E0C}">
      <dsp:nvSpPr>
        <dsp:cNvPr id="0" name=""/>
        <dsp:cNvSpPr/>
      </dsp:nvSpPr>
      <dsp:spPr>
        <a:xfrm>
          <a:off x="0" y="9246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Allowed selective processing by assigning varying importance to graph nodes based on their features and connections.</a:t>
          </a:r>
        </a:p>
      </dsp:txBody>
      <dsp:txXfrm>
        <a:off x="38838" y="963507"/>
        <a:ext cx="10437924" cy="717924"/>
      </dsp:txXfrm>
    </dsp:sp>
    <dsp:sp modelId="{4228A404-2F86-4EAD-BACF-AF5555A400D4}">
      <dsp:nvSpPr>
        <dsp:cNvPr id="0" name=""/>
        <dsp:cNvSpPr/>
      </dsp:nvSpPr>
      <dsp:spPr>
        <a:xfrm>
          <a:off x="0" y="17778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Enhanced the model's ability to capture local and global relationships within the graph representation.</a:t>
          </a:r>
        </a:p>
      </dsp:txBody>
      <dsp:txXfrm>
        <a:off x="38838" y="1816707"/>
        <a:ext cx="10437924" cy="717924"/>
      </dsp:txXfrm>
    </dsp:sp>
    <dsp:sp modelId="{66DC19E8-6E87-408C-BD91-3C2494ECEC19}">
      <dsp:nvSpPr>
        <dsp:cNvPr id="0" name=""/>
        <dsp:cNvSpPr/>
      </dsp:nvSpPr>
      <dsp:spPr>
        <a:xfrm>
          <a:off x="0" y="26310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Provided flexibility in handling varying graph structures, improving feature extraction for pulmonary disease classification.</a:t>
          </a:r>
        </a:p>
      </dsp:txBody>
      <dsp:txXfrm>
        <a:off x="38838" y="2669907"/>
        <a:ext cx="10437924" cy="717924"/>
      </dsp:txXfrm>
    </dsp:sp>
    <dsp:sp modelId="{5EBE5CFB-A3F3-4F00-90C9-AE644AFD68C7}">
      <dsp:nvSpPr>
        <dsp:cNvPr id="0" name=""/>
        <dsp:cNvSpPr/>
      </dsp:nvSpPr>
      <dsp:spPr>
        <a:xfrm>
          <a:off x="0" y="34842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Integrated the GAT output into fully connected layers to classify X-ray images into distinct pulmonary conditions.</a:t>
          </a:r>
        </a:p>
      </dsp:txBody>
      <dsp:txXfrm>
        <a:off x="38838" y="3523107"/>
        <a:ext cx="10437924" cy="717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67489-31D2-457F-B3BD-04466289D1A8}">
      <dsp:nvSpPr>
        <dsp:cNvPr id="0" name=""/>
        <dsp:cNvSpPr/>
      </dsp:nvSpPr>
      <dsp:spPr>
        <a:xfrm>
          <a:off x="19211" y="825751"/>
          <a:ext cx="883705" cy="883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89216-1C51-4255-A527-87A84C310C32}">
      <dsp:nvSpPr>
        <dsp:cNvPr id="0" name=""/>
        <dsp:cNvSpPr/>
      </dsp:nvSpPr>
      <dsp:spPr>
        <a:xfrm>
          <a:off x="204789" y="1011329"/>
          <a:ext cx="512548" cy="512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8F82A-F810-490E-80B7-37EB6F8187AB}">
      <dsp:nvSpPr>
        <dsp:cNvPr id="0" name=""/>
        <dsp:cNvSpPr/>
      </dsp:nvSpPr>
      <dsp:spPr>
        <a:xfrm>
          <a:off x="1092281" y="825751"/>
          <a:ext cx="2083019" cy="8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SLIC </a:t>
          </a:r>
          <a:r>
            <a:rPr lang="en-US" sz="1100" kern="1200"/>
            <a:t>algorithm is a widely used technique for generating super pixels in image segmentation, which groups pixels into perceptually meaningful clusters.</a:t>
          </a:r>
        </a:p>
      </dsp:txBody>
      <dsp:txXfrm>
        <a:off x="1092281" y="825751"/>
        <a:ext cx="2083019" cy="883705"/>
      </dsp:txXfrm>
    </dsp:sp>
    <dsp:sp modelId="{DF22E580-4B0C-49D9-87AB-85AB8553F92C}">
      <dsp:nvSpPr>
        <dsp:cNvPr id="0" name=""/>
        <dsp:cNvSpPr/>
      </dsp:nvSpPr>
      <dsp:spPr>
        <a:xfrm>
          <a:off x="3538251" y="825751"/>
          <a:ext cx="883705" cy="883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C4DB9-A852-4968-9972-46BF5CF033B8}">
      <dsp:nvSpPr>
        <dsp:cNvPr id="0" name=""/>
        <dsp:cNvSpPr/>
      </dsp:nvSpPr>
      <dsp:spPr>
        <a:xfrm>
          <a:off x="3723829" y="1011329"/>
          <a:ext cx="512548" cy="512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011BF-5CEE-4B3F-835C-EDDF0DF1A1B5}">
      <dsp:nvSpPr>
        <dsp:cNvPr id="0" name=""/>
        <dsp:cNvSpPr/>
      </dsp:nvSpPr>
      <dsp:spPr>
        <a:xfrm>
          <a:off x="4611321" y="825751"/>
          <a:ext cx="2083019" cy="8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Efficiently segments images into compact super pixels, balancing quality and computational efficiency while preserving image boundaries.</a:t>
          </a:r>
        </a:p>
      </dsp:txBody>
      <dsp:txXfrm>
        <a:off x="4611321" y="825751"/>
        <a:ext cx="2083019" cy="883705"/>
      </dsp:txXfrm>
    </dsp:sp>
    <dsp:sp modelId="{34B9BCA1-6039-4BF5-87DC-D04A7230F4AF}">
      <dsp:nvSpPr>
        <dsp:cNvPr id="0" name=""/>
        <dsp:cNvSpPr/>
      </dsp:nvSpPr>
      <dsp:spPr>
        <a:xfrm>
          <a:off x="19211" y="2409715"/>
          <a:ext cx="883705" cy="883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648E5-343F-4B29-B037-C1421E310CE7}">
      <dsp:nvSpPr>
        <dsp:cNvPr id="0" name=""/>
        <dsp:cNvSpPr/>
      </dsp:nvSpPr>
      <dsp:spPr>
        <a:xfrm>
          <a:off x="204789" y="2595293"/>
          <a:ext cx="512548" cy="512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69930-4893-4A12-AE63-24D3BA0D0C7E}">
      <dsp:nvSpPr>
        <dsp:cNvPr id="0" name=""/>
        <dsp:cNvSpPr/>
      </dsp:nvSpPr>
      <dsp:spPr>
        <a:xfrm>
          <a:off x="1092281" y="2409715"/>
          <a:ext cx="2083019" cy="8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SLIC preserves key features in X-ray images, making it ideal for highlighting critical areas in medical diagnosis.</a:t>
          </a:r>
        </a:p>
      </dsp:txBody>
      <dsp:txXfrm>
        <a:off x="1092281" y="2409715"/>
        <a:ext cx="2083019" cy="883705"/>
      </dsp:txXfrm>
    </dsp:sp>
    <dsp:sp modelId="{353CB6A1-516A-4EBE-BB64-57F6113EA3F7}">
      <dsp:nvSpPr>
        <dsp:cNvPr id="0" name=""/>
        <dsp:cNvSpPr/>
      </dsp:nvSpPr>
      <dsp:spPr>
        <a:xfrm>
          <a:off x="3538251" y="2409715"/>
          <a:ext cx="883705" cy="883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03C8F-AA12-482F-AB92-17B67BCF0329}">
      <dsp:nvSpPr>
        <dsp:cNvPr id="0" name=""/>
        <dsp:cNvSpPr/>
      </dsp:nvSpPr>
      <dsp:spPr>
        <a:xfrm>
          <a:off x="3723829" y="2595293"/>
          <a:ext cx="512548" cy="5125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D87D4-2E29-4BCD-B438-FB4C5C347185}">
      <dsp:nvSpPr>
        <dsp:cNvPr id="0" name=""/>
        <dsp:cNvSpPr/>
      </dsp:nvSpPr>
      <dsp:spPr>
        <a:xfrm>
          <a:off x="4611321" y="2409715"/>
          <a:ext cx="2083019" cy="8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Converting X-rays into super pixels enhances feature extraction, reducing noise and improving detection of fine details.</a:t>
          </a:r>
        </a:p>
      </dsp:txBody>
      <dsp:txXfrm>
        <a:off x="4611321" y="2409715"/>
        <a:ext cx="2083019" cy="8837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0A3A1-F1C1-4100-ACF7-AEDC1A90D89E}">
      <dsp:nvSpPr>
        <dsp:cNvPr id="0" name=""/>
        <dsp:cNvSpPr/>
      </dsp:nvSpPr>
      <dsp:spPr>
        <a:xfrm>
          <a:off x="0" y="465865"/>
          <a:ext cx="6713552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RAG represents super pixels as nodes, with edges connecting adjacent super pixels, capturing spatial relationships.</a:t>
          </a:r>
        </a:p>
      </dsp:txBody>
      <dsp:txXfrm>
        <a:off x="36896" y="502761"/>
        <a:ext cx="6639760" cy="682028"/>
      </dsp:txXfrm>
    </dsp:sp>
    <dsp:sp modelId="{467F39D9-A629-4B98-8FAD-2AF19C3E3754}">
      <dsp:nvSpPr>
        <dsp:cNvPr id="0" name=""/>
        <dsp:cNvSpPr/>
      </dsp:nvSpPr>
      <dsp:spPr>
        <a:xfrm>
          <a:off x="0" y="1276406"/>
          <a:ext cx="6713552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Converts pixel-level data into graph-level data, simplifying complex image structures.</a:t>
          </a:r>
        </a:p>
      </dsp:txBody>
      <dsp:txXfrm>
        <a:off x="36896" y="1313302"/>
        <a:ext cx="6639760" cy="682028"/>
      </dsp:txXfrm>
    </dsp:sp>
    <dsp:sp modelId="{7D604AED-D817-418A-BC9A-1F7DBFC8E9FF}">
      <dsp:nvSpPr>
        <dsp:cNvPr id="0" name=""/>
        <dsp:cNvSpPr/>
      </dsp:nvSpPr>
      <dsp:spPr>
        <a:xfrm>
          <a:off x="0" y="2086946"/>
          <a:ext cx="6713552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combining superpixel-level features, improving interpretability and model performance.</a:t>
          </a:r>
        </a:p>
      </dsp:txBody>
      <dsp:txXfrm>
        <a:off x="36896" y="2123842"/>
        <a:ext cx="6639760" cy="682028"/>
      </dsp:txXfrm>
    </dsp:sp>
    <dsp:sp modelId="{C1134860-4ADD-4EBB-A189-77EE9DD3527F}">
      <dsp:nvSpPr>
        <dsp:cNvPr id="0" name=""/>
        <dsp:cNvSpPr/>
      </dsp:nvSpPr>
      <dsp:spPr>
        <a:xfrm>
          <a:off x="0" y="2897486"/>
          <a:ext cx="6713552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RAG effectively preserves structural integrity and spatial relationships in X-ray super pixels, aiding in better diagnosis.</a:t>
          </a:r>
        </a:p>
      </dsp:txBody>
      <dsp:txXfrm>
        <a:off x="36896" y="2934382"/>
        <a:ext cx="6639760" cy="682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9ACA0-94D5-4FA7-B1E3-44B1A68E3C17}">
      <dsp:nvSpPr>
        <dsp:cNvPr id="0" name=""/>
        <dsp:cNvSpPr/>
      </dsp:nvSpPr>
      <dsp:spPr>
        <a:xfrm>
          <a:off x="11465" y="168535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EEAD2-03CA-49D4-978E-2BDF290F9E54}">
      <dsp:nvSpPr>
        <dsp:cNvPr id="0" name=""/>
        <dsp:cNvSpPr/>
      </dsp:nvSpPr>
      <dsp:spPr>
        <a:xfrm>
          <a:off x="299582" y="456652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88735-7AD2-41DD-9FA4-C4F756004AC8}">
      <dsp:nvSpPr>
        <dsp:cNvPr id="0" name=""/>
        <dsp:cNvSpPr/>
      </dsp:nvSpPr>
      <dsp:spPr>
        <a:xfrm>
          <a:off x="1557952" y="168535"/>
          <a:ext cx="3378652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model achieved a precision of approximately 0.5 for some classes, which is promising for a challenging multi-class classification task in the medical imaging domain.</a:t>
          </a:r>
        </a:p>
      </dsp:txBody>
      <dsp:txXfrm>
        <a:off x="1557952" y="168535"/>
        <a:ext cx="3378652" cy="1371985"/>
      </dsp:txXfrm>
    </dsp:sp>
    <dsp:sp modelId="{BD63847E-5C50-4840-8AF8-C9BF551FF1FD}">
      <dsp:nvSpPr>
        <dsp:cNvPr id="0" name=""/>
        <dsp:cNvSpPr/>
      </dsp:nvSpPr>
      <dsp:spPr>
        <a:xfrm>
          <a:off x="5688646" y="187386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F70E6-E5C4-4D0B-A03C-82FAAB570A0A}">
      <dsp:nvSpPr>
        <dsp:cNvPr id="0" name=""/>
        <dsp:cNvSpPr/>
      </dsp:nvSpPr>
      <dsp:spPr>
        <a:xfrm>
          <a:off x="5976771" y="447230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ACAB7-9EB8-4CE4-9B24-40B493714D16}">
      <dsp:nvSpPr>
        <dsp:cNvPr id="0" name=""/>
        <dsp:cNvSpPr/>
      </dsp:nvSpPr>
      <dsp:spPr>
        <a:xfrm>
          <a:off x="7235109" y="159110"/>
          <a:ext cx="3623819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Lung Opacity and Pleural Effusion classes show moderate performance with precision scores of 0.35 and 0.45, respectively, demonstrating the potential for distinguishing these conditions.</a:t>
          </a:r>
        </a:p>
      </dsp:txBody>
      <dsp:txXfrm>
        <a:off x="7235109" y="159110"/>
        <a:ext cx="3623819" cy="1371985"/>
      </dsp:txXfrm>
    </dsp:sp>
    <dsp:sp modelId="{7D070F52-BA66-47B0-8899-2B6E021470CA}">
      <dsp:nvSpPr>
        <dsp:cNvPr id="0" name=""/>
        <dsp:cNvSpPr/>
      </dsp:nvSpPr>
      <dsp:spPr>
        <a:xfrm>
          <a:off x="0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8F52A-2598-4C54-AB97-3B1BA1A7319A}">
      <dsp:nvSpPr>
        <dsp:cNvPr id="0" name=""/>
        <dsp:cNvSpPr/>
      </dsp:nvSpPr>
      <dsp:spPr>
        <a:xfrm>
          <a:off x="299582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D975D-D7B6-4608-AB02-22F9914A915D}">
      <dsp:nvSpPr>
        <dsp:cNvPr id="0" name=""/>
        <dsp:cNvSpPr/>
      </dsp:nvSpPr>
      <dsp:spPr>
        <a:xfrm>
          <a:off x="1480773" y="2253297"/>
          <a:ext cx="3853560" cy="177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Classes like Atelectasis and Cardiomegaly had lower precision and recall, highlighting the need for further training or rebalancing of the dataset.</a:t>
          </a:r>
        </a:p>
      </dsp:txBody>
      <dsp:txXfrm>
        <a:off x="1480773" y="2253297"/>
        <a:ext cx="3853560" cy="1770972"/>
      </dsp:txXfrm>
    </dsp:sp>
    <dsp:sp modelId="{4AACB454-1577-43B0-AECB-E6B357C09D2D}">
      <dsp:nvSpPr>
        <dsp:cNvPr id="0" name=""/>
        <dsp:cNvSpPr/>
      </dsp:nvSpPr>
      <dsp:spPr>
        <a:xfrm>
          <a:off x="5699859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6F8F5-B2E7-47FF-8992-9683BC46FEF9}">
      <dsp:nvSpPr>
        <dsp:cNvPr id="0" name=""/>
        <dsp:cNvSpPr/>
      </dsp:nvSpPr>
      <dsp:spPr>
        <a:xfrm>
          <a:off x="6072820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CFCB0-22CF-40B9-AD2E-9C6EFA189B27}">
      <dsp:nvSpPr>
        <dsp:cNvPr id="0" name=""/>
        <dsp:cNvSpPr/>
      </dsp:nvSpPr>
      <dsp:spPr>
        <a:xfrm>
          <a:off x="7218971" y="2611515"/>
          <a:ext cx="3697391" cy="105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model achieved a </a:t>
          </a: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micro-average precision of 0.46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indicating its overall ability to correctly classify samples across all classes.</a:t>
          </a:r>
        </a:p>
      </dsp:txBody>
      <dsp:txXfrm>
        <a:off x="7218971" y="2611515"/>
        <a:ext cx="3697391" cy="10545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ED13A-3EE4-4667-99EE-AEB194362EB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FD781-AB46-4B5B-AFD8-520764B7437C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Introduced a graph-based framework using Graph Attention Networks (GAT) for pulmonary disease classification, surpassing traditional models.</a:t>
          </a:r>
        </a:p>
      </dsp:txBody>
      <dsp:txXfrm>
        <a:off x="0" y="0"/>
        <a:ext cx="10515600" cy="1087834"/>
      </dsp:txXfrm>
    </dsp:sp>
    <dsp:sp modelId="{1B5E2A57-C988-4BDB-A1EB-A56BC86DD77B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91E96-C847-4DE5-85FA-0D257FA344C3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Converted chest X-rays into graph structures to capture complex local and global data relationships.</a:t>
          </a:r>
        </a:p>
      </dsp:txBody>
      <dsp:txXfrm>
        <a:off x="0" y="1087834"/>
        <a:ext cx="10515600" cy="1087834"/>
      </dsp:txXfrm>
    </dsp:sp>
    <dsp:sp modelId="{FB6E7A71-EACF-4DD1-8048-DBE2499552C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E1C32-EF71-4639-9807-FF73FFB2D32A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super pixel segmentation and advanced feature extraction for improved diagnostic accuracy.</a:t>
          </a:r>
        </a:p>
      </dsp:txBody>
      <dsp:txXfrm>
        <a:off x="0" y="2175669"/>
        <a:ext cx="10515600" cy="1087834"/>
      </dsp:txXfrm>
    </dsp:sp>
    <dsp:sp modelId="{26787305-2BCA-4309-86FD-BC0A704BC60C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03288-9C13-413C-A7A0-82E01FD0B22C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Achieved promising results on the MIMIC-CXR dataset, showcasing the potential of graph-based deep learning in medical imaging.</a:t>
          </a:r>
        </a:p>
      </dsp:txBody>
      <dsp:txXfrm>
        <a:off x="0" y="3263503"/>
        <a:ext cx="10515600" cy="10878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40C95-FC1B-4BF2-943E-B8E544DC4A02}">
      <dsp:nvSpPr>
        <dsp:cNvPr id="0" name=""/>
        <dsp:cNvSpPr/>
      </dsp:nvSpPr>
      <dsp:spPr>
        <a:xfrm>
          <a:off x="15076" y="260785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7D189-E3EB-40CA-B108-A7542525C4F7}">
      <dsp:nvSpPr>
        <dsp:cNvPr id="0" name=""/>
        <dsp:cNvSpPr/>
      </dsp:nvSpPr>
      <dsp:spPr>
        <a:xfrm>
          <a:off x="322651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EC7AD-0D86-44FA-B00F-6BFC490A5F4E}">
      <dsp:nvSpPr>
        <dsp:cNvPr id="0" name=""/>
        <dsp:cNvSpPr/>
      </dsp:nvSpPr>
      <dsp:spPr>
        <a:xfrm>
          <a:off x="1793573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Expand the model to other medical imaging modalities (e.g., MRI, CT scans).</a:t>
          </a:r>
        </a:p>
      </dsp:txBody>
      <dsp:txXfrm>
        <a:off x="1793573" y="260785"/>
        <a:ext cx="3452376" cy="1464644"/>
      </dsp:txXfrm>
    </dsp:sp>
    <dsp:sp modelId="{F3EB944B-29FC-4E7A-BE79-5271D8E05F00}">
      <dsp:nvSpPr>
        <dsp:cNvPr id="0" name=""/>
        <dsp:cNvSpPr/>
      </dsp:nvSpPr>
      <dsp:spPr>
        <a:xfrm>
          <a:off x="5847500" y="260785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84D9E-890B-480B-80F5-D2B81CFBD256}">
      <dsp:nvSpPr>
        <dsp:cNvPr id="0" name=""/>
        <dsp:cNvSpPr/>
      </dsp:nvSpPr>
      <dsp:spPr>
        <a:xfrm>
          <a:off x="6155075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45CCB-196C-4A86-9BBB-9D08610710E3}">
      <dsp:nvSpPr>
        <dsp:cNvPr id="0" name=""/>
        <dsp:cNvSpPr/>
      </dsp:nvSpPr>
      <dsp:spPr>
        <a:xfrm>
          <a:off x="7625997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</a:t>
          </a:r>
          <a:r>
            <a:rPr lang="en-US" sz="2000" b="1" kern="1200"/>
            <a:t>sampling techniques</a:t>
          </a:r>
          <a:r>
            <a:rPr lang="en-US" sz="2000" kern="1200"/>
            <a:t> to balance datasets and improve diagnostic accuracy for underrepresented conditions.</a:t>
          </a:r>
        </a:p>
      </dsp:txBody>
      <dsp:txXfrm>
        <a:off x="7625997" y="260785"/>
        <a:ext cx="3452376" cy="1464644"/>
      </dsp:txXfrm>
    </dsp:sp>
    <dsp:sp modelId="{288154BF-2C36-4F42-9870-22B7010FBAD9}">
      <dsp:nvSpPr>
        <dsp:cNvPr id="0" name=""/>
        <dsp:cNvSpPr/>
      </dsp:nvSpPr>
      <dsp:spPr>
        <a:xfrm>
          <a:off x="15076" y="2432233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A9FDF-4EA8-4D99-AA71-3D90A64423EE}">
      <dsp:nvSpPr>
        <dsp:cNvPr id="0" name=""/>
        <dsp:cNvSpPr/>
      </dsp:nvSpPr>
      <dsp:spPr>
        <a:xfrm>
          <a:off x="322651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0F03-ABEB-4847-9BA0-57AB1CAF222C}">
      <dsp:nvSpPr>
        <dsp:cNvPr id="0" name=""/>
        <dsp:cNvSpPr/>
      </dsp:nvSpPr>
      <dsp:spPr>
        <a:xfrm>
          <a:off x="1793573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Integrate </a:t>
          </a:r>
          <a:r>
            <a:rPr lang="en-US" sz="2000" b="1" kern="1200"/>
            <a:t>ensemble models</a:t>
          </a:r>
          <a:r>
            <a:rPr lang="en-US" sz="2000" kern="1200"/>
            <a:t> to boost predictive performance by leveraging multiple classifiers.</a:t>
          </a:r>
        </a:p>
      </dsp:txBody>
      <dsp:txXfrm>
        <a:off x="1793573" y="2432233"/>
        <a:ext cx="3452376" cy="1464644"/>
      </dsp:txXfrm>
    </dsp:sp>
    <dsp:sp modelId="{31F8FE74-ED41-46BF-83F2-10C6E0AD1331}">
      <dsp:nvSpPr>
        <dsp:cNvPr id="0" name=""/>
        <dsp:cNvSpPr/>
      </dsp:nvSpPr>
      <dsp:spPr>
        <a:xfrm>
          <a:off x="5847500" y="2432233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F25B3-BCF0-4100-AE63-EB29B27EF733}">
      <dsp:nvSpPr>
        <dsp:cNvPr id="0" name=""/>
        <dsp:cNvSpPr/>
      </dsp:nvSpPr>
      <dsp:spPr>
        <a:xfrm>
          <a:off x="6155075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1A012-DC9C-4BEE-834D-A245EACB3B31}">
      <dsp:nvSpPr>
        <dsp:cNvPr id="0" name=""/>
        <dsp:cNvSpPr/>
      </dsp:nvSpPr>
      <dsp:spPr>
        <a:xfrm>
          <a:off x="7625997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Increase the diagnostic scope by training the model on a broader range of diseases, enhancing its applicability in real-world scenarios.</a:t>
          </a:r>
        </a:p>
      </dsp:txBody>
      <dsp:txXfrm>
        <a:off x="7625997" y="2432233"/>
        <a:ext cx="3452376" cy="1464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A74BF-7276-47DF-987E-9B24DB7D512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B7509-43E1-4BE1-9567-5263A4BDC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3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Graph Attention Networks (GAT) are a type of </a:t>
            </a:r>
            <a:r>
              <a:rPr lang="en-US" b="1" dirty="0"/>
              <a:t>Graph Neural Network (GNN)</a:t>
            </a:r>
            <a:r>
              <a:rPr lang="en-US" dirty="0"/>
              <a:t> that leverages the </a:t>
            </a:r>
            <a:r>
              <a:rPr lang="en-US" b="1" dirty="0"/>
              <a:t>attention mechanism</a:t>
            </a:r>
            <a:r>
              <a:rPr lang="en-US" dirty="0"/>
              <a:t> to process graph-structured data. Unlike traditional GNNs (e.g., GCN), which aggregate information from neighbors with fixed weights, GAT assigns </a:t>
            </a:r>
            <a:r>
              <a:rPr lang="en-US" b="1" dirty="0"/>
              <a:t>learnable attention scores</a:t>
            </a:r>
            <a:r>
              <a:rPr lang="en-US" dirty="0"/>
              <a:t> to the neighbors, enabling the model to focus on the most relevant nodes for each task.</a:t>
            </a:r>
          </a:p>
          <a:p>
            <a:endParaRPr lang="en-IN" dirty="0"/>
          </a:p>
          <a:p>
            <a:r>
              <a:rPr lang="en-US" dirty="0" err="1"/>
              <a:t>Superpixel</a:t>
            </a:r>
            <a:r>
              <a:rPr lang="en-US" dirty="0"/>
              <a:t> segmentation is a preprocessing technique in computer vision that groups pixels in an image into perceptually meaningful regions called </a:t>
            </a:r>
            <a:r>
              <a:rPr lang="en-US" b="1" dirty="0"/>
              <a:t>super pixels</a:t>
            </a:r>
            <a:r>
              <a:rPr lang="en-US" dirty="0"/>
              <a:t>. These regions are collections of adjacent pixels with similar color, intensity, or texture properties, which are often used as building blocks for higher-level image analysis tasks.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B7509-43E1-4BE1-9567-5263A4BDCC8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6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Happens</a:t>
            </a:r>
            <a:r>
              <a:rPr lang="en-US" dirty="0"/>
              <a:t>: The GAT operates on this graph structure and uses attention mechanisms to extract features. </a:t>
            </a:r>
            <a:r>
              <a:rPr lang="en-US" dirty="0" err="1"/>
              <a:t>Specifically:</a:t>
            </a:r>
            <a:r>
              <a:rPr lang="en-US" b="1" dirty="0" err="1"/>
              <a:t>Graph</a:t>
            </a:r>
            <a:r>
              <a:rPr lang="en-US" b="1" dirty="0"/>
              <a:t> Nodes</a:t>
            </a:r>
            <a:r>
              <a:rPr lang="en-US" dirty="0"/>
              <a:t>: Each </a:t>
            </a:r>
            <a:r>
              <a:rPr lang="en-US" dirty="0" err="1"/>
              <a:t>superpixel</a:t>
            </a:r>
            <a:r>
              <a:rPr lang="en-US" dirty="0"/>
              <a:t> has a feature representing its intensity (mean intensity) in the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 Edges</a:t>
            </a:r>
            <a:r>
              <a:rPr lang="en-US" dirty="0"/>
              <a:t>: The edges represent the relationship between adjacent </a:t>
            </a:r>
            <a:r>
              <a:rPr lang="en-US" dirty="0" err="1"/>
              <a:t>superpixels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GAT layer computes a </a:t>
            </a:r>
            <a:r>
              <a:rPr lang="en-US" b="1" dirty="0"/>
              <a:t>weighted sum</a:t>
            </a:r>
            <a:r>
              <a:rPr lang="en-US" dirty="0"/>
              <a:t> of the features of neighboring nodes (</a:t>
            </a:r>
            <a:r>
              <a:rPr lang="en-US" dirty="0" err="1"/>
              <a:t>superpixels</a:t>
            </a:r>
            <a:r>
              <a:rPr lang="en-US" dirty="0"/>
              <a:t>), with the weights determined dynamically by the attention mechanism. This helps the model focus on the most relevant neighboring </a:t>
            </a:r>
            <a:r>
              <a:rPr lang="en-US" dirty="0" err="1"/>
              <a:t>superpixels</a:t>
            </a:r>
            <a:r>
              <a:rPr lang="en-US" dirty="0"/>
              <a:t> based on their importance for the task.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B7509-43E1-4BE1-9567-5263A4BDCC8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13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B7509-43E1-4BE1-9567-5263A4BDCC8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1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Graph-structured data</a:t>
            </a:r>
            <a:r>
              <a:rPr lang="en-US" dirty="0"/>
              <a:t>: Input consists of nodes VVV, edges EEE, and node features </a:t>
            </a:r>
            <a:r>
              <a:rPr lang="en-US" dirty="0" err="1"/>
              <a:t>XXX.</a:t>
            </a:r>
            <a:r>
              <a:rPr lang="en-US" b="1" dirty="0" err="1"/>
              <a:t>Attention</a:t>
            </a:r>
            <a:r>
              <a:rPr lang="en-US" b="1" dirty="0"/>
              <a:t> mechanism</a:t>
            </a:r>
            <a:r>
              <a:rPr lang="en-US" dirty="0"/>
              <a:t>: Computes weights for each edge, emphasizing important </a:t>
            </a:r>
            <a:r>
              <a:rPr lang="en-US" dirty="0" err="1"/>
              <a:t>neighbors.</a:t>
            </a:r>
            <a:r>
              <a:rPr lang="en-US" b="1" dirty="0" err="1"/>
              <a:t>Message</a:t>
            </a:r>
            <a:r>
              <a:rPr lang="en-US" b="1" dirty="0"/>
              <a:t> passing</a:t>
            </a:r>
            <a:r>
              <a:rPr lang="en-US" dirty="0"/>
              <a:t>: Aggregates information from neighbors using the computed attention </a:t>
            </a:r>
            <a:r>
              <a:rPr lang="en-US" dirty="0" err="1"/>
              <a:t>weights.</a:t>
            </a:r>
            <a:r>
              <a:rPr lang="en-US" b="1" dirty="0" err="1"/>
              <a:t>Multi</a:t>
            </a:r>
            <a:r>
              <a:rPr lang="en-US" b="1" dirty="0"/>
              <a:t>-head attention</a:t>
            </a:r>
            <a:r>
              <a:rPr lang="en-US" dirty="0"/>
              <a:t>: Combines attention scores from multiple heads for </a:t>
            </a:r>
            <a:r>
              <a:rPr lang="en-US" dirty="0" err="1"/>
              <a:t>robustness.</a:t>
            </a:r>
            <a:r>
              <a:rPr lang="en-US" b="1" dirty="0" err="1"/>
              <a:t>Output</a:t>
            </a:r>
            <a:r>
              <a:rPr lang="en-US" b="1" dirty="0"/>
              <a:t> layer</a:t>
            </a:r>
            <a:r>
              <a:rPr lang="en-US" dirty="0"/>
              <a:t>: Generates task-specific outputs, such as node embeddings or classifications.</a:t>
            </a:r>
          </a:p>
          <a:p>
            <a:endParaRPr lang="en-US" dirty="0"/>
          </a:p>
          <a:p>
            <a:r>
              <a:rPr lang="en-IN" dirty="0"/>
              <a:t>Graph Attention Networks (GAT) are a type of </a:t>
            </a:r>
            <a:r>
              <a:rPr lang="en-IN" b="1" dirty="0"/>
              <a:t>Graph Neural Network (GNN)</a:t>
            </a:r>
            <a:r>
              <a:rPr lang="en-IN" dirty="0"/>
              <a:t> that leverages the </a:t>
            </a:r>
            <a:r>
              <a:rPr lang="en-IN" b="1" dirty="0"/>
              <a:t>attention mechanism</a:t>
            </a:r>
            <a:r>
              <a:rPr lang="en-IN" dirty="0"/>
              <a:t> to process graph-structured data. Unlike traditional GNNs (e.g., GCN), which aggregate information from </a:t>
            </a:r>
            <a:r>
              <a:rPr lang="en-IN" dirty="0" err="1"/>
              <a:t>neighbors</a:t>
            </a:r>
            <a:r>
              <a:rPr lang="en-IN" dirty="0"/>
              <a:t> with fixed weights, GAT assigns </a:t>
            </a:r>
            <a:r>
              <a:rPr lang="en-IN" b="1" dirty="0"/>
              <a:t>learnable attention scores</a:t>
            </a:r>
            <a:r>
              <a:rPr lang="en-IN" dirty="0"/>
              <a:t> to the </a:t>
            </a:r>
            <a:r>
              <a:rPr lang="en-IN" dirty="0" err="1"/>
              <a:t>neighbors</a:t>
            </a:r>
            <a:r>
              <a:rPr lang="en-IN" dirty="0"/>
              <a:t>, enabling the model to focus on the most relevant nodes for each task.</a:t>
            </a:r>
          </a:p>
          <a:p>
            <a:r>
              <a:rPr lang="en-IN" b="1" dirty="0"/>
              <a:t>Key Components of GAT: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Graph-structured data</a:t>
            </a:r>
            <a:r>
              <a:rPr lang="en-IN" dirty="0"/>
              <a:t>: Input consists of nodes VVV, edges EEE, and node features XXX.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Attention mechanism</a:t>
            </a:r>
            <a:r>
              <a:rPr lang="en-IN" dirty="0"/>
              <a:t>: Computes weights for each edge, emphasizing important </a:t>
            </a:r>
            <a:r>
              <a:rPr lang="en-IN" dirty="0" err="1"/>
              <a:t>neighbors</a:t>
            </a:r>
            <a:r>
              <a:rPr lang="en-IN" dirty="0"/>
              <a:t>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Message passing</a:t>
            </a:r>
            <a:r>
              <a:rPr lang="en-IN" dirty="0"/>
              <a:t>: Aggregates information from </a:t>
            </a:r>
            <a:r>
              <a:rPr lang="en-IN" dirty="0" err="1"/>
              <a:t>neighbors</a:t>
            </a:r>
            <a:r>
              <a:rPr lang="en-IN" dirty="0"/>
              <a:t> using the computed attention weights.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Multi-head attention</a:t>
            </a:r>
            <a:r>
              <a:rPr lang="en-IN" dirty="0"/>
              <a:t>: Combines attention scores from multiple heads for robustness.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Output layer</a:t>
            </a:r>
            <a:r>
              <a:rPr lang="en-IN" dirty="0"/>
              <a:t>: Generates task-specific outputs, such as node embeddings or classifications.</a:t>
            </a:r>
          </a:p>
          <a:p>
            <a:r>
              <a:rPr lang="en-IN" b="1" dirty="0"/>
              <a:t>Workflow of GAT: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Input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 graph represented as G=(V,E)G = (V, E)G=(V,E), where VVV is the set of nodes and EEE is the set of edges.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Each node </a:t>
            </a:r>
            <a:r>
              <a:rPr lang="en-IN" dirty="0" err="1"/>
              <a:t>viv_ivi</a:t>
            </a:r>
            <a:r>
              <a:rPr lang="en-IN" dirty="0"/>
              <a:t>​ has a feature vector </a:t>
            </a:r>
            <a:r>
              <a:rPr lang="en-IN" dirty="0" err="1"/>
              <a:t>hi∈Rd</a:t>
            </a:r>
            <a:r>
              <a:rPr lang="en-IN" dirty="0"/>
              <a:t>\</a:t>
            </a:r>
            <a:r>
              <a:rPr lang="en-IN" dirty="0" err="1"/>
              <a:t>mathbf</a:t>
            </a:r>
            <a:r>
              <a:rPr lang="en-IN" dirty="0"/>
              <a:t>{h}_</a:t>
            </a:r>
            <a:r>
              <a:rPr lang="en-IN" dirty="0" err="1"/>
              <a:t>i</a:t>
            </a:r>
            <a:r>
              <a:rPr lang="en-IN" dirty="0"/>
              <a:t> \in \</a:t>
            </a:r>
            <a:r>
              <a:rPr lang="en-IN" dirty="0" err="1"/>
              <a:t>mathbb</a:t>
            </a:r>
            <a:r>
              <a:rPr lang="en-IN" dirty="0"/>
              <a:t>{R}^</a:t>
            </a:r>
            <a:r>
              <a:rPr lang="en-IN" dirty="0" err="1"/>
              <a:t>dhi</a:t>
            </a:r>
            <a:r>
              <a:rPr lang="en-IN" dirty="0"/>
              <a:t>​∈Rd.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Self-attention on Graph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Compute pairwise attention scores between a node and its </a:t>
            </a:r>
            <a:r>
              <a:rPr lang="en-IN" dirty="0" err="1"/>
              <a:t>neighbors</a:t>
            </a:r>
            <a:r>
              <a:rPr lang="en-IN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Attention score between node iii and </a:t>
            </a:r>
            <a:r>
              <a:rPr lang="en-IN" dirty="0" err="1"/>
              <a:t>neighbor</a:t>
            </a:r>
            <a:r>
              <a:rPr lang="en-IN" dirty="0"/>
              <a:t> </a:t>
            </a:r>
            <a:r>
              <a:rPr lang="en-IN" dirty="0" err="1"/>
              <a:t>jjj</a:t>
            </a:r>
            <a:r>
              <a:rPr lang="en-IN" dirty="0"/>
              <a:t>: </a:t>
            </a:r>
            <a:r>
              <a:rPr lang="en-IN" dirty="0" err="1"/>
              <a:t>eij</a:t>
            </a:r>
            <a:r>
              <a:rPr lang="en-IN" dirty="0"/>
              <a:t>=</a:t>
            </a:r>
            <a:r>
              <a:rPr lang="en-IN" dirty="0" err="1"/>
              <a:t>LeakyReLU</a:t>
            </a:r>
            <a:r>
              <a:rPr lang="en-IN" dirty="0"/>
              <a:t>(a⊤[</a:t>
            </a:r>
            <a:r>
              <a:rPr lang="en-IN" dirty="0" err="1"/>
              <a:t>Whi</a:t>
            </a:r>
            <a:r>
              <a:rPr lang="en-IN" dirty="0"/>
              <a:t>∣∣</a:t>
            </a:r>
            <a:r>
              <a:rPr lang="en-IN" dirty="0" err="1"/>
              <a:t>Whj</a:t>
            </a:r>
            <a:r>
              <a:rPr lang="en-IN" dirty="0"/>
              <a:t>]),e_{</a:t>
            </a:r>
            <a:r>
              <a:rPr lang="en-IN" dirty="0" err="1"/>
              <a:t>ij</a:t>
            </a:r>
            <a:r>
              <a:rPr lang="en-IN" dirty="0"/>
              <a:t>} = \text{</a:t>
            </a:r>
            <a:r>
              <a:rPr lang="en-IN" dirty="0" err="1"/>
              <a:t>LeakyReLU</a:t>
            </a:r>
            <a:r>
              <a:rPr lang="en-IN" dirty="0"/>
              <a:t>}(\</a:t>
            </a:r>
            <a:r>
              <a:rPr lang="en-IN" dirty="0" err="1"/>
              <a:t>mathbf</a:t>
            </a:r>
            <a:r>
              <a:rPr lang="en-IN" dirty="0"/>
              <a:t>{a}^\top [\</a:t>
            </a:r>
            <a:r>
              <a:rPr lang="en-IN" dirty="0" err="1"/>
              <a:t>mathbf</a:t>
            </a:r>
            <a:r>
              <a:rPr lang="en-IN" dirty="0"/>
              <a:t>{W} \</a:t>
            </a:r>
            <a:r>
              <a:rPr lang="en-IN" dirty="0" err="1"/>
              <a:t>mathbf</a:t>
            </a:r>
            <a:r>
              <a:rPr lang="en-IN" dirty="0"/>
              <a:t>{h}_</a:t>
            </a:r>
            <a:r>
              <a:rPr lang="en-IN" dirty="0" err="1"/>
              <a:t>i</a:t>
            </a:r>
            <a:r>
              <a:rPr lang="en-IN" dirty="0"/>
              <a:t> || \</a:t>
            </a:r>
            <a:r>
              <a:rPr lang="en-IN" dirty="0" err="1"/>
              <a:t>mathbf</a:t>
            </a:r>
            <a:r>
              <a:rPr lang="en-IN" dirty="0"/>
              <a:t>{W} \</a:t>
            </a:r>
            <a:r>
              <a:rPr lang="en-IN" dirty="0" err="1"/>
              <a:t>mathbf</a:t>
            </a:r>
            <a:r>
              <a:rPr lang="en-IN" dirty="0"/>
              <a:t>{h}_j]),</a:t>
            </a:r>
            <a:r>
              <a:rPr lang="en-IN" dirty="0" err="1"/>
              <a:t>eij</a:t>
            </a:r>
            <a:r>
              <a:rPr lang="en-IN" dirty="0"/>
              <a:t>​=</a:t>
            </a:r>
            <a:r>
              <a:rPr lang="en-IN" dirty="0" err="1"/>
              <a:t>LeakyReLU</a:t>
            </a:r>
            <a:r>
              <a:rPr lang="en-IN" dirty="0"/>
              <a:t>(a⊤[</a:t>
            </a:r>
            <a:r>
              <a:rPr lang="en-IN" dirty="0" err="1"/>
              <a:t>Whi</a:t>
            </a:r>
            <a:r>
              <a:rPr lang="en-IN" dirty="0"/>
              <a:t>​∣∣</a:t>
            </a:r>
            <a:r>
              <a:rPr lang="en-IN" dirty="0" err="1"/>
              <a:t>Whj</a:t>
            </a:r>
            <a:r>
              <a:rPr lang="en-IN" dirty="0"/>
              <a:t>​]), where W\</a:t>
            </a:r>
            <a:r>
              <a:rPr lang="en-IN" dirty="0" err="1"/>
              <a:t>mathbf</a:t>
            </a:r>
            <a:r>
              <a:rPr lang="en-IN" dirty="0"/>
              <a:t>{W}W is a weight matrix, a\</a:t>
            </a:r>
            <a:r>
              <a:rPr lang="en-IN" dirty="0" err="1"/>
              <a:t>mathbf</a:t>
            </a:r>
            <a:r>
              <a:rPr lang="en-IN" dirty="0"/>
              <a:t>{a}a is the attention vector, and ∣∣||∣∣ denotes concatenation.</a:t>
            </a:r>
          </a:p>
          <a:p>
            <a:pPr>
              <a:buFont typeface="+mj-lt"/>
              <a:buAutoNum type="arabicPeriod"/>
            </a:pPr>
            <a:r>
              <a:rPr lang="en-IN" b="1" dirty="0" err="1"/>
              <a:t>Softmax</a:t>
            </a:r>
            <a:r>
              <a:rPr lang="en-IN" b="1" dirty="0"/>
              <a:t> Normalization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Normalize the attention scores across all </a:t>
            </a:r>
            <a:r>
              <a:rPr lang="en-IN" dirty="0" err="1"/>
              <a:t>neighbors</a:t>
            </a:r>
            <a:r>
              <a:rPr lang="en-IN" dirty="0"/>
              <a:t> of node iii: </a:t>
            </a:r>
            <a:r>
              <a:rPr lang="el-GR" dirty="0"/>
              <a:t>α</a:t>
            </a:r>
            <a:r>
              <a:rPr lang="en-IN" dirty="0" err="1"/>
              <a:t>ij</a:t>
            </a:r>
            <a:r>
              <a:rPr lang="en-IN" dirty="0"/>
              <a:t>=exp⁡(</a:t>
            </a:r>
            <a:r>
              <a:rPr lang="en-IN" dirty="0" err="1"/>
              <a:t>eij</a:t>
            </a:r>
            <a:r>
              <a:rPr lang="en-IN" dirty="0"/>
              <a:t>)∑</a:t>
            </a:r>
            <a:r>
              <a:rPr lang="en-IN" dirty="0" err="1"/>
              <a:t>k∈N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)exp⁡(</a:t>
            </a:r>
            <a:r>
              <a:rPr lang="en-IN" dirty="0" err="1"/>
              <a:t>eik</a:t>
            </a:r>
            <a:r>
              <a:rPr lang="en-IN" dirty="0"/>
              <a:t>).\alpha_{</a:t>
            </a:r>
            <a:r>
              <a:rPr lang="en-IN" dirty="0" err="1"/>
              <a:t>ij</a:t>
            </a:r>
            <a:r>
              <a:rPr lang="en-IN" dirty="0"/>
              <a:t>} = \frac{\exp(e_{</a:t>
            </a:r>
            <a:r>
              <a:rPr lang="en-IN" dirty="0" err="1"/>
              <a:t>ij</a:t>
            </a:r>
            <a:r>
              <a:rPr lang="en-IN" dirty="0"/>
              <a:t>})}{\sum_{k \in \</a:t>
            </a:r>
            <a:r>
              <a:rPr lang="en-IN" dirty="0" err="1"/>
              <a:t>mathcal</a:t>
            </a:r>
            <a:r>
              <a:rPr lang="en-IN" dirty="0"/>
              <a:t>{N}(</a:t>
            </a:r>
            <a:r>
              <a:rPr lang="en-IN" dirty="0" err="1"/>
              <a:t>i</a:t>
            </a:r>
            <a:r>
              <a:rPr lang="en-IN" dirty="0"/>
              <a:t>)} \exp(e_{</a:t>
            </a:r>
            <a:r>
              <a:rPr lang="en-IN" dirty="0" err="1"/>
              <a:t>ik</a:t>
            </a:r>
            <a:r>
              <a:rPr lang="en-IN" dirty="0"/>
              <a:t>})}.</a:t>
            </a:r>
            <a:r>
              <a:rPr lang="el-GR" dirty="0"/>
              <a:t>α</a:t>
            </a:r>
            <a:r>
              <a:rPr lang="en-IN" dirty="0" err="1"/>
              <a:t>ij</a:t>
            </a:r>
            <a:r>
              <a:rPr lang="en-IN" dirty="0"/>
              <a:t>​=∑</a:t>
            </a:r>
            <a:r>
              <a:rPr lang="en-IN" dirty="0" err="1"/>
              <a:t>k∈N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)​exp(</a:t>
            </a:r>
            <a:r>
              <a:rPr lang="en-IN" dirty="0" err="1"/>
              <a:t>eik</a:t>
            </a:r>
            <a:r>
              <a:rPr lang="en-IN" dirty="0"/>
              <a:t>​)exp(</a:t>
            </a:r>
            <a:r>
              <a:rPr lang="en-IN" dirty="0" err="1"/>
              <a:t>eij</a:t>
            </a:r>
            <a:r>
              <a:rPr lang="en-IN" dirty="0"/>
              <a:t>​)​.</a:t>
            </a:r>
          </a:p>
          <a:p>
            <a:pPr marL="742950" lvl="1" indent="-285750">
              <a:buFont typeface="+mj-lt"/>
              <a:buAutoNum type="arabicPeriod"/>
            </a:pPr>
            <a:r>
              <a:rPr lang="el-GR" dirty="0"/>
              <a:t>α</a:t>
            </a:r>
            <a:r>
              <a:rPr lang="en-IN" dirty="0" err="1"/>
              <a:t>ij</a:t>
            </a:r>
            <a:r>
              <a:rPr lang="en-IN" dirty="0"/>
              <a:t>\alpha_{</a:t>
            </a:r>
            <a:r>
              <a:rPr lang="en-IN" dirty="0" err="1"/>
              <a:t>ij</a:t>
            </a:r>
            <a:r>
              <a:rPr lang="en-IN" dirty="0"/>
              <a:t>}</a:t>
            </a:r>
            <a:r>
              <a:rPr lang="el-GR" dirty="0"/>
              <a:t>α</a:t>
            </a:r>
            <a:r>
              <a:rPr lang="en-IN" dirty="0" err="1"/>
              <a:t>ij</a:t>
            </a:r>
            <a:r>
              <a:rPr lang="en-IN" dirty="0"/>
              <a:t>​ represents the importance of </a:t>
            </a:r>
            <a:r>
              <a:rPr lang="en-IN" dirty="0" err="1"/>
              <a:t>neighbor</a:t>
            </a:r>
            <a:r>
              <a:rPr lang="en-IN" dirty="0"/>
              <a:t> </a:t>
            </a:r>
            <a:r>
              <a:rPr lang="en-IN" dirty="0" err="1"/>
              <a:t>jjj</a:t>
            </a:r>
            <a:r>
              <a:rPr lang="en-IN" dirty="0"/>
              <a:t> to node iii.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Message Passing and Aggregation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Aggregate the information from </a:t>
            </a:r>
            <a:r>
              <a:rPr lang="en-IN" dirty="0" err="1"/>
              <a:t>neighbors</a:t>
            </a:r>
            <a:r>
              <a:rPr lang="en-IN" dirty="0"/>
              <a:t>: hi′=</a:t>
            </a:r>
            <a:r>
              <a:rPr lang="el-GR" dirty="0"/>
              <a:t>σ(∑</a:t>
            </a:r>
            <a:r>
              <a:rPr lang="en-IN" dirty="0" err="1"/>
              <a:t>j∈N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</a:t>
            </a:r>
            <a:r>
              <a:rPr lang="el-GR" dirty="0"/>
              <a:t>α</a:t>
            </a:r>
            <a:r>
              <a:rPr lang="en-IN" dirty="0" err="1"/>
              <a:t>ijWhj</a:t>
            </a:r>
            <a:r>
              <a:rPr lang="en-IN" dirty="0"/>
              <a:t>),\</a:t>
            </a:r>
            <a:r>
              <a:rPr lang="en-IN" dirty="0" err="1"/>
              <a:t>mathbf</a:t>
            </a:r>
            <a:r>
              <a:rPr lang="en-IN" dirty="0"/>
              <a:t>{h}_</a:t>
            </a:r>
            <a:r>
              <a:rPr lang="en-IN" dirty="0" err="1"/>
              <a:t>i</a:t>
            </a:r>
            <a:r>
              <a:rPr lang="en-IN" dirty="0"/>
              <a:t>' = \sigma \left( \sum_{j \in \</a:t>
            </a:r>
            <a:r>
              <a:rPr lang="en-IN" dirty="0" err="1"/>
              <a:t>mathcal</a:t>
            </a:r>
            <a:r>
              <a:rPr lang="en-IN" dirty="0"/>
              <a:t>{N}(</a:t>
            </a:r>
            <a:r>
              <a:rPr lang="en-IN" dirty="0" err="1"/>
              <a:t>i</a:t>
            </a:r>
            <a:r>
              <a:rPr lang="en-IN" dirty="0"/>
              <a:t>)} \alpha_{</a:t>
            </a:r>
            <a:r>
              <a:rPr lang="en-IN" dirty="0" err="1"/>
              <a:t>ij</a:t>
            </a:r>
            <a:r>
              <a:rPr lang="en-IN" dirty="0"/>
              <a:t>} \</a:t>
            </a:r>
            <a:r>
              <a:rPr lang="en-IN" dirty="0" err="1"/>
              <a:t>mathbf</a:t>
            </a:r>
            <a:r>
              <a:rPr lang="en-IN" dirty="0"/>
              <a:t>{W} \</a:t>
            </a:r>
            <a:r>
              <a:rPr lang="en-IN" dirty="0" err="1"/>
              <a:t>mathbf</a:t>
            </a:r>
            <a:r>
              <a:rPr lang="en-IN" dirty="0"/>
              <a:t>{h}_j \right),hi′​=</a:t>
            </a:r>
            <a:r>
              <a:rPr lang="el-GR" dirty="0"/>
              <a:t>σ​</a:t>
            </a:r>
            <a:r>
              <a:rPr lang="en-IN" dirty="0" err="1"/>
              <a:t>j∈N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)∑​</a:t>
            </a:r>
            <a:r>
              <a:rPr lang="el-GR" dirty="0"/>
              <a:t>α</a:t>
            </a:r>
            <a:r>
              <a:rPr lang="en-IN" dirty="0" err="1"/>
              <a:t>ij</a:t>
            </a:r>
            <a:r>
              <a:rPr lang="en-IN" dirty="0"/>
              <a:t>​</a:t>
            </a:r>
            <a:r>
              <a:rPr lang="en-IN" dirty="0" err="1"/>
              <a:t>Whj</a:t>
            </a:r>
            <a:r>
              <a:rPr lang="en-IN" dirty="0"/>
              <a:t>​​, where </a:t>
            </a:r>
            <a:r>
              <a:rPr lang="el-GR" dirty="0"/>
              <a:t>σ\</a:t>
            </a:r>
            <a:r>
              <a:rPr lang="en-IN" dirty="0"/>
              <a:t>sigma</a:t>
            </a:r>
            <a:r>
              <a:rPr lang="el-GR" dirty="0"/>
              <a:t>σ </a:t>
            </a:r>
            <a:r>
              <a:rPr lang="en-IN" dirty="0"/>
              <a:t>is an activation function (e.g., </a:t>
            </a:r>
            <a:r>
              <a:rPr lang="en-IN" dirty="0" err="1"/>
              <a:t>ReLU</a:t>
            </a:r>
            <a:r>
              <a:rPr lang="en-IN" dirty="0"/>
              <a:t>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Multi-head Attention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Repeat the above steps for multiple attention heads and concatenate or average the results: hi′′=∥k=1Khi(k)(concatenation for each head k).\</a:t>
            </a:r>
            <a:r>
              <a:rPr lang="en-IN" dirty="0" err="1"/>
              <a:t>mathbf</a:t>
            </a:r>
            <a:r>
              <a:rPr lang="en-IN" dirty="0"/>
              <a:t>{h}_</a:t>
            </a:r>
            <a:r>
              <a:rPr lang="en-IN" dirty="0" err="1"/>
              <a:t>i</a:t>
            </a:r>
            <a:r>
              <a:rPr lang="en-IN" dirty="0"/>
              <a:t>'' = \|_{k=1}^K \</a:t>
            </a:r>
            <a:r>
              <a:rPr lang="en-IN" dirty="0" err="1"/>
              <a:t>mathbf</a:t>
            </a:r>
            <a:r>
              <a:rPr lang="en-IN" dirty="0"/>
              <a:t>{h}_</a:t>
            </a:r>
            <a:r>
              <a:rPr lang="en-IN" dirty="0" err="1"/>
              <a:t>i</a:t>
            </a:r>
            <a:r>
              <a:rPr lang="en-IN" dirty="0"/>
              <a:t>^{(k)} \quad \text{(concatenation for each head \( k \))}.hi′′​=∥k=1K​hi(k)​(concatenation for each head k).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Output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Depending on the task: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b="1" dirty="0"/>
              <a:t>Node-level task</a:t>
            </a:r>
            <a:r>
              <a:rPr lang="en-IN" dirty="0"/>
              <a:t>: Output embeddings or class probabilities for each node.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b="1" dirty="0"/>
              <a:t>Graph-level task</a:t>
            </a:r>
            <a:r>
              <a:rPr lang="en-IN" dirty="0"/>
              <a:t>: Pool node embeddings to generate a graph-level representation.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B7509-43E1-4BE1-9567-5263A4BDCC8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0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SLIC)</a:t>
            </a:r>
            <a:r>
              <a:rPr lang="en-US" dirty="0"/>
              <a:t> algorithm is a widely used technique for generating </a:t>
            </a:r>
            <a:r>
              <a:rPr lang="en-US" dirty="0" err="1"/>
              <a:t>superpixels</a:t>
            </a:r>
            <a:r>
              <a:rPr lang="en-US" dirty="0"/>
              <a:t> in image segmentation, which groups pixels into perceptually meaningful clusters.</a:t>
            </a:r>
          </a:p>
          <a:p>
            <a:r>
              <a:rPr lang="en-US" dirty="0"/>
              <a:t>Efficiently divides images into compact, uniform </a:t>
            </a:r>
            <a:r>
              <a:rPr lang="en-US" dirty="0" err="1"/>
              <a:t>superpixels</a:t>
            </a:r>
            <a:r>
              <a:rPr lang="en-US" dirty="0"/>
              <a:t> that preserve image boundaries, offering a balance between segmentation quality and computational efficiency.</a:t>
            </a:r>
          </a:p>
          <a:p>
            <a:r>
              <a:rPr lang="en-US" dirty="0"/>
              <a:t>SLIC maintains the structural integrity of important features in X-ray images, making it ideal for highlighting areas that require attention in medical diagnosis.</a:t>
            </a:r>
          </a:p>
          <a:p>
            <a:r>
              <a:rPr lang="en-US" dirty="0"/>
              <a:t>Converting X-ray images into </a:t>
            </a:r>
            <a:r>
              <a:rPr lang="en-US" dirty="0" err="1"/>
              <a:t>superpixels</a:t>
            </a:r>
            <a:r>
              <a:rPr lang="en-US" dirty="0"/>
              <a:t> enables more focused feature extraction, reducing noise and enhancing the model's ability to detect fine details in lung tissue or abnormalities.</a:t>
            </a:r>
            <a:endParaRPr lang="en-IN" dirty="0"/>
          </a:p>
          <a:p>
            <a:endParaRPr lang="en-IN" dirty="0"/>
          </a:p>
          <a:p>
            <a:endParaRPr lang="en-US" dirty="0"/>
          </a:p>
          <a:p>
            <a:r>
              <a:rPr lang="en-US" b="1" dirty="0" err="1"/>
              <a:t>Superpixel</a:t>
            </a:r>
            <a:r>
              <a:rPr lang="en-US" b="1" dirty="0"/>
              <a:t> Segmentation</a:t>
            </a:r>
          </a:p>
          <a:p>
            <a:r>
              <a:rPr lang="en-US" dirty="0" err="1"/>
              <a:t>Superpixel</a:t>
            </a:r>
            <a:r>
              <a:rPr lang="en-US" dirty="0"/>
              <a:t> segmentation is a preprocessing technique in computer vision that groups pixels in an image into perceptually meaningful regions called </a:t>
            </a:r>
            <a:r>
              <a:rPr lang="en-US" b="1" dirty="0" err="1"/>
              <a:t>superpixels</a:t>
            </a:r>
            <a:r>
              <a:rPr lang="en-US" dirty="0"/>
              <a:t>. These regions are collections of adjacent pixels with similar color, intensity, or texture properties, which are often used as building blocks for higher-level image analysis tasks.</a:t>
            </a:r>
          </a:p>
          <a:p>
            <a:endParaRPr lang="en-US" dirty="0"/>
          </a:p>
          <a:p>
            <a:r>
              <a:rPr lang="en-US" b="1" dirty="0"/>
              <a:t>SLIC (Simple Linear Iterative Clustering)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widely used </a:t>
            </a:r>
            <a:r>
              <a:rPr lang="en-US" dirty="0" err="1"/>
              <a:t>superpixel</a:t>
            </a:r>
            <a:r>
              <a:rPr lang="en-US" dirty="0"/>
              <a:t>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Clusters pixels based on their spatial and color proximity in the CIELAB color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compact and uniform </a:t>
            </a:r>
            <a:r>
              <a:rPr lang="en-US" dirty="0" err="1"/>
              <a:t>superpixels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Computationally efficient and widely adopted for various tasks.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B7509-43E1-4BE1-9567-5263A4BDCC8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76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 a </a:t>
            </a:r>
            <a:r>
              <a:rPr lang="en-US" b="1" dirty="0"/>
              <a:t>Region Adjacency Graph (RAG)</a:t>
            </a:r>
            <a:r>
              <a:rPr lang="en-US" dirty="0"/>
              <a:t> into a </a:t>
            </a:r>
            <a:r>
              <a:rPr lang="en-US" b="1" dirty="0" err="1"/>
              <a:t>NetworkX</a:t>
            </a:r>
            <a:r>
              <a:rPr lang="en-US" b="1" dirty="0"/>
              <a:t> graph</a:t>
            </a:r>
            <a:r>
              <a:rPr lang="en-US" dirty="0"/>
              <a:t> is a key step in leveraging graph-based machine learning models, such as Graph Attention Networks (GAT). Here's why this step is important: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Region Adjacency Graph (RAG)</a:t>
            </a:r>
            <a:r>
              <a:rPr lang="en-US" dirty="0"/>
              <a:t> is a graph-based representation of an image 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Nodes</a:t>
            </a:r>
            <a:r>
              <a:rPr lang="en-US" dirty="0"/>
              <a:t> represent regions or segments of the image (e.g., </a:t>
            </a:r>
            <a:r>
              <a:rPr lang="en-US" dirty="0" err="1"/>
              <a:t>superpixels</a:t>
            </a:r>
            <a:r>
              <a:rPr lang="en-US" dirty="0"/>
              <a:t> or clusters of pixels).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Edges</a:t>
            </a:r>
            <a:r>
              <a:rPr lang="en-US" dirty="0"/>
              <a:t> represent the adjacency or relationship between these regions.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 with an image or a pre-segmented version of the image (e.g., using </a:t>
            </a:r>
            <a:r>
              <a:rPr lang="en-US" dirty="0" err="1"/>
              <a:t>superpixel</a:t>
            </a:r>
            <a:r>
              <a:rPr lang="en-US" dirty="0"/>
              <a:t> segmentation).</a:t>
            </a:r>
          </a:p>
          <a:p>
            <a:r>
              <a:rPr lang="en-US" b="1" dirty="0"/>
              <a:t>Segmentation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Divide the image into regions using segmentation techniques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SLIC (Simple Linear Iterative Clustering)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Watershed segmentation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Graph-based segmentation</a:t>
            </a:r>
            <a:r>
              <a:rPr lang="en-US" dirty="0"/>
              <a:t>.</a:t>
            </a:r>
          </a:p>
          <a:p>
            <a:r>
              <a:rPr lang="en-US" b="1" dirty="0"/>
              <a:t>Graph Construction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graph G=(V,E)G = (V, E)G=(V,E),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VVV: Nodes represent regions.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EEE: Edges connect adjacent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Optionally, compute weights for edges based on region properties.</a:t>
            </a:r>
          </a:p>
          <a:p>
            <a:r>
              <a:rPr lang="en-US" b="1" dirty="0"/>
              <a:t>Feature Extraction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Extract features for each node (e.g., average color, texture).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Extract edge features (e.g., similarity measures).</a:t>
            </a:r>
          </a:p>
          <a:p>
            <a:r>
              <a:rPr lang="en-US" b="1" dirty="0"/>
              <a:t>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RAG for tasks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Merging similar regions.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Object segmentation.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Feature-based classification.</a:t>
            </a:r>
          </a:p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graph representation of the image for further processing.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B7509-43E1-4BE1-9567-5263A4BDCC8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0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Model Performance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achieved a </a:t>
            </a:r>
            <a:r>
              <a:rPr lang="en-US" b="1" dirty="0"/>
              <a:t>precision of approximately 0.5</a:t>
            </a:r>
            <a:r>
              <a:rPr lang="en-US" dirty="0"/>
              <a:t> for some classes (e.g., "No Finding" and "Pleural Effusion"), which is promising for a challenging multi-class classification task in the medical imaging domain.</a:t>
            </a:r>
          </a:p>
          <a:p>
            <a:r>
              <a:rPr lang="en-US" b="1" dirty="0"/>
              <a:t>Class-Specific Observations: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"No Finding" class achieved the best performance</a:t>
            </a:r>
            <a:r>
              <a:rPr lang="en-US" dirty="0"/>
              <a:t> with a precision of 0.47, suggesting the model is reasonably effective at identifying cases without abnormalities.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"Lung Opacity" and "Pleural Effusion" classes</a:t>
            </a:r>
            <a:r>
              <a:rPr lang="en-US" dirty="0"/>
              <a:t> show moderate performance with precision scores of 0.35 and 0.45, respectively, demonstrating the potential for distinguishing these conditions.</a:t>
            </a:r>
          </a:p>
          <a:p>
            <a:r>
              <a:rPr lang="en-US" b="1" dirty="0"/>
              <a:t>Room for Improvement in Rare Classes: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Classes like </a:t>
            </a:r>
            <a:r>
              <a:rPr lang="en-US" b="1" dirty="0"/>
              <a:t>"Atelectasis" and "Cardiomegaly"</a:t>
            </a:r>
            <a:r>
              <a:rPr lang="en-US" dirty="0"/>
              <a:t> had lower precision and recall, highlighting the need for further training or rebalancing of the dataset to improve recognition of rare conditions.</a:t>
            </a:r>
          </a:p>
          <a:p>
            <a:r>
              <a:rPr lang="en-US" b="1" dirty="0"/>
              <a:t>Balanced Performance: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achieved a </a:t>
            </a:r>
            <a:r>
              <a:rPr lang="en-US" b="1" dirty="0"/>
              <a:t>micro-average precision of 0.46</a:t>
            </a:r>
            <a:r>
              <a:rPr lang="en-US" dirty="0"/>
              <a:t>, indicating its overall ability to correctly classify samples across all classes.</a:t>
            </a:r>
          </a:p>
          <a:p>
            <a:r>
              <a:rPr lang="en-US" b="1" dirty="0"/>
              <a:t>Confusion Matrix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confusion matrix reveals key misclassifications between similar classes (e.g., overlap between "Lung Opacity" and "No Finding"), pointing to opportunities for fine-tuning and feature enhancement.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B7509-43E1-4BE1-9567-5263A4BDCC8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17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9431-A227-914D-C8D0-1B5A7890D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EC5BA-9CE8-F773-9419-DA8B015C1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95AF1-AA56-E11A-CB98-CDBD8CE2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293-02B1-4D7C-A37B-2200B70A94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A806-532B-6118-BA28-0E8EEB2D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1958-7C0A-BDCE-4C66-298845DF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0946-AE42-45E8-AD73-933637C5A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5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A0B9-7C07-F645-FB9C-C6C2372A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EF972-CBB4-FF98-719F-B21A9D230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DD64-BF5E-5784-C015-6C135916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293-02B1-4D7C-A37B-2200B70A94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1F58-C49E-EA54-30CB-493E0565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6421-C8B0-5A47-718E-0734A95C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0946-AE42-45E8-AD73-933637C5A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55982-F3E9-0C28-4EB7-EB60B12BE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C9371-BEB5-94BB-B04E-ADA20F3D9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705E-E314-A53D-1014-9296E857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293-02B1-4D7C-A37B-2200B70A94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A1DFA-F15A-EEF0-3868-CB57BFFB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53A0-D02F-4F2F-1690-9A7DCFB9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0946-AE42-45E8-AD73-933637C5A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91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CBF5-AE76-CE8E-6003-DE975014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CB0A-51C5-4446-267D-7CB4EEA1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5EAAE-9D1C-B2D5-DB35-E863C236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293-02B1-4D7C-A37B-2200B70A94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65644-B79E-490B-C50A-0FE9ACD9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0BE7-3C8B-FFAE-E6C4-1DEC1CCA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0946-AE42-45E8-AD73-933637C5A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95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BAE4-8C82-82A9-061E-11157A1B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E1E77-8C5D-00D3-09C9-0D7F35DAC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BF66E-E498-EC90-62A8-74015241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293-02B1-4D7C-A37B-2200B70A94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FC7E-A364-CB82-E8D6-05858263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254-F9D7-BCB5-4311-009AC148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0946-AE42-45E8-AD73-933637C5A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6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50AB-3B81-946A-70E4-C8E51624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146E-03F3-0661-33CC-3A00FE240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6B445-8A48-8206-02BB-A813DD62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C99C9-3A3D-A6A6-686E-6F3EAF89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293-02B1-4D7C-A37B-2200B70A94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F0056-A3D4-8FEB-4662-07298A4C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6C748-24B1-B3BD-C9EE-9BDB7ECF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0946-AE42-45E8-AD73-933637C5A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17BA-282E-8EDA-54B0-C871655F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A424-4616-A61C-A043-5DEA9DAC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BADBB-CD92-8933-75D0-1303880BC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6508D-FD37-E1EA-63B6-7315E2EAB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05BE2-D2A8-5E4B-756F-53020FAF5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179FA-39A4-92DE-F4D1-62725C12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293-02B1-4D7C-A37B-2200B70A94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86C72-85C2-EE9E-DC4C-A6E9E76A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0D4C9-B3BF-5AED-B336-A25863F9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0946-AE42-45E8-AD73-933637C5A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F17D-31B8-4DB8-97A4-CA0654D9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6D0C4-3C1C-EAB6-2AEC-E2E68064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293-02B1-4D7C-A37B-2200B70A94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3200D-DCD2-38AA-783A-71D92D9A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EA1E2-2694-F07C-1AC9-D1250329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0946-AE42-45E8-AD73-933637C5A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79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76366-36CB-92DA-1D87-0EA4445D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293-02B1-4D7C-A37B-2200B70A94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11CAD-26D4-170C-B64E-C4866FD5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8223B-8E5E-0A0F-673F-9022DE6F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0946-AE42-45E8-AD73-933637C5A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8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245-94E2-E4D7-FF08-4BC3D809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249E-38BC-A057-473B-F125B180B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B5BB1-6ADF-7A06-7913-93D8F3234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46E69-BA27-BE0F-C6E8-3D536A02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293-02B1-4D7C-A37B-2200B70A94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CC2E-D340-2457-C586-A8AE223B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CC22A-582B-F74E-C7B4-2A656765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0946-AE42-45E8-AD73-933637C5A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8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03EC-0AB4-7741-512B-FCADECE4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B4668-0D61-2CCC-0EDE-9CBE80EC7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A9AA2-4195-DEB3-B1D9-595BA214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687B-BB1D-C4A5-4E39-99BBB8EC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7293-02B1-4D7C-A37B-2200B70A94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13600-BC15-94F1-9569-9CD49262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D59CC-C70D-BF40-4D70-87347661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0946-AE42-45E8-AD73-933637C5A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F5653-000E-DE52-D37B-4E58E599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80C97-D30F-0CDC-21F3-F0AF01DC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68A8-C80C-9E84-C219-E0ED9D7D1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17293-02B1-4D7C-A37B-2200B70A942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67B7-3855-F52A-B3E7-EEE9C549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1EB0-5559-CCE1-257A-8F2295DBE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710946-AE42-45E8-AD73-933637C5A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1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B523-4429-51E0-27F6-2B0B2A20D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786" y="97363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Graph-Based Approach for Pulmonary Diseases Classification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A6C93-3A0B-EBE2-8B12-F88C3CACA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5465" y="3993776"/>
            <a:ext cx="9144000" cy="2256196"/>
          </a:xfrm>
        </p:spPr>
        <p:txBody>
          <a:bodyPr>
            <a:normAutofit fontScale="25000" lnSpcReduction="20000"/>
          </a:bodyPr>
          <a:lstStyle/>
          <a:p>
            <a:r>
              <a:rPr lang="en-US" sz="1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Anuranj VV</a:t>
            </a:r>
          </a:p>
          <a:p>
            <a:r>
              <a:rPr lang="en-US" sz="1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Supervision of </a:t>
            </a:r>
          </a:p>
          <a:p>
            <a:r>
              <a:rPr lang="en-US" sz="11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R. Sunitha</a:t>
            </a:r>
          </a:p>
          <a:p>
            <a:r>
              <a:rPr lang="en-US" sz="1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Associate Professor</a:t>
            </a:r>
          </a:p>
          <a:p>
            <a:r>
              <a:rPr lang="en-US" sz="1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Pondicherry University</a:t>
            </a:r>
            <a:endParaRPr lang="en-IN" sz="1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b="1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1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02E25C-BAED-7E23-7E11-1F885181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93DD18-8151-2D1B-2D2E-D71B8510A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966886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408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7B981-ED07-A70E-53AA-C8994698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endParaRPr lang="en-IN" sz="4000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9BF1-E19D-8E81-925B-A3C94B45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I, Anuranj VV declare that the Project report titled “Graph-Based Approach for Pulmonary Diseases Classification” submitted herein has completed my internship at Pondicherry University during the period of the internship from 18-June-2024 to 30-July-2024. I affirm that this report is an original work carried out by me under the guidance and supervision of 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R. Sunitha, Associate Professor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the Department of Computer Science, Pondicherry University.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7847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9060-B4FF-7E4B-E615-9BFDF4F3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25134C-8CBD-BA45-94D6-592FDAFE3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775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44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F2E8-688F-D3AE-0729-5F5F1E7A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35CAA87-1EBB-F83D-137A-0BFA3000E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1138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411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machine learning process&#10;&#10;Description automatically generated">
            <a:extLst>
              <a:ext uri="{FF2B5EF4-FFF2-40B4-BE49-F238E27FC236}">
                <a16:creationId xmlns:a16="http://schemas.microsoft.com/office/drawing/2014/main" id="{0F78B658-6B62-D1A0-883B-8D49BC4A0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442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2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BD77-BFE9-58DB-2835-FFFF8A18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Attention Networks (GAT)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7C4D7E-F70A-C952-6230-72D8E71690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121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101AD-5DB7-EA85-D54C-7CBB1A6A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SLIC ALGORITHEM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97343AC-0588-519E-7CF5-98E69362EF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close-up of a pixelated image&#10;&#10;Description automatically generated">
            <a:extLst>
              <a:ext uri="{FF2B5EF4-FFF2-40B4-BE49-F238E27FC236}">
                <a16:creationId xmlns:a16="http://schemas.microsoft.com/office/drawing/2014/main" id="{1B0898B4-9224-BB9D-8DBE-3230EDD51D5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879" r="3780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1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40DF6-10A5-D29A-1D91-870AC223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RAG (Region Adjacency Graph)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84854CC-A0E2-54C5-00B1-A832A757D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783418"/>
              </p:ext>
            </p:extLst>
          </p:nvPr>
        </p:nvGraphicFramePr>
        <p:xfrm>
          <a:off x="530452" y="1913661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750A2B-0C83-6B21-D17A-BF18793D8F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676" y="1868087"/>
            <a:ext cx="4883324" cy="38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7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08F66-7EFA-6808-35B7-BA30DDC9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1C0160-FC19-97E4-6C59-D6AEF808E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5240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227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EB08-8380-DB8E-1F0D-31C61EE9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748829-A227-96F0-C3D1-598464BC5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983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2317</Words>
  <Application>Microsoft Office PowerPoint</Application>
  <PresentationFormat>Widescreen</PresentationFormat>
  <Paragraphs>149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Times New Roman</vt:lpstr>
      <vt:lpstr>Office Theme</vt:lpstr>
      <vt:lpstr>Graph-Based Approach for Pulmonary Diseases Classification</vt:lpstr>
      <vt:lpstr>Introduction</vt:lpstr>
      <vt:lpstr>Materials and Methods</vt:lpstr>
      <vt:lpstr>PowerPoint Presentation</vt:lpstr>
      <vt:lpstr>Graph Attention Networks (GAT)</vt:lpstr>
      <vt:lpstr>SLIC ALGORITHEM</vt:lpstr>
      <vt:lpstr>RAG (Region Adjacency Graph)</vt:lpstr>
      <vt:lpstr>RESULTS</vt:lpstr>
      <vt:lpstr>Conclusion</vt:lpstr>
      <vt:lpstr>Future Works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ANURANJ V V</dc:creator>
  <cp:lastModifiedBy>ANURANJ V V</cp:lastModifiedBy>
  <cp:revision>8</cp:revision>
  <dcterms:created xsi:type="dcterms:W3CDTF">2024-11-24T15:30:54Z</dcterms:created>
  <dcterms:modified xsi:type="dcterms:W3CDTF">2024-11-27T05:45:37Z</dcterms:modified>
</cp:coreProperties>
</file>