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31AC-31C0-4A53-D759-D3CE0D98A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Elastic beanstalk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C08C9-6352-033C-6178-3E10B0F1F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Testing deployment of webapp using </a:t>
            </a:r>
            <a:r>
              <a:rPr lang="en-US" dirty="0" err="1">
                <a:solidFill>
                  <a:schemeClr val="bg1"/>
                </a:solidFill>
              </a:rPr>
              <a:t>aws</a:t>
            </a:r>
            <a:r>
              <a:rPr lang="en-US" dirty="0">
                <a:solidFill>
                  <a:schemeClr val="bg1"/>
                </a:solidFill>
              </a:rPr>
              <a:t> elastic beanstalk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3BB979-18D2-9527-8358-2A946BA0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30" y="764498"/>
            <a:ext cx="10411773" cy="55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169742-C9B5-6914-0F66-C9B680CC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96" y="1078227"/>
            <a:ext cx="5839640" cy="2962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474EB1-8D80-397B-70C1-22AA080C72DA}"/>
              </a:ext>
            </a:extLst>
          </p:cNvPr>
          <p:cNvSpPr txBox="1"/>
          <p:nvPr/>
        </p:nvSpPr>
        <p:spPr>
          <a:xfrm>
            <a:off x="869430" y="509666"/>
            <a:ext cx="98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I started up navigating to elastic beanstalk and created new environment</a:t>
            </a:r>
            <a:endParaRPr lang="en-IN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769F5C-9DDE-4E5A-4ACD-24635793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984" y="1890349"/>
            <a:ext cx="4067743" cy="184810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941887-398E-4045-516E-A135C9CA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334" y="4636628"/>
            <a:ext cx="458216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3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9EF6A-A82C-677D-2313-DA3FE846C0D0}"/>
              </a:ext>
            </a:extLst>
          </p:cNvPr>
          <p:cNvSpPr txBox="1"/>
          <p:nvPr/>
        </p:nvSpPr>
        <p:spPr>
          <a:xfrm>
            <a:off x="764498" y="644577"/>
            <a:ext cx="1040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Selected webserver environment then I filled up other settings in it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00342B-9CE8-BA28-5ABE-F9F8ABE8A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8" y="1334124"/>
            <a:ext cx="8738452" cy="46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7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A6CE67-A064-B07D-C3D4-90D44B631C72}"/>
              </a:ext>
            </a:extLst>
          </p:cNvPr>
          <p:cNvSpPr txBox="1"/>
          <p:nvPr/>
        </p:nvSpPr>
        <p:spPr>
          <a:xfrm>
            <a:off x="404734" y="434715"/>
            <a:ext cx="1139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chose the platform as python and there were multiple options you can select from like sample application which is provided by </a:t>
            </a:r>
            <a:r>
              <a:rPr lang="en-US" dirty="0" err="1"/>
              <a:t>aws</a:t>
            </a:r>
            <a:r>
              <a:rPr lang="en-US" dirty="0"/>
              <a:t> for testing purposes but I chose upload your code because I had a source code with me.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207A65-009A-7E7B-B9F0-E349BD0C3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41" y="1299961"/>
            <a:ext cx="9043717" cy="48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7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B648E-1287-3A1A-D741-13CA7114A667}"/>
              </a:ext>
            </a:extLst>
          </p:cNvPr>
          <p:cNvSpPr txBox="1"/>
          <p:nvPr/>
        </p:nvSpPr>
        <p:spPr>
          <a:xfrm>
            <a:off x="899410" y="389744"/>
            <a:ext cx="1079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configured service access settings I chose the preset service role for my testing purpose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9BF0DD-B5DA-7BFB-0717-E3378C8D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5" y="1223772"/>
            <a:ext cx="9306953" cy="500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8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AD8863-5434-1733-05C2-7D68B81BC4D9}"/>
              </a:ext>
            </a:extLst>
          </p:cNvPr>
          <p:cNvSpPr txBox="1"/>
          <p:nvPr/>
        </p:nvSpPr>
        <p:spPr>
          <a:xfrm>
            <a:off x="809469" y="404734"/>
            <a:ext cx="1070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selected the </a:t>
            </a:r>
            <a:r>
              <a:rPr lang="en-US" dirty="0" err="1"/>
              <a:t>vpc</a:t>
            </a:r>
            <a:r>
              <a:rPr lang="en-US" dirty="0"/>
              <a:t> I created for beanstalk and its subnets. I didn’t chose any databases.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3BB1EF-8D11-FF35-F0B0-F1434617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03" y="1332738"/>
            <a:ext cx="9308892" cy="50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10FCBA-B776-275B-AA62-89E87943B47B}"/>
              </a:ext>
            </a:extLst>
          </p:cNvPr>
          <p:cNvSpPr txBox="1"/>
          <p:nvPr/>
        </p:nvSpPr>
        <p:spPr>
          <a:xfrm>
            <a:off x="569626" y="509666"/>
            <a:ext cx="11002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there was monitoring settings for the environment after that I successfully created the environment. We could also see its stacks if we went to the cloud formation page.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44F29-9951-CC8B-4F22-83C5D829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1501189"/>
            <a:ext cx="8214610" cy="44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5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28C45A-3B64-2A9C-81DD-FE6BFAEFE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52400"/>
            <a:ext cx="5771116" cy="3101975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AE695C-47D6-405E-3855-D34B20F70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8230"/>
            <a:ext cx="7455572" cy="40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44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FEF8DE-C599-CBE7-B136-A7557B4E23A8}"/>
              </a:ext>
            </a:extLst>
          </p:cNvPr>
          <p:cNvSpPr txBox="1"/>
          <p:nvPr/>
        </p:nvSpPr>
        <p:spPr>
          <a:xfrm>
            <a:off x="554636" y="374754"/>
            <a:ext cx="10837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 tried accessing my application but I kept getting the this service unavailable message. So I checked different things such as </a:t>
            </a:r>
            <a:r>
              <a:rPr lang="en-US" dirty="0" err="1"/>
              <a:t>vpcs</a:t>
            </a:r>
            <a:r>
              <a:rPr lang="en-US" dirty="0"/>
              <a:t> subnets security groups etc. so the problem was with my source code. There is a specific format for beanstalk to </a:t>
            </a:r>
            <a:r>
              <a:rPr lang="en-US" dirty="0" err="1"/>
              <a:t>recoginise</a:t>
            </a:r>
            <a:r>
              <a:rPr lang="en-US" dirty="0"/>
              <a:t> the application from the zip file. So I made some changes to the formats and order of the zip file then rezipped it and redeployed it</a:t>
            </a:r>
            <a:endParaRPr lang="en-IN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343C14-668B-689E-9189-5A7530D6F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8" y="1744980"/>
            <a:ext cx="7165298" cy="3851348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CC9127D-3E6E-1F05-265F-3DD12AC2E0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79" t="33797" r="28445" b="16204"/>
          <a:stretch>
            <a:fillRect/>
          </a:stretch>
        </p:blipFill>
        <p:spPr>
          <a:xfrm>
            <a:off x="6656092" y="3279098"/>
            <a:ext cx="4736433" cy="30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620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215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Elastic beanstalk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anuranj k</dc:creator>
  <cp:lastModifiedBy>anuranj k</cp:lastModifiedBy>
  <cp:revision>1</cp:revision>
  <dcterms:created xsi:type="dcterms:W3CDTF">2025-08-26T20:17:52Z</dcterms:created>
  <dcterms:modified xsi:type="dcterms:W3CDTF">2025-08-26T20:43:26Z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ff3c39-3c24-45a0-8a8d-75dd96baf5f4_Enabled">
    <vt:lpwstr>true</vt:lpwstr>
  </property>
  <property fmtid="{D5CDD505-2E9C-101B-9397-08002B2CF9AE}" pid="3" name="MSIP_Label_70ff3c39-3c24-45a0-8a8d-75dd96baf5f4_SetDate">
    <vt:lpwstr>2025-08-26T20:43:26Z</vt:lpwstr>
  </property>
  <property fmtid="{D5CDD505-2E9C-101B-9397-08002B2CF9AE}" pid="4" name="MSIP_Label_70ff3c39-3c24-45a0-8a8d-75dd96baf5f4_Method">
    <vt:lpwstr>Privileged</vt:lpwstr>
  </property>
  <property fmtid="{D5CDD505-2E9C-101B-9397-08002B2CF9AE}" pid="5" name="MSIP_Label_70ff3c39-3c24-45a0-8a8d-75dd96baf5f4_Name">
    <vt:lpwstr>Confidental</vt:lpwstr>
  </property>
  <property fmtid="{D5CDD505-2E9C-101B-9397-08002B2CF9AE}" pid="6" name="MSIP_Label_70ff3c39-3c24-45a0-8a8d-75dd96baf5f4_SiteId">
    <vt:lpwstr>17da8dd9-59a2-4300-b8fb-4ec535a08a16</vt:lpwstr>
  </property>
  <property fmtid="{D5CDD505-2E9C-101B-9397-08002B2CF9AE}" pid="7" name="MSIP_Label_70ff3c39-3c24-45a0-8a8d-75dd96baf5f4_ActionId">
    <vt:lpwstr>209ad169-0a0b-4760-a9db-e2de366015e7</vt:lpwstr>
  </property>
  <property fmtid="{D5CDD505-2E9C-101B-9397-08002B2CF9AE}" pid="8" name="MSIP_Label_70ff3c39-3c24-45a0-8a8d-75dd96baf5f4_ContentBits">
    <vt:lpwstr>0</vt:lpwstr>
  </property>
  <property fmtid="{D5CDD505-2E9C-101B-9397-08002B2CF9AE}" pid="9" name="MSIP_Label_70ff3c39-3c24-45a0-8a8d-75dd96baf5f4_Tag">
    <vt:lpwstr>10, 0, 1, 1</vt:lpwstr>
  </property>
</Properties>
</file>