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" y="-1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AF1C-0AB3-406D-A64D-02EA3FE36F0D}" type="datetimeFigureOut">
              <a:rPr lang="en-AU" smtClean="0"/>
              <a:t>22/10/2014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8327-F097-4D4B-AEE6-F5F262729A7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0"/>
            <a:ext cx="8316385" cy="62372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Shallow Water Bathymetry on the AGDC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7056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-1"/>
            <a:ext cx="8339328" cy="62544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Shallow Water Bathymetry on the AGDC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6048672" y="836712"/>
            <a:ext cx="2915816" cy="1584176"/>
          </a:xfrm>
          <a:prstGeom prst="ellips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03848" y="980728"/>
            <a:ext cx="2915816" cy="1584176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403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GUI – not in scope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5536" y="116632"/>
            <a:ext cx="2915816" cy="1584176"/>
          </a:xfrm>
          <a:prstGeom prst="ellipse">
            <a:avLst/>
          </a:prstGeom>
          <a:noFill/>
          <a:ln w="444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59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92D050"/>
                </a:solidFill>
              </a:rPr>
              <a:t>Data wrangling on NCI from AGDC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71800" y="44624"/>
            <a:ext cx="6345088" cy="522418"/>
          </a:xfrm>
          <a:prstGeom prst="ellipse">
            <a:avLst/>
          </a:prstGeom>
          <a:noFill/>
          <a:ln w="444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47667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wrangling from other databases stored on NCI.</a:t>
            </a:r>
            <a:endParaRPr lang="en-A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1030377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 smtClean="0"/>
              <a:t>Table selected from drop down lists of above databases or custom-defined ranges or type of application (eg time series). New to current </a:t>
            </a:r>
            <a:r>
              <a:rPr lang="en-AU" sz="1500" b="1" dirty="0" err="1" smtClean="0"/>
              <a:t>gui</a:t>
            </a:r>
            <a:r>
              <a:rPr lang="en-AU" sz="1500" b="1" dirty="0" smtClean="0"/>
              <a:t> options would be an option to select </a:t>
            </a:r>
            <a:r>
              <a:rPr lang="en-AU" sz="1500" b="1" dirty="0" err="1" smtClean="0"/>
              <a:t>otimisation</a:t>
            </a:r>
            <a:r>
              <a:rPr lang="en-AU" sz="1500" b="1" dirty="0" smtClean="0"/>
              <a:t> step scales...(to be used with caution.</a:t>
            </a:r>
            <a:endParaRPr lang="en-AU" sz="1500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827584" y="2132856"/>
            <a:ext cx="1989437" cy="1247117"/>
          </a:xfrm>
          <a:prstGeom prst="ellipse">
            <a:avLst/>
          </a:prstGeom>
          <a:noFill/>
          <a:ln w="444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44208" y="4437112"/>
            <a:ext cx="1989437" cy="1247117"/>
          </a:xfrm>
          <a:prstGeom prst="ellipse">
            <a:avLst/>
          </a:prstGeom>
          <a:noFill/>
          <a:ln w="444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213285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This is where optimisation routine eg </a:t>
            </a:r>
            <a:r>
              <a:rPr lang="en-AU" dirty="0" err="1" smtClean="0">
                <a:solidFill>
                  <a:srgbClr val="00B0F0"/>
                </a:solidFill>
              </a:rPr>
              <a:t>nelder</a:t>
            </a:r>
            <a:r>
              <a:rPr lang="en-AU" dirty="0" smtClean="0">
                <a:solidFill>
                  <a:srgbClr val="00B0F0"/>
                </a:solidFill>
              </a:rPr>
              <a:t>-mead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0232" y="4460919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This is where optimisation routine eg </a:t>
            </a:r>
            <a:r>
              <a:rPr lang="en-AU" dirty="0" err="1" smtClean="0">
                <a:solidFill>
                  <a:srgbClr val="00B0F0"/>
                </a:solidFill>
              </a:rPr>
              <a:t>nelder</a:t>
            </a:r>
            <a:r>
              <a:rPr lang="en-AU" dirty="0" smtClean="0">
                <a:solidFill>
                  <a:srgbClr val="00B0F0"/>
                </a:solidFill>
              </a:rPr>
              <a:t>-mead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6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Anstee, Janet (O&amp;A, Black Mountain)</dc:creator>
  <cp:lastModifiedBy>Anstee, Janet (O&amp;A, Black Mountain)</cp:lastModifiedBy>
  <cp:revision>2</cp:revision>
  <dcterms:created xsi:type="dcterms:W3CDTF">2014-10-22T01:04:18Z</dcterms:created>
  <dcterms:modified xsi:type="dcterms:W3CDTF">2014-10-22T01:05:19Z</dcterms:modified>
</cp:coreProperties>
</file>