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UE19CS204 – Web Technologies</a:t>
            </a:r>
            <a:br/>
            <a:r>
              <a:t>Mini Project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990600" y="4038600"/>
            <a:ext cx="7086600" cy="175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500"/>
            </a:pPr>
            <a:r>
              <a:t>Section - B</a:t>
            </a:r>
            <a:endParaRPr sz="2900"/>
          </a:p>
          <a:p>
            <a:pPr>
              <a:lnSpc>
                <a:spcPct val="80000"/>
              </a:lnSpc>
              <a:spcBef>
                <a:spcPts val="600"/>
              </a:spcBef>
              <a:defRPr sz="2500"/>
            </a:pPr>
            <a:r>
              <a:t>Anurita Bose – PES1UG19CS073</a:t>
            </a:r>
            <a:endParaRPr sz="2900"/>
          </a:p>
          <a:p>
            <a:pPr>
              <a:lnSpc>
                <a:spcPct val="80000"/>
              </a:lnSpc>
              <a:spcBef>
                <a:spcPts val="600"/>
              </a:spcBef>
              <a:defRPr sz="2500"/>
            </a:pPr>
            <a:r>
              <a:t>Anupama Nhavalore – PES1U19CS0</a:t>
            </a:r>
            <a:endParaRPr sz="2900"/>
          </a:p>
          <a:p>
            <a:pPr>
              <a:lnSpc>
                <a:spcPct val="80000"/>
              </a:lnSpc>
              <a:spcBef>
                <a:spcPts val="600"/>
              </a:spcBef>
              <a:defRPr sz="2500"/>
            </a:pPr>
            <a:r>
              <a:t>Vinayak C S – PES1UG19CS118</a:t>
            </a:r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0"/>
            <a:ext cx="1685926" cy="16859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ubtitle 2"/>
          <p:cNvSpPr txBox="1"/>
          <p:nvPr/>
        </p:nvSpPr>
        <p:spPr>
          <a:xfrm>
            <a:off x="1143000" y="6172200"/>
            <a:ext cx="7086600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ctr">
              <a:lnSpc>
                <a:spcPct val="80000"/>
              </a:lnSpc>
              <a:spcBef>
                <a:spcPts val="400"/>
              </a:spcBef>
              <a:defRPr sz="1700">
                <a:solidFill>
                  <a:srgbClr val="888888"/>
                </a:solidFill>
              </a:defRPr>
            </a:lvl1pPr>
          </a:lstStyle>
          <a:p>
            <a:r>
              <a:t>GITHUB Link - https://github.com/Web404tech/Web-Tech-Project.git </a:t>
            </a:r>
          </a:p>
        </p:txBody>
      </p:sp>
      <p:sp>
        <p:nvSpPr>
          <p:cNvPr id="116" name="Title 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3200"/>
            </a:lvl1pPr>
          </a:lstStyle>
          <a:p>
            <a:r>
              <a:t>Project Title -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Abstract</a:t>
            </a:r>
          </a:p>
        </p:txBody>
      </p:sp>
      <p:sp>
        <p:nvSpPr>
          <p:cNvPr id="1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2040" y="1417639"/>
            <a:ext cx="8229600" cy="5068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None/>
            </a:lvl1pPr>
          </a:lstStyle>
          <a:p>
            <a:r>
              <a:rPr sz="2400" dirty="0"/>
              <a:t>We created a marketplace web</a:t>
            </a:r>
            <a:r>
              <a:rPr lang="en-US" sz="2400" dirty="0"/>
              <a:t> </a:t>
            </a:r>
            <a:r>
              <a:rPr sz="2400" dirty="0"/>
              <a:t>app</a:t>
            </a:r>
            <a:r>
              <a:rPr lang="en-US" sz="2400" dirty="0"/>
              <a:t>lication providing</a:t>
            </a:r>
            <a:r>
              <a:rPr sz="2400" dirty="0"/>
              <a:t> a</a:t>
            </a:r>
            <a:r>
              <a:rPr lang="en-US" sz="2400" dirty="0"/>
              <a:t> smooth</a:t>
            </a:r>
            <a:r>
              <a:rPr sz="2400" dirty="0"/>
              <a:t> shopping experience for environmentally friendly and cruelty free shopping products. </a:t>
            </a:r>
            <a:endParaRPr lang="en-US" sz="2400" dirty="0"/>
          </a:p>
          <a:p>
            <a:endParaRPr lang="en-US" sz="2400" dirty="0"/>
          </a:p>
          <a:p>
            <a:r>
              <a:rPr sz="2400" dirty="0"/>
              <a:t>This includes organic cosmetics, vegan-friendly clothing items and eco-friendly everyday essentials. Our aim is also to promote small scale businesses and brands which are supporting the same.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By providing a platform that provides only these niche range of products that are organic and environment friendly, we hope to make sustainable living the new norm.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Abstract</a:t>
            </a:r>
          </a:p>
        </p:txBody>
      </p:sp>
      <p:sp>
        <p:nvSpPr>
          <p:cNvPr id="1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740165" y="1737519"/>
            <a:ext cx="1819373" cy="45259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>
              <a:buSzTx/>
              <a:buNone/>
            </a:lvl1pPr>
          </a:lstStyle>
          <a:p>
            <a:r>
              <a:rPr lang="en-US" sz="2400" dirty="0"/>
              <a:t>It is essentially an ecommerce platform for environment friendly products. </a:t>
            </a:r>
          </a:p>
          <a:p>
            <a:endParaRPr lang="en-US" sz="2400" dirty="0"/>
          </a:p>
          <a:p>
            <a:r>
              <a:rPr lang="en-US" sz="2400" dirty="0"/>
              <a:t>We aim to promote local businesses through the same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B18BB-D1F6-4B8F-B30C-CD90AEA5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52889"/>
            <a:ext cx="5858759" cy="54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032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Technologies Used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7749" indent="-277749" defTabSz="740663">
              <a:spcBef>
                <a:spcPts val="600"/>
              </a:spcBef>
              <a:defRPr sz="2592"/>
            </a:pPr>
            <a:r>
              <a:rPr dirty="0"/>
              <a:t>React</a:t>
            </a:r>
          </a:p>
          <a:p>
            <a:pPr marL="601789" lvl="1" indent="-231457" defTabSz="740663">
              <a:spcBef>
                <a:spcPts val="500"/>
              </a:spcBef>
              <a:defRPr sz="2268"/>
            </a:pPr>
            <a:r>
              <a:rPr dirty="0" err="1"/>
              <a:t>useEffect</a:t>
            </a:r>
            <a:r>
              <a:rPr dirty="0"/>
              <a:t>()</a:t>
            </a:r>
          </a:p>
          <a:p>
            <a:pPr marL="601789" lvl="1" indent="-231457" defTabSz="740663">
              <a:spcBef>
                <a:spcPts val="500"/>
              </a:spcBef>
              <a:defRPr sz="2268"/>
            </a:pPr>
            <a:r>
              <a:rPr dirty="0" err="1"/>
              <a:t>useState</a:t>
            </a:r>
            <a:r>
              <a:rPr dirty="0"/>
              <a:t>()</a:t>
            </a:r>
          </a:p>
          <a:p>
            <a:pPr marL="601789" lvl="1" indent="-231457" defTabSz="740663">
              <a:spcBef>
                <a:spcPts val="500"/>
              </a:spcBef>
              <a:defRPr sz="2268"/>
            </a:pPr>
            <a:r>
              <a:rPr dirty="0" err="1"/>
              <a:t>createContext</a:t>
            </a:r>
            <a:r>
              <a:rPr dirty="0"/>
              <a:t>()</a:t>
            </a:r>
          </a:p>
          <a:p>
            <a:pPr marL="277749" indent="-277749" defTabSz="740663">
              <a:spcBef>
                <a:spcPts val="600"/>
              </a:spcBef>
              <a:defRPr sz="2592"/>
            </a:pPr>
            <a:r>
              <a:rPr dirty="0"/>
              <a:t>react-router-</a:t>
            </a:r>
            <a:r>
              <a:rPr dirty="0" err="1"/>
              <a:t>dom</a:t>
            </a:r>
            <a:endParaRPr dirty="0"/>
          </a:p>
          <a:p>
            <a:pPr marL="277749" indent="-277749" defTabSz="740663">
              <a:spcBef>
                <a:spcPts val="600"/>
              </a:spcBef>
              <a:defRPr sz="2592"/>
            </a:pPr>
            <a:r>
              <a:rPr dirty="0" err="1"/>
              <a:t>axios</a:t>
            </a:r>
            <a:endParaRPr dirty="0"/>
          </a:p>
          <a:p>
            <a:pPr marL="277749" indent="-277749" defTabSz="740663">
              <a:spcBef>
                <a:spcPts val="600"/>
              </a:spcBef>
              <a:defRPr sz="2592"/>
            </a:pPr>
            <a:r>
              <a:rPr dirty="0"/>
              <a:t>Backend: MongoDB, Mongoose, Express.js</a:t>
            </a:r>
          </a:p>
          <a:p>
            <a:pPr marL="277749" indent="-277749" defTabSz="740663">
              <a:spcBef>
                <a:spcPts val="600"/>
              </a:spcBef>
              <a:defRPr sz="2592"/>
            </a:pPr>
            <a:r>
              <a:rPr lang="en-US" dirty="0" err="1"/>
              <a:t>c</a:t>
            </a:r>
            <a:r>
              <a:rPr dirty="0" err="1"/>
              <a:t>loudinary</a:t>
            </a:r>
            <a:endParaRPr dirty="0"/>
          </a:p>
          <a:p>
            <a:pPr marL="277749" indent="-277749" defTabSz="740663">
              <a:spcBef>
                <a:spcPts val="600"/>
              </a:spcBef>
              <a:defRPr sz="2592"/>
            </a:pPr>
            <a:r>
              <a:rPr lang="en-US" dirty="0" err="1"/>
              <a:t>b</a:t>
            </a:r>
            <a:r>
              <a:rPr dirty="0" err="1"/>
              <a:t>crypt</a:t>
            </a:r>
            <a:endParaRPr dirty="0"/>
          </a:p>
          <a:p>
            <a:pPr marL="277749" indent="-277749" defTabSz="740663">
              <a:spcBef>
                <a:spcPts val="600"/>
              </a:spcBef>
              <a:defRPr sz="2592"/>
            </a:pPr>
            <a:r>
              <a:rPr lang="en-US" dirty="0" err="1"/>
              <a:t>P</a:t>
            </a:r>
            <a:r>
              <a:rPr dirty="0" err="1"/>
              <a:t>aypal</a:t>
            </a:r>
            <a:r>
              <a:rPr dirty="0"/>
              <a:t> Express Checkout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Member Contributions</a:t>
            </a: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sz="2800" dirty="0"/>
              <a:t>Vinayak C S – </a:t>
            </a:r>
            <a:r>
              <a:rPr lang="en-US" sz="2800" dirty="0"/>
              <a:t>complete front end ( client - </a:t>
            </a:r>
            <a:r>
              <a:rPr sz="2800" dirty="0"/>
              <a:t>React.js</a:t>
            </a:r>
            <a:r>
              <a:rPr lang="en-US" sz="2800" dirty="0"/>
              <a:t> and CSS for all components ,</a:t>
            </a:r>
            <a:r>
              <a:rPr sz="2800" dirty="0"/>
              <a:t> </a:t>
            </a:r>
            <a:r>
              <a:rPr sz="2800" dirty="0" err="1"/>
              <a:t>axios</a:t>
            </a:r>
            <a:r>
              <a:rPr sz="2800" dirty="0"/>
              <a:t>, react-router-</a:t>
            </a:r>
            <a:r>
              <a:rPr sz="2800" dirty="0" err="1"/>
              <a:t>dom</a:t>
            </a:r>
            <a:r>
              <a:rPr lang="en-US" sz="2800" dirty="0"/>
              <a:t>, global state,  </a:t>
            </a:r>
            <a:r>
              <a:rPr lang="en-US" sz="2800" dirty="0" err="1"/>
              <a:t>utils</a:t>
            </a:r>
            <a:r>
              <a:rPr sz="2800" dirty="0"/>
              <a:t> )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r>
              <a:rPr sz="2800" dirty="0"/>
              <a:t>Anupama </a:t>
            </a:r>
            <a:r>
              <a:rPr lang="en-US" sz="2800" dirty="0" err="1"/>
              <a:t>Nhavalore</a:t>
            </a:r>
            <a:r>
              <a:rPr lang="en-US" sz="2800" dirty="0"/>
              <a:t> </a:t>
            </a:r>
            <a:r>
              <a:rPr sz="2800" dirty="0"/>
              <a:t>- back end ( user and category controllers and routers, </a:t>
            </a:r>
            <a:r>
              <a:rPr lang="en-US" sz="2800" dirty="0" err="1"/>
              <a:t>mongoDB</a:t>
            </a:r>
            <a:r>
              <a:rPr lang="en-US" sz="2800" dirty="0"/>
              <a:t> – </a:t>
            </a:r>
            <a:r>
              <a:rPr sz="2800" dirty="0"/>
              <a:t>models</a:t>
            </a:r>
            <a:r>
              <a:rPr lang="en-US" sz="2800" dirty="0"/>
              <a:t> using mongoose</a:t>
            </a:r>
            <a:r>
              <a:rPr sz="2800" dirty="0"/>
              <a:t>)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r>
              <a:rPr sz="2800" dirty="0" err="1"/>
              <a:t>Anurita</a:t>
            </a:r>
            <a:r>
              <a:rPr sz="2800" dirty="0"/>
              <a:t> Bose- back end ( product and payment controllers and routers, </a:t>
            </a:r>
            <a:r>
              <a:rPr sz="2800" dirty="0" err="1"/>
              <a:t>cloudinary</a:t>
            </a:r>
            <a:r>
              <a:rPr lang="en-US" sz="2800" dirty="0"/>
              <a:t> for image upload, </a:t>
            </a:r>
            <a:r>
              <a:rPr lang="en-US" sz="2800" dirty="0" err="1"/>
              <a:t>paypal</a:t>
            </a:r>
            <a:r>
              <a:rPr lang="en-US" sz="2800" dirty="0"/>
              <a:t> - developer integration</a:t>
            </a:r>
            <a:r>
              <a:rPr sz="2800" dirty="0"/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241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UE19CS204 – Web Technologies Mini Project</vt:lpstr>
      <vt:lpstr>Abstract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HP</dc:creator>
  <cp:lastModifiedBy>HP</cp:lastModifiedBy>
  <cp:revision>3</cp:revision>
  <dcterms:modified xsi:type="dcterms:W3CDTF">2020-12-08T06:21:13Z</dcterms:modified>
</cp:coreProperties>
</file>