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5A5B59E-265C-43D3-B0E5-968D0A9E52DD}" type="datetimeFigureOut">
              <a:rPr lang="en-IN" smtClean="0"/>
              <a:t>03-11-2014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66EA22-2707-4BFC-8B69-A3B56445CF45}" type="slidenum">
              <a:rPr lang="en-IN" smtClean="0"/>
              <a:t>‹#›</a:t>
            </a:fld>
            <a:endParaRPr lang="en-IN"/>
          </a:p>
        </p:txBody>
      </p:sp>
    </p:spTree>
    <p:extLst>
      <p:ext uri="{BB962C8B-B14F-4D97-AF65-F5344CB8AC3E}">
        <p14:creationId xmlns:p14="http://schemas.microsoft.com/office/powerpoint/2010/main" val="208959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5A5B59E-265C-43D3-B0E5-968D0A9E52DD}" type="datetimeFigureOut">
              <a:rPr lang="en-IN" smtClean="0"/>
              <a:t>03-11-2014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66EA22-2707-4BFC-8B69-A3B56445CF45}" type="slidenum">
              <a:rPr lang="en-IN" smtClean="0"/>
              <a:t>‹#›</a:t>
            </a:fld>
            <a:endParaRPr lang="en-IN"/>
          </a:p>
        </p:txBody>
      </p:sp>
    </p:spTree>
    <p:extLst>
      <p:ext uri="{BB962C8B-B14F-4D97-AF65-F5344CB8AC3E}">
        <p14:creationId xmlns:p14="http://schemas.microsoft.com/office/powerpoint/2010/main" val="128488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5A5B59E-265C-43D3-B0E5-968D0A9E52DD}" type="datetimeFigureOut">
              <a:rPr lang="en-IN" smtClean="0"/>
              <a:t>03-11-2014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66EA22-2707-4BFC-8B69-A3B56445CF45}" type="slidenum">
              <a:rPr lang="en-IN" smtClean="0"/>
              <a:t>‹#›</a:t>
            </a:fld>
            <a:endParaRPr lang="en-IN"/>
          </a:p>
        </p:txBody>
      </p:sp>
    </p:spTree>
    <p:extLst>
      <p:ext uri="{BB962C8B-B14F-4D97-AF65-F5344CB8AC3E}">
        <p14:creationId xmlns:p14="http://schemas.microsoft.com/office/powerpoint/2010/main" val="1482180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5A5B59E-265C-43D3-B0E5-968D0A9E52DD}" type="datetimeFigureOut">
              <a:rPr lang="en-IN" smtClean="0"/>
              <a:t>03-11-2014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66EA22-2707-4BFC-8B69-A3B56445CF45}" type="slidenum">
              <a:rPr lang="en-IN" smtClean="0"/>
              <a:t>‹#›</a:t>
            </a:fld>
            <a:endParaRPr lang="en-IN"/>
          </a:p>
        </p:txBody>
      </p:sp>
    </p:spTree>
    <p:extLst>
      <p:ext uri="{BB962C8B-B14F-4D97-AF65-F5344CB8AC3E}">
        <p14:creationId xmlns:p14="http://schemas.microsoft.com/office/powerpoint/2010/main" val="2989760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A5B59E-265C-43D3-B0E5-968D0A9E52DD}" type="datetimeFigureOut">
              <a:rPr lang="en-IN" smtClean="0"/>
              <a:t>03-11-2014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66EA22-2707-4BFC-8B69-A3B56445CF45}" type="slidenum">
              <a:rPr lang="en-IN" smtClean="0"/>
              <a:t>‹#›</a:t>
            </a:fld>
            <a:endParaRPr lang="en-IN"/>
          </a:p>
        </p:txBody>
      </p:sp>
    </p:spTree>
    <p:extLst>
      <p:ext uri="{BB962C8B-B14F-4D97-AF65-F5344CB8AC3E}">
        <p14:creationId xmlns:p14="http://schemas.microsoft.com/office/powerpoint/2010/main" val="100618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5A5B59E-265C-43D3-B0E5-968D0A9E52DD}" type="datetimeFigureOut">
              <a:rPr lang="en-IN" smtClean="0"/>
              <a:t>03-11-2014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66EA22-2707-4BFC-8B69-A3B56445CF45}" type="slidenum">
              <a:rPr lang="en-IN" smtClean="0"/>
              <a:t>‹#›</a:t>
            </a:fld>
            <a:endParaRPr lang="en-IN"/>
          </a:p>
        </p:txBody>
      </p:sp>
    </p:spTree>
    <p:extLst>
      <p:ext uri="{BB962C8B-B14F-4D97-AF65-F5344CB8AC3E}">
        <p14:creationId xmlns:p14="http://schemas.microsoft.com/office/powerpoint/2010/main" val="3044881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5A5B59E-265C-43D3-B0E5-968D0A9E52DD}" type="datetimeFigureOut">
              <a:rPr lang="en-IN" smtClean="0"/>
              <a:t>03-11-2014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66EA22-2707-4BFC-8B69-A3B56445CF45}" type="slidenum">
              <a:rPr lang="en-IN" smtClean="0"/>
              <a:t>‹#›</a:t>
            </a:fld>
            <a:endParaRPr lang="en-IN"/>
          </a:p>
        </p:txBody>
      </p:sp>
    </p:spTree>
    <p:extLst>
      <p:ext uri="{BB962C8B-B14F-4D97-AF65-F5344CB8AC3E}">
        <p14:creationId xmlns:p14="http://schemas.microsoft.com/office/powerpoint/2010/main" val="2732831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5A5B59E-265C-43D3-B0E5-968D0A9E52DD}" type="datetimeFigureOut">
              <a:rPr lang="en-IN" smtClean="0"/>
              <a:t>03-11-2014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66EA22-2707-4BFC-8B69-A3B56445CF45}" type="slidenum">
              <a:rPr lang="en-IN" smtClean="0"/>
              <a:t>‹#›</a:t>
            </a:fld>
            <a:endParaRPr lang="en-IN"/>
          </a:p>
        </p:txBody>
      </p:sp>
    </p:spTree>
    <p:extLst>
      <p:ext uri="{BB962C8B-B14F-4D97-AF65-F5344CB8AC3E}">
        <p14:creationId xmlns:p14="http://schemas.microsoft.com/office/powerpoint/2010/main" val="2470526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5B59E-265C-43D3-B0E5-968D0A9E52DD}" type="datetimeFigureOut">
              <a:rPr lang="en-IN" smtClean="0"/>
              <a:t>03-11-2014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66EA22-2707-4BFC-8B69-A3B56445CF45}" type="slidenum">
              <a:rPr lang="en-IN" smtClean="0"/>
              <a:t>‹#›</a:t>
            </a:fld>
            <a:endParaRPr lang="en-IN"/>
          </a:p>
        </p:txBody>
      </p:sp>
    </p:spTree>
    <p:extLst>
      <p:ext uri="{BB962C8B-B14F-4D97-AF65-F5344CB8AC3E}">
        <p14:creationId xmlns:p14="http://schemas.microsoft.com/office/powerpoint/2010/main" val="1462905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A5B59E-265C-43D3-B0E5-968D0A9E52DD}" type="datetimeFigureOut">
              <a:rPr lang="en-IN" smtClean="0"/>
              <a:t>03-11-2014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66EA22-2707-4BFC-8B69-A3B56445CF45}" type="slidenum">
              <a:rPr lang="en-IN" smtClean="0"/>
              <a:t>‹#›</a:t>
            </a:fld>
            <a:endParaRPr lang="en-IN"/>
          </a:p>
        </p:txBody>
      </p:sp>
    </p:spTree>
    <p:extLst>
      <p:ext uri="{BB962C8B-B14F-4D97-AF65-F5344CB8AC3E}">
        <p14:creationId xmlns:p14="http://schemas.microsoft.com/office/powerpoint/2010/main" val="728989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A5B59E-265C-43D3-B0E5-968D0A9E52DD}" type="datetimeFigureOut">
              <a:rPr lang="en-IN" smtClean="0"/>
              <a:t>03-11-2014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66EA22-2707-4BFC-8B69-A3B56445CF45}" type="slidenum">
              <a:rPr lang="en-IN" smtClean="0"/>
              <a:t>‹#›</a:t>
            </a:fld>
            <a:endParaRPr lang="en-IN"/>
          </a:p>
        </p:txBody>
      </p:sp>
    </p:spTree>
    <p:extLst>
      <p:ext uri="{BB962C8B-B14F-4D97-AF65-F5344CB8AC3E}">
        <p14:creationId xmlns:p14="http://schemas.microsoft.com/office/powerpoint/2010/main" val="1184831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5B59E-265C-43D3-B0E5-968D0A9E52DD}" type="datetimeFigureOut">
              <a:rPr lang="en-IN" smtClean="0"/>
              <a:t>03-11-2014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66EA22-2707-4BFC-8B69-A3B56445CF45}" type="slidenum">
              <a:rPr lang="en-IN" smtClean="0"/>
              <a:t>‹#›</a:t>
            </a:fld>
            <a:endParaRPr lang="en-IN"/>
          </a:p>
        </p:txBody>
      </p:sp>
    </p:spTree>
    <p:extLst>
      <p:ext uri="{BB962C8B-B14F-4D97-AF65-F5344CB8AC3E}">
        <p14:creationId xmlns:p14="http://schemas.microsoft.com/office/powerpoint/2010/main" val="4033102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en-IN"/>
          </a:p>
        </p:txBody>
      </p:sp>
      <p:sp>
        <p:nvSpPr>
          <p:cNvPr id="10" name="Content Placeholder 9"/>
          <p:cNvSpPr>
            <a:spLocks noGrp="1"/>
          </p:cNvSpPr>
          <p:nvPr>
            <p:ph idx="1"/>
          </p:nvPr>
        </p:nvSpPr>
        <p:spPr/>
        <p:txBody>
          <a:bodyPr/>
          <a:lstStyle/>
          <a:p>
            <a:r>
              <a:rPr lang="en-IN" dirty="0" smtClean="0"/>
              <a:t>The scale invariant feature transform (SIFT) algorithm </a:t>
            </a:r>
            <a:r>
              <a:rPr lang="en-IN" dirty="0" smtClean="0"/>
              <a:t>is used</a:t>
            </a:r>
            <a:r>
              <a:rPr lang="en-IN" dirty="0"/>
              <a:t> to detect and describe local features in images</a:t>
            </a:r>
          </a:p>
          <a:p>
            <a:r>
              <a:rPr lang="en-IN" dirty="0" smtClean="0"/>
              <a:t>Image features are transformed into local feature coordinates that are   invariant to image translation, scaling, rotation and partially invariant to illumination changes.</a:t>
            </a:r>
          </a:p>
          <a:p>
            <a:r>
              <a:rPr lang="en-IN" dirty="0" smtClean="0"/>
              <a:t>To use the SIFT operator for object recognition purposes, it is applied on two object images, a model and a test image</a:t>
            </a:r>
          </a:p>
          <a:p>
            <a:r>
              <a:rPr lang="en-IN" dirty="0" smtClean="0"/>
              <a:t>Calculation of SIFT image features is performed through the four consecutive steps</a:t>
            </a:r>
            <a:endParaRPr lang="en-IN" dirty="0"/>
          </a:p>
        </p:txBody>
      </p:sp>
    </p:spTree>
    <p:extLst>
      <p:ext uri="{BB962C8B-B14F-4D97-AF65-F5344CB8AC3E}">
        <p14:creationId xmlns:p14="http://schemas.microsoft.com/office/powerpoint/2010/main" val="2008318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SIFT ALGORITHM	</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dirty="0" smtClean="0"/>
              <a:t>1)Scale-space local </a:t>
            </a:r>
            <a:r>
              <a:rPr lang="en-IN" dirty="0" err="1" smtClean="0"/>
              <a:t>extrema</a:t>
            </a:r>
            <a:r>
              <a:rPr lang="en-IN" dirty="0" smtClean="0"/>
              <a:t> detection:</a:t>
            </a:r>
          </a:p>
          <a:p>
            <a:r>
              <a:rPr lang="en-IN" dirty="0"/>
              <a:t> </a:t>
            </a:r>
            <a:r>
              <a:rPr lang="en-IN" dirty="0" smtClean="0"/>
              <a:t>        the features locations are determined as the local </a:t>
            </a:r>
            <a:r>
              <a:rPr lang="en-IN" dirty="0" err="1" smtClean="0"/>
              <a:t>extrema</a:t>
            </a:r>
            <a:r>
              <a:rPr lang="en-IN" dirty="0" smtClean="0"/>
              <a:t> of Difference of Gaussians (DOG pyramid). </a:t>
            </a:r>
          </a:p>
          <a:p>
            <a:r>
              <a:rPr lang="en-IN" dirty="0" smtClean="0"/>
              <a:t>To </a:t>
            </a:r>
            <a:r>
              <a:rPr lang="en-IN" dirty="0"/>
              <a:t>build the DOG pyramid </a:t>
            </a:r>
            <a:r>
              <a:rPr lang="en-IN" dirty="0" err="1" smtClean="0"/>
              <a:t>theinput</a:t>
            </a:r>
            <a:r>
              <a:rPr lang="en-IN" dirty="0" smtClean="0"/>
              <a:t> </a:t>
            </a:r>
            <a:r>
              <a:rPr lang="en-IN" dirty="0"/>
              <a:t>image is convolved iteratively with a Gaussian kernel of σ = 1.6 . The </a:t>
            </a:r>
            <a:r>
              <a:rPr lang="en-IN" dirty="0" err="1" smtClean="0"/>
              <a:t>lastconvolved</a:t>
            </a:r>
            <a:r>
              <a:rPr lang="en-IN" dirty="0" smtClean="0"/>
              <a:t> </a:t>
            </a:r>
            <a:r>
              <a:rPr lang="en-IN" dirty="0"/>
              <a:t>image is down-sampled in each image direction by factor of 2, and </a:t>
            </a:r>
            <a:r>
              <a:rPr lang="en-IN" dirty="0" smtClean="0"/>
              <a:t>the convolving </a:t>
            </a:r>
            <a:r>
              <a:rPr lang="en-IN" dirty="0"/>
              <a:t>process is repeated. This procedure is repeated as long as the </a:t>
            </a:r>
            <a:r>
              <a:rPr lang="en-IN" dirty="0" err="1" smtClean="0"/>
              <a:t>downsamplingis</a:t>
            </a:r>
            <a:r>
              <a:rPr lang="en-IN" dirty="0" smtClean="0"/>
              <a:t> </a:t>
            </a:r>
            <a:r>
              <a:rPr lang="en-IN" dirty="0"/>
              <a:t>possible. Each collection of images of the same size is called an octave. </a:t>
            </a:r>
            <a:r>
              <a:rPr lang="en-IN" dirty="0" err="1" smtClean="0"/>
              <a:t>Alloctaves</a:t>
            </a:r>
            <a:r>
              <a:rPr lang="en-IN" dirty="0" smtClean="0"/>
              <a:t> </a:t>
            </a:r>
            <a:r>
              <a:rPr lang="en-IN" dirty="0"/>
              <a:t>build together the so-called Gaussian </a:t>
            </a:r>
            <a:r>
              <a:rPr lang="en-IN" smtClean="0"/>
              <a:t>pyramid.</a:t>
            </a:r>
          </a:p>
          <a:p>
            <a:r>
              <a:rPr lang="en-IN" smtClean="0"/>
              <a:t>The </a:t>
            </a:r>
            <a:r>
              <a:rPr lang="en-IN" dirty="0" smtClean="0"/>
              <a:t>local </a:t>
            </a:r>
            <a:r>
              <a:rPr lang="en-IN" dirty="0" err="1" smtClean="0"/>
              <a:t>extrema</a:t>
            </a:r>
            <a:r>
              <a:rPr lang="en-IN" dirty="0" smtClean="0"/>
              <a:t> (maxima or minima) of DOG function are detected by comparing each pixel (8 neighbours in the same scale, 9 corresponding neighbours in the </a:t>
            </a:r>
            <a:r>
              <a:rPr lang="en-IN" dirty="0" err="1" smtClean="0"/>
              <a:t>scaleabove</a:t>
            </a:r>
            <a:r>
              <a:rPr lang="en-IN" dirty="0" smtClean="0"/>
              <a:t> and 9 in the scale below).</a:t>
            </a:r>
          </a:p>
        </p:txBody>
      </p:sp>
    </p:spTree>
    <p:extLst>
      <p:ext uri="{BB962C8B-B14F-4D97-AF65-F5344CB8AC3E}">
        <p14:creationId xmlns:p14="http://schemas.microsoft.com/office/powerpoint/2010/main" val="3640816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2) </a:t>
            </a:r>
            <a:r>
              <a:rPr lang="en-IN" dirty="0" err="1" smtClean="0"/>
              <a:t>keypoint</a:t>
            </a:r>
            <a:r>
              <a:rPr lang="en-IN" dirty="0" smtClean="0"/>
              <a:t> localization </a:t>
            </a:r>
          </a:p>
          <a:p>
            <a:pPr marL="0" indent="0">
              <a:buNone/>
            </a:pPr>
            <a:r>
              <a:rPr lang="en-IN" dirty="0" smtClean="0"/>
              <a:t>           the detected local </a:t>
            </a:r>
            <a:r>
              <a:rPr lang="en-IN" dirty="0" err="1" smtClean="0"/>
              <a:t>extrema</a:t>
            </a:r>
            <a:r>
              <a:rPr lang="en-IN" dirty="0" smtClean="0"/>
              <a:t> are good candidates for </a:t>
            </a:r>
            <a:r>
              <a:rPr lang="en-IN" dirty="0" err="1" smtClean="0"/>
              <a:t>keypoints</a:t>
            </a:r>
            <a:r>
              <a:rPr lang="en-IN" dirty="0" smtClean="0"/>
              <a:t> .The, local </a:t>
            </a:r>
            <a:r>
              <a:rPr lang="en-IN" dirty="0" err="1" smtClean="0"/>
              <a:t>extrema</a:t>
            </a:r>
            <a:r>
              <a:rPr lang="en-IN" dirty="0" smtClean="0"/>
              <a:t> with low contrast and such that correspond to edges are discarded because they are sensitive to noise. </a:t>
            </a:r>
          </a:p>
          <a:p>
            <a:endParaRPr lang="en-IN" dirty="0"/>
          </a:p>
        </p:txBody>
      </p:sp>
    </p:spTree>
    <p:extLst>
      <p:ext uri="{BB962C8B-B14F-4D97-AF65-F5344CB8AC3E}">
        <p14:creationId xmlns:p14="http://schemas.microsoft.com/office/powerpoint/2010/main" val="3261827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3)Orientation assignment</a:t>
            </a:r>
          </a:p>
          <a:p>
            <a:pPr marL="0" indent="0">
              <a:buNone/>
            </a:pPr>
            <a:r>
              <a:rPr lang="en-IN" dirty="0"/>
              <a:t> </a:t>
            </a:r>
            <a:r>
              <a:rPr lang="en-IN" dirty="0" smtClean="0"/>
              <a:t>  For each pixel of the region around the feature location the gradient magnitude and orientation are computed. The weighted gradient magnitudes are used to establish an orientation histogram. The highest orientation histogram peak and peaks with amplitudes greater than 80% of the highest peak are used to create a </a:t>
            </a:r>
            <a:r>
              <a:rPr lang="en-IN" dirty="0" err="1" smtClean="0"/>
              <a:t>keypoint</a:t>
            </a:r>
            <a:r>
              <a:rPr lang="en-IN" dirty="0" smtClean="0"/>
              <a:t> with this orientation.</a:t>
            </a:r>
          </a:p>
          <a:p>
            <a:pPr marL="0" indent="0">
              <a:buNone/>
            </a:pPr>
            <a:r>
              <a:rPr lang="en-IN" dirty="0" smtClean="0"/>
              <a:t>4) </a:t>
            </a:r>
            <a:r>
              <a:rPr lang="en-IN" dirty="0" err="1" smtClean="0"/>
              <a:t>keypoint</a:t>
            </a:r>
            <a:r>
              <a:rPr lang="en-IN" dirty="0" smtClean="0"/>
              <a:t> descriptor </a:t>
            </a:r>
          </a:p>
          <a:p>
            <a:pPr marL="0" indent="0">
              <a:buNone/>
            </a:pPr>
            <a:r>
              <a:rPr lang="en-IN" dirty="0"/>
              <a:t> </a:t>
            </a:r>
            <a:r>
              <a:rPr lang="en-IN" dirty="0" smtClean="0"/>
              <a:t>    The region around a </a:t>
            </a:r>
            <a:r>
              <a:rPr lang="en-IN" dirty="0" err="1" smtClean="0"/>
              <a:t>keypoint</a:t>
            </a:r>
            <a:r>
              <a:rPr lang="en-IN" dirty="0" smtClean="0"/>
              <a:t> is divided into 4X4 boxes. </a:t>
            </a:r>
            <a:endParaRPr lang="en-IN" dirty="0"/>
          </a:p>
        </p:txBody>
      </p:sp>
    </p:spTree>
    <p:extLst>
      <p:ext uri="{BB962C8B-B14F-4D97-AF65-F5344CB8AC3E}">
        <p14:creationId xmlns:p14="http://schemas.microsoft.com/office/powerpoint/2010/main" val="1776922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259</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SIFT ALGORITHM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Anuroop Kakkirala</dc:creator>
  <cp:lastModifiedBy>Anuroop Kakkirala</cp:lastModifiedBy>
  <cp:revision>6</cp:revision>
  <dcterms:created xsi:type="dcterms:W3CDTF">2014-11-03T17:15:23Z</dcterms:created>
  <dcterms:modified xsi:type="dcterms:W3CDTF">2014-11-03T17:47:48Z</dcterms:modified>
</cp:coreProperties>
</file>