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4" r:id="rId3"/>
    <p:sldId id="258" r:id="rId4"/>
    <p:sldId id="267" r:id="rId5"/>
    <p:sldId id="268" r:id="rId6"/>
    <p:sldId id="269" r:id="rId7"/>
    <p:sldId id="259" r:id="rId8"/>
    <p:sldId id="270" r:id="rId9"/>
    <p:sldId id="271" r:id="rId10"/>
    <p:sldId id="260" r:id="rId11"/>
    <p:sldId id="261" r:id="rId12"/>
    <p:sldId id="262" r:id="rId13"/>
    <p:sldId id="263" r:id="rId14"/>
    <p:sldId id="265" r:id="rId15"/>
    <p:sldId id="257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7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8" autoAdjust="0"/>
  </p:normalViewPr>
  <p:slideViewPr>
    <p:cSldViewPr snapToGrid="0">
      <p:cViewPr varScale="1">
        <p:scale>
          <a:sx n="98" d="100"/>
          <a:sy n="98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-54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AD316-DF53-4C42-A3BA-414A7EA95DD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0A56-7275-4E48-B35C-9435E9B1B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1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 This is a sample Python script.</a:t>
            </a:r>
          </a:p>
          <a:p>
            <a:r>
              <a:rPr lang="en-IN" dirty="0"/>
              <a:t>print("Hello World")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street_name</a:t>
            </a:r>
            <a:r>
              <a:rPr lang="en-IN" dirty="0"/>
              <a:t> = "Abbey Road"</a:t>
            </a:r>
          </a:p>
          <a:p>
            <a:r>
              <a:rPr lang="en-IN" dirty="0"/>
              <a:t># print(</a:t>
            </a:r>
            <a:r>
              <a:rPr lang="en-IN" dirty="0" err="1"/>
              <a:t>street_name</a:t>
            </a:r>
            <a:r>
              <a:rPr lang="en-IN" dirty="0"/>
              <a:t>[4] + </a:t>
            </a:r>
            <a:r>
              <a:rPr lang="en-IN" dirty="0" err="1"/>
              <a:t>street_name</a:t>
            </a:r>
            <a:r>
              <a:rPr lang="en-IN" dirty="0"/>
              <a:t>[7])</a:t>
            </a:r>
          </a:p>
          <a:p>
            <a:r>
              <a:rPr lang="en-IN" dirty="0"/>
              <a:t># print(len(</a:t>
            </a:r>
            <a:r>
              <a:rPr lang="en-IN" dirty="0" err="1"/>
              <a:t>street_name</a:t>
            </a:r>
            <a:r>
              <a:rPr lang="en-IN" dirty="0"/>
              <a:t>))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num_char</a:t>
            </a:r>
            <a:r>
              <a:rPr lang="en-IN" dirty="0"/>
              <a:t> = len(input("What is </a:t>
            </a:r>
            <a:r>
              <a:rPr lang="en-IN" dirty="0" err="1"/>
              <a:t>ur</a:t>
            </a:r>
            <a:r>
              <a:rPr lang="en-IN" dirty="0"/>
              <a:t> name?:"))</a:t>
            </a:r>
          </a:p>
          <a:p>
            <a:r>
              <a:rPr lang="en-IN" dirty="0"/>
              <a:t># </a:t>
            </a:r>
            <a:r>
              <a:rPr lang="en-IN" dirty="0" err="1"/>
              <a:t>new_num_char</a:t>
            </a:r>
            <a:r>
              <a:rPr lang="en-IN" dirty="0"/>
              <a:t> = str(</a:t>
            </a:r>
            <a:r>
              <a:rPr lang="en-IN" dirty="0" err="1"/>
              <a:t>num_char</a:t>
            </a:r>
            <a:r>
              <a:rPr lang="en-IN" dirty="0"/>
              <a:t>)   #type casting str/ int /float</a:t>
            </a:r>
          </a:p>
          <a:p>
            <a:r>
              <a:rPr lang="en-IN" dirty="0"/>
              <a:t># print("Your name has " + </a:t>
            </a:r>
            <a:r>
              <a:rPr lang="en-IN" dirty="0" err="1"/>
              <a:t>new_num_char</a:t>
            </a:r>
            <a:r>
              <a:rPr lang="en-IN" dirty="0"/>
              <a:t> + "characters")</a:t>
            </a:r>
          </a:p>
          <a:p>
            <a:endParaRPr lang="en-IN" dirty="0"/>
          </a:p>
          <a:p>
            <a:r>
              <a:rPr lang="en-US" dirty="0"/>
              <a:t>#Sum of digits</a:t>
            </a:r>
          </a:p>
          <a:p>
            <a:r>
              <a:rPr lang="en-US" dirty="0"/>
              <a:t>#--------------------</a:t>
            </a:r>
          </a:p>
          <a:p>
            <a:r>
              <a:rPr lang="en-US" dirty="0"/>
              <a:t># number=input("Enter a two digit number:")</a:t>
            </a:r>
          </a:p>
          <a:p>
            <a:r>
              <a:rPr lang="en-US" dirty="0"/>
              <a:t># print(type(number))</a:t>
            </a:r>
          </a:p>
          <a:p>
            <a:r>
              <a:rPr lang="en-US" dirty="0"/>
              <a:t># #print(number)</a:t>
            </a:r>
          </a:p>
          <a:p>
            <a:r>
              <a:rPr lang="en-US" dirty="0"/>
              <a:t># </a:t>
            </a:r>
            <a:r>
              <a:rPr lang="en-US" dirty="0" err="1"/>
              <a:t>sumofdigits</a:t>
            </a:r>
            <a:r>
              <a:rPr lang="en-US" dirty="0"/>
              <a:t>= int(number[0]) + int(number[1])</a:t>
            </a:r>
          </a:p>
          <a:p>
            <a:r>
              <a:rPr lang="en-US" dirty="0"/>
              <a:t># print(</a:t>
            </a:r>
            <a:r>
              <a:rPr lang="en-US" dirty="0" err="1"/>
              <a:t>sumofdigits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PEMDASLR - </a:t>
            </a:r>
            <a:r>
              <a:rPr lang="en-US" dirty="0" err="1"/>
              <a:t>precednce</a:t>
            </a:r>
            <a:r>
              <a:rPr lang="en-US" dirty="0"/>
              <a:t> order ( left to right )</a:t>
            </a:r>
          </a:p>
          <a:p>
            <a:r>
              <a:rPr lang="en-US" dirty="0"/>
              <a:t># ()</a:t>
            </a:r>
          </a:p>
          <a:p>
            <a:r>
              <a:rPr lang="en-US" dirty="0"/>
              <a:t># **</a:t>
            </a:r>
          </a:p>
          <a:p>
            <a:r>
              <a:rPr lang="en-US" dirty="0"/>
              <a:t># * /</a:t>
            </a:r>
          </a:p>
          <a:p>
            <a:r>
              <a:rPr lang="en-US" dirty="0"/>
              <a:t># + -</a:t>
            </a:r>
          </a:p>
          <a:p>
            <a:r>
              <a:rPr lang="en-US" dirty="0"/>
              <a:t>#print(3 * 3 + 3/3 -3)  = 7</a:t>
            </a:r>
          </a:p>
          <a:p>
            <a:r>
              <a:rPr lang="en-US" dirty="0"/>
              <a:t>#print(3 * (3 + 3/3 -3)) = 3</a:t>
            </a:r>
          </a:p>
          <a:p>
            <a:endParaRPr lang="en-US" dirty="0"/>
          </a:p>
          <a:p>
            <a:r>
              <a:rPr lang="en-US" dirty="0"/>
              <a:t>#BMI Calculator</a:t>
            </a:r>
          </a:p>
          <a:p>
            <a:r>
              <a:rPr lang="en-US" dirty="0"/>
              <a:t># height=input("Enter your height in m :")</a:t>
            </a:r>
          </a:p>
          <a:p>
            <a:r>
              <a:rPr lang="en-US" dirty="0"/>
              <a:t># weight=input("Enter your weight in kg:")</a:t>
            </a:r>
          </a:p>
          <a:p>
            <a:r>
              <a:rPr lang="en-US" dirty="0"/>
              <a:t># </a:t>
            </a:r>
            <a:r>
              <a:rPr lang="en-US" dirty="0" err="1"/>
              <a:t>bmi</a:t>
            </a:r>
            <a:r>
              <a:rPr lang="en-US" dirty="0"/>
              <a:t>=float(weight)/float(height) ** 2</a:t>
            </a:r>
          </a:p>
          <a:p>
            <a:r>
              <a:rPr lang="en-US" dirty="0"/>
              <a:t># #using </a:t>
            </a:r>
            <a:r>
              <a:rPr lang="en-US" dirty="0" err="1"/>
              <a:t>fstring</a:t>
            </a:r>
            <a:endParaRPr lang="en-US" dirty="0"/>
          </a:p>
          <a:p>
            <a:r>
              <a:rPr lang="en-US" dirty="0"/>
              <a:t># print (</a:t>
            </a:r>
            <a:r>
              <a:rPr lang="en-US" dirty="0" err="1"/>
              <a:t>f"Your</a:t>
            </a:r>
            <a:r>
              <a:rPr lang="en-US" dirty="0"/>
              <a:t> BMI is: {</a:t>
            </a:r>
            <a:r>
              <a:rPr lang="en-US" dirty="0" err="1"/>
              <a:t>bmi</a:t>
            </a:r>
            <a:r>
              <a:rPr lang="en-US" dirty="0"/>
              <a:t>} ")</a:t>
            </a:r>
          </a:p>
          <a:p>
            <a:r>
              <a:rPr lang="en-US" dirty="0"/>
              <a:t># if </a:t>
            </a:r>
            <a:r>
              <a:rPr lang="en-US" dirty="0" err="1"/>
              <a:t>bmi</a:t>
            </a:r>
            <a:r>
              <a:rPr lang="en-US" dirty="0"/>
              <a:t>&lt;=18.5:</a:t>
            </a:r>
          </a:p>
          <a:p>
            <a:r>
              <a:rPr lang="en-US" dirty="0"/>
              <a:t>#     print("You are Under Weight ! ")</a:t>
            </a:r>
          </a:p>
          <a:p>
            <a:r>
              <a:rPr lang="en-US" dirty="0"/>
              <a:t># else:</a:t>
            </a:r>
          </a:p>
          <a:p>
            <a:r>
              <a:rPr lang="en-US" dirty="0"/>
              <a:t>#     if </a:t>
            </a:r>
            <a:r>
              <a:rPr lang="en-US" dirty="0" err="1"/>
              <a:t>bmi</a:t>
            </a:r>
            <a:r>
              <a:rPr lang="en-US" dirty="0"/>
              <a:t> &lt;= 25:</a:t>
            </a:r>
          </a:p>
          <a:p>
            <a:r>
              <a:rPr lang="en-US" dirty="0"/>
              <a:t>#        print(" You have a Normal weight !")</a:t>
            </a:r>
          </a:p>
          <a:p>
            <a:r>
              <a:rPr lang="en-US" dirty="0"/>
              <a:t>#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 &lt;= 30:</a:t>
            </a:r>
          </a:p>
          <a:p>
            <a:r>
              <a:rPr lang="en-US" dirty="0"/>
              <a:t>#        print(" You are Over weight !")</a:t>
            </a:r>
          </a:p>
          <a:p>
            <a:r>
              <a:rPr lang="en-US" dirty="0"/>
              <a:t>#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 &lt;= 35:</a:t>
            </a:r>
          </a:p>
          <a:p>
            <a:r>
              <a:rPr lang="en-US" dirty="0"/>
              <a:t>#        print(" You are Obese !!")</a:t>
            </a:r>
          </a:p>
          <a:p>
            <a:r>
              <a:rPr lang="en-US" dirty="0"/>
              <a:t>#     else:</a:t>
            </a:r>
          </a:p>
          <a:p>
            <a:r>
              <a:rPr lang="en-US" dirty="0"/>
              <a:t>#         print(" You are Clinically Obese !!")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#life in weeks challenge</a:t>
            </a:r>
          </a:p>
          <a:p>
            <a:endParaRPr lang="en-US" dirty="0"/>
          </a:p>
          <a:p>
            <a:r>
              <a:rPr lang="en-US" dirty="0"/>
              <a:t># age=int(input("What is your current age ?"))</a:t>
            </a:r>
          </a:p>
          <a:p>
            <a:r>
              <a:rPr lang="en-US" dirty="0"/>
              <a:t># yrsleftto90 = 90 - age</a:t>
            </a:r>
          </a:p>
          <a:p>
            <a:r>
              <a:rPr lang="en-US" dirty="0"/>
              <a:t># print(</a:t>
            </a:r>
            <a:r>
              <a:rPr lang="en-US" dirty="0" err="1"/>
              <a:t>f"years</a:t>
            </a:r>
            <a:r>
              <a:rPr lang="en-US" dirty="0"/>
              <a:t> to 90 : {yrsleftto90}")</a:t>
            </a:r>
          </a:p>
          <a:p>
            <a:r>
              <a:rPr lang="en-US" dirty="0"/>
              <a:t># days = int(yrsleftto90) * 365</a:t>
            </a:r>
          </a:p>
          <a:p>
            <a:r>
              <a:rPr lang="en-US" dirty="0"/>
              <a:t># #print (</a:t>
            </a:r>
            <a:r>
              <a:rPr lang="en-US" dirty="0" err="1"/>
              <a:t>f"Days</a:t>
            </a:r>
            <a:r>
              <a:rPr lang="en-US" dirty="0"/>
              <a:t>: {days}")</a:t>
            </a:r>
          </a:p>
          <a:p>
            <a:r>
              <a:rPr lang="en-US" dirty="0"/>
              <a:t># weeks = round(float(days/7))</a:t>
            </a:r>
          </a:p>
          <a:p>
            <a:r>
              <a:rPr lang="en-US" dirty="0"/>
              <a:t># #print (</a:t>
            </a:r>
            <a:r>
              <a:rPr lang="en-US" dirty="0" err="1"/>
              <a:t>f"Weeks</a:t>
            </a:r>
            <a:r>
              <a:rPr lang="en-US" dirty="0"/>
              <a:t>: {weeks}")</a:t>
            </a:r>
          </a:p>
          <a:p>
            <a:r>
              <a:rPr lang="en-US" dirty="0"/>
              <a:t># months = round(weeks/4)</a:t>
            </a:r>
          </a:p>
          <a:p>
            <a:r>
              <a:rPr lang="en-US" dirty="0"/>
              <a:t># #print (</a:t>
            </a:r>
            <a:r>
              <a:rPr lang="en-US" dirty="0" err="1"/>
              <a:t>f"Months</a:t>
            </a:r>
            <a:r>
              <a:rPr lang="en-US" dirty="0"/>
              <a:t>: {months}")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print(</a:t>
            </a:r>
            <a:r>
              <a:rPr lang="en-US" dirty="0" err="1"/>
              <a:t>f"You</a:t>
            </a:r>
            <a:r>
              <a:rPr lang="en-US" dirty="0"/>
              <a:t> have {days} days, {weeks} weeks, and {months} months more - Enjoy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ife</a:t>
            </a:r>
            <a:r>
              <a:rPr lang="en-US" dirty="0"/>
              <a:t>")</a:t>
            </a:r>
          </a:p>
          <a:p>
            <a:r>
              <a:rPr lang="en-US" dirty="0"/>
              <a:t>#</a:t>
            </a:r>
          </a:p>
          <a:p>
            <a:endParaRPr lang="en-US" dirty="0"/>
          </a:p>
          <a:p>
            <a:r>
              <a:rPr lang="en-US" dirty="0"/>
              <a:t>#Day 3 -conditional Logic</a:t>
            </a:r>
          </a:p>
          <a:p>
            <a:endParaRPr lang="en-US" dirty="0"/>
          </a:p>
          <a:p>
            <a:r>
              <a:rPr lang="en-US" dirty="0"/>
              <a:t>#Even or odd</a:t>
            </a:r>
          </a:p>
          <a:p>
            <a:endParaRPr lang="en-US" dirty="0"/>
          </a:p>
          <a:p>
            <a:r>
              <a:rPr lang="en-US" dirty="0"/>
              <a:t># number=int(input("Enter the number: "))</a:t>
            </a:r>
          </a:p>
          <a:p>
            <a:r>
              <a:rPr lang="en-US" dirty="0"/>
              <a:t># check=number%2</a:t>
            </a:r>
          </a:p>
          <a:p>
            <a:r>
              <a:rPr lang="en-US" dirty="0"/>
              <a:t># print(check)</a:t>
            </a:r>
          </a:p>
          <a:p>
            <a:r>
              <a:rPr lang="en-US" dirty="0"/>
              <a:t># if check == 0:</a:t>
            </a:r>
          </a:p>
          <a:p>
            <a:r>
              <a:rPr lang="en-US" dirty="0"/>
              <a:t>#     print("This is a Even number!!")</a:t>
            </a:r>
          </a:p>
          <a:p>
            <a:r>
              <a:rPr lang="en-US" dirty="0"/>
              <a:t># else:</a:t>
            </a:r>
          </a:p>
          <a:p>
            <a:r>
              <a:rPr lang="en-US" dirty="0"/>
              <a:t>#     print("This is a Odd number!!")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#leap year list</a:t>
            </a:r>
          </a:p>
          <a:p>
            <a:r>
              <a:rPr lang="en-US" dirty="0"/>
              <a:t># 1804, 1808, 1812, 1816, 1820, 1824, 1828, 1832, 1836, 1840,</a:t>
            </a:r>
          </a:p>
          <a:p>
            <a:r>
              <a:rPr lang="en-US" dirty="0"/>
              <a:t># 1844, 1848, 1852, 1856, 1860, 1864, 1868, 1872, 1876, 1880,</a:t>
            </a:r>
          </a:p>
          <a:p>
            <a:r>
              <a:rPr lang="en-US" dirty="0"/>
              <a:t># 1884, 1888, 1892, 1896, 1904, 1908, 1912, 1916, 1920, 1924, 1928,</a:t>
            </a:r>
          </a:p>
          <a:p>
            <a:r>
              <a:rPr lang="en-US" dirty="0"/>
              <a:t># 1932, 1936, 1940, 1944, 1948, 1952, 1956, 1960, 1964, 1968, 1972,</a:t>
            </a:r>
          </a:p>
          <a:p>
            <a:r>
              <a:rPr lang="en-US" dirty="0"/>
              <a:t># 1976, 1980, 1984, 1988, 1992, 1996, 2000, 2004, 2008, 2012, 2016, 2020</a:t>
            </a:r>
          </a:p>
          <a:p>
            <a:endParaRPr lang="en-US" dirty="0"/>
          </a:p>
          <a:p>
            <a:r>
              <a:rPr lang="en-US" dirty="0"/>
              <a:t>#leap year</a:t>
            </a:r>
          </a:p>
          <a:p>
            <a:endParaRPr lang="en-US" dirty="0"/>
          </a:p>
          <a:p>
            <a:r>
              <a:rPr lang="en-US" dirty="0"/>
              <a:t>year=int(input("Enter the year:"))</a:t>
            </a:r>
          </a:p>
          <a:p>
            <a:r>
              <a:rPr lang="en-US" dirty="0"/>
              <a:t>if year%4 == 0:</a:t>
            </a:r>
          </a:p>
          <a:p>
            <a:r>
              <a:rPr lang="en-US" dirty="0"/>
              <a:t>   if year%100 == 0:</a:t>
            </a:r>
          </a:p>
          <a:p>
            <a:r>
              <a:rPr lang="en-US" dirty="0"/>
              <a:t>       if year % 400 == 0:</a:t>
            </a:r>
          </a:p>
          <a:p>
            <a:r>
              <a:rPr lang="en-US" dirty="0"/>
              <a:t>           print ("leap year")</a:t>
            </a:r>
          </a:p>
          <a:p>
            <a:r>
              <a:rPr lang="en-US" dirty="0"/>
              <a:t>       else:</a:t>
            </a:r>
          </a:p>
          <a:p>
            <a:r>
              <a:rPr lang="en-US" dirty="0"/>
              <a:t>           print("Not a leap year")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print ("Leap year")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 Not Leap Year!!")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64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scores_list</a:t>
            </a:r>
            <a:r>
              <a:rPr lang="en-IN" dirty="0"/>
              <a:t> = [78,65,89,55,45,82,23,47,34,67,40,99]</a:t>
            </a:r>
          </a:p>
          <a:p>
            <a:r>
              <a:rPr lang="en-IN" dirty="0"/>
              <a:t>x=0</a:t>
            </a:r>
          </a:p>
          <a:p>
            <a:r>
              <a:rPr lang="en-IN" dirty="0"/>
              <a:t>#print(len(a))</a:t>
            </a:r>
          </a:p>
          <a:p>
            <a:r>
              <a:rPr lang="en-IN" dirty="0"/>
              <a:t>for x in range(0,len(</a:t>
            </a:r>
            <a:r>
              <a:rPr lang="en-IN" dirty="0" err="1"/>
              <a:t>scores_list</a:t>
            </a:r>
            <a:r>
              <a:rPr lang="en-IN" dirty="0"/>
              <a:t>)-1):</a:t>
            </a:r>
          </a:p>
          <a:p>
            <a:r>
              <a:rPr lang="en-IN" dirty="0"/>
              <a:t>  for n in range(0,len(</a:t>
            </a:r>
            <a:r>
              <a:rPr lang="en-IN" dirty="0" err="1"/>
              <a:t>scores_list</a:t>
            </a:r>
            <a:r>
              <a:rPr lang="en-IN" dirty="0"/>
              <a:t>)): </a:t>
            </a:r>
          </a:p>
          <a:p>
            <a:r>
              <a:rPr lang="en-IN" dirty="0"/>
              <a:t>     #print(n)</a:t>
            </a:r>
          </a:p>
          <a:p>
            <a:r>
              <a:rPr lang="en-IN" dirty="0"/>
              <a:t>     if </a:t>
            </a:r>
            <a:r>
              <a:rPr lang="en-IN" dirty="0" err="1"/>
              <a:t>scores_list</a:t>
            </a:r>
            <a:r>
              <a:rPr lang="en-IN" dirty="0"/>
              <a:t>[n] &lt; </a:t>
            </a:r>
            <a:r>
              <a:rPr lang="en-IN" dirty="0" err="1"/>
              <a:t>scores_list</a:t>
            </a:r>
            <a:r>
              <a:rPr lang="en-IN" dirty="0"/>
              <a:t>[n+1]:</a:t>
            </a:r>
          </a:p>
          <a:p>
            <a:r>
              <a:rPr lang="en-IN" dirty="0"/>
              <a:t>        x = </a:t>
            </a:r>
            <a:r>
              <a:rPr lang="en-IN" dirty="0" err="1"/>
              <a:t>scores_list</a:t>
            </a:r>
            <a:r>
              <a:rPr lang="en-IN" dirty="0"/>
              <a:t>[n]</a:t>
            </a:r>
          </a:p>
          <a:p>
            <a:r>
              <a:rPr lang="en-IN" dirty="0"/>
              <a:t>        </a:t>
            </a:r>
            <a:r>
              <a:rPr lang="en-IN" dirty="0" err="1"/>
              <a:t>scores_list</a:t>
            </a:r>
            <a:r>
              <a:rPr lang="en-IN" dirty="0"/>
              <a:t>[n]=</a:t>
            </a:r>
            <a:r>
              <a:rPr lang="en-IN" dirty="0" err="1"/>
              <a:t>scores_list</a:t>
            </a:r>
            <a:r>
              <a:rPr lang="en-IN" dirty="0"/>
              <a:t>[n+1]</a:t>
            </a:r>
          </a:p>
          <a:p>
            <a:r>
              <a:rPr lang="en-IN" dirty="0"/>
              <a:t>        </a:t>
            </a:r>
            <a:r>
              <a:rPr lang="en-IN" dirty="0" err="1"/>
              <a:t>scores_list</a:t>
            </a:r>
            <a:r>
              <a:rPr lang="en-IN" dirty="0"/>
              <a:t>[n+1]=x</a:t>
            </a:r>
          </a:p>
          <a:p>
            <a:r>
              <a:rPr lang="en-IN" dirty="0"/>
              <a:t>     #print(a)</a:t>
            </a:r>
          </a:p>
          <a:p>
            <a:r>
              <a:rPr lang="en-IN" dirty="0"/>
              <a:t>     if n+1 ==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scores_list</a:t>
            </a:r>
            <a:r>
              <a:rPr lang="en-IN" dirty="0"/>
              <a:t>)-1:</a:t>
            </a:r>
          </a:p>
          <a:p>
            <a:r>
              <a:rPr lang="en-IN" dirty="0"/>
              <a:t>        #print("inside </a:t>
            </a:r>
            <a:r>
              <a:rPr lang="en-IN" dirty="0" err="1"/>
              <a:t>break",n</a:t>
            </a:r>
            <a:r>
              <a:rPr lang="en-IN" dirty="0"/>
              <a:t>)</a:t>
            </a:r>
          </a:p>
          <a:p>
            <a:r>
              <a:rPr lang="en-IN" dirty="0"/>
              <a:t>        break</a:t>
            </a:r>
          </a:p>
          <a:p>
            <a:r>
              <a:rPr lang="en-IN" dirty="0"/>
              <a:t>print("The highest score is :", </a:t>
            </a:r>
            <a:r>
              <a:rPr lang="en-IN" dirty="0" err="1"/>
              <a:t>scores_list</a:t>
            </a:r>
            <a:r>
              <a:rPr lang="en-IN" dirty="0"/>
              <a:t>[0])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https://reeborg.ca/reeborg.html?lang=en&amp;mode=python&amp;menu=worlds%2Fmenus%2Freeborg_intro_en.json&amp;name=Hurdle%201&amp;url=worlds%2Ftutorial_en%2Fhurdle1.json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7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0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 random</a:t>
            </a:r>
          </a:p>
          <a:p>
            <a:r>
              <a:rPr lang="en-IN" dirty="0"/>
              <a:t>from </a:t>
            </a:r>
            <a:r>
              <a:rPr lang="en-IN" dirty="0" err="1"/>
              <a:t>hangman_words</a:t>
            </a:r>
            <a:r>
              <a:rPr lang="en-IN" dirty="0"/>
              <a:t> import </a:t>
            </a:r>
            <a:r>
              <a:rPr lang="en-IN" dirty="0" err="1"/>
              <a:t>word_list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hangman_art</a:t>
            </a:r>
            <a:r>
              <a:rPr lang="en-IN" dirty="0"/>
              <a:t> import stages</a:t>
            </a:r>
          </a:p>
          <a:p>
            <a:r>
              <a:rPr lang="en-IN" dirty="0"/>
              <a:t>from </a:t>
            </a:r>
            <a:r>
              <a:rPr lang="en-IN" dirty="0" err="1"/>
              <a:t>hangman_art</a:t>
            </a:r>
            <a:r>
              <a:rPr lang="en-IN" dirty="0"/>
              <a:t> import logo</a:t>
            </a:r>
          </a:p>
          <a:p>
            <a:r>
              <a:rPr lang="en-IN" dirty="0"/>
              <a:t>print(logo)</a:t>
            </a:r>
          </a:p>
          <a:p>
            <a:endParaRPr lang="en-IN" dirty="0"/>
          </a:p>
          <a:p>
            <a:r>
              <a:rPr lang="en-IN" dirty="0" err="1"/>
              <a:t>word_picked</a:t>
            </a:r>
            <a:r>
              <a:rPr lang="en-IN" dirty="0"/>
              <a:t> = </a:t>
            </a:r>
            <a:r>
              <a:rPr lang="en-IN" dirty="0" err="1"/>
              <a:t>random.choice</a:t>
            </a:r>
            <a:r>
              <a:rPr lang="en-IN" dirty="0"/>
              <a:t>(</a:t>
            </a:r>
            <a:r>
              <a:rPr lang="en-IN" dirty="0" err="1"/>
              <a:t>word_list</a:t>
            </a:r>
            <a:r>
              <a:rPr lang="en-IN" dirty="0"/>
              <a:t>)</a:t>
            </a:r>
          </a:p>
          <a:p>
            <a:r>
              <a:rPr lang="en-IN" dirty="0"/>
              <a:t>print ( </a:t>
            </a:r>
            <a:r>
              <a:rPr lang="en-IN" dirty="0" err="1"/>
              <a:t>word_picked</a:t>
            </a:r>
            <a:r>
              <a:rPr lang="en-IN" dirty="0"/>
              <a:t>)</a:t>
            </a:r>
          </a:p>
          <a:p>
            <a:r>
              <a:rPr lang="en-IN" dirty="0" err="1"/>
              <a:t>blank_list</a:t>
            </a:r>
            <a:r>
              <a:rPr lang="en-IN" dirty="0"/>
              <a:t> = []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range(0,len(</a:t>
            </a:r>
            <a:r>
              <a:rPr lang="en-IN" dirty="0" err="1"/>
              <a:t>word_picked</a:t>
            </a:r>
            <a:r>
              <a:rPr lang="en-IN" dirty="0"/>
              <a:t>)):</a:t>
            </a:r>
          </a:p>
          <a:p>
            <a:r>
              <a:rPr lang="en-IN" dirty="0"/>
              <a:t>    </a:t>
            </a:r>
            <a:r>
              <a:rPr lang="en-IN" dirty="0" err="1"/>
              <a:t>blank_list.append</a:t>
            </a:r>
            <a:r>
              <a:rPr lang="en-IN" dirty="0"/>
              <a:t>("_")</a:t>
            </a:r>
          </a:p>
          <a:p>
            <a:r>
              <a:rPr lang="en-IN" dirty="0"/>
              <a:t>print(</a:t>
            </a:r>
            <a:r>
              <a:rPr lang="en-IN" dirty="0" err="1"/>
              <a:t>blank_list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 err="1"/>
              <a:t>user_trys</a:t>
            </a:r>
            <a:r>
              <a:rPr lang="en-IN" dirty="0"/>
              <a:t>=0</a:t>
            </a:r>
          </a:p>
          <a:p>
            <a:r>
              <a:rPr lang="en-IN" dirty="0" err="1"/>
              <a:t>var_lives</a:t>
            </a:r>
            <a:r>
              <a:rPr lang="en-IN" dirty="0"/>
              <a:t>=6</a:t>
            </a:r>
          </a:p>
          <a:p>
            <a:r>
              <a:rPr lang="en-IN" dirty="0"/>
              <a:t>while </a:t>
            </a:r>
            <a:r>
              <a:rPr lang="en-IN" dirty="0" err="1"/>
              <a:t>var_lives</a:t>
            </a:r>
            <a:r>
              <a:rPr lang="en-IN" dirty="0"/>
              <a:t> != 0:</a:t>
            </a:r>
          </a:p>
          <a:p>
            <a:r>
              <a:rPr lang="en-IN" dirty="0"/>
              <a:t>    if '_' in </a:t>
            </a:r>
            <a:r>
              <a:rPr lang="en-IN" dirty="0" err="1"/>
              <a:t>blank_list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user_guess_letter</a:t>
            </a:r>
            <a:r>
              <a:rPr lang="en-IN" dirty="0"/>
              <a:t> = input("Enter the User guess letter: ").lower()</a:t>
            </a:r>
          </a:p>
          <a:p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word_picked</a:t>
            </a:r>
            <a:r>
              <a:rPr lang="en-IN" dirty="0"/>
              <a:t>)):</a:t>
            </a:r>
          </a:p>
          <a:p>
            <a:r>
              <a:rPr lang="en-IN" dirty="0"/>
              <a:t>            if </a:t>
            </a:r>
            <a:r>
              <a:rPr lang="en-IN" dirty="0" err="1"/>
              <a:t>word_picked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== </a:t>
            </a:r>
            <a:r>
              <a:rPr lang="en-IN" dirty="0" err="1"/>
              <a:t>user_guess_letter</a:t>
            </a:r>
            <a:r>
              <a:rPr lang="en-IN" dirty="0"/>
              <a:t>:</a:t>
            </a:r>
          </a:p>
          <a:p>
            <a:r>
              <a:rPr lang="en-IN" dirty="0"/>
              <a:t>                </a:t>
            </a:r>
            <a:r>
              <a:rPr lang="en-IN" dirty="0" err="1"/>
              <a:t>blank_list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user_guess_letter</a:t>
            </a:r>
            <a:r>
              <a:rPr lang="en-IN" dirty="0"/>
              <a:t>  </a:t>
            </a:r>
          </a:p>
          <a:p>
            <a:r>
              <a:rPr lang="en-IN" dirty="0"/>
              <a:t>        if  </a:t>
            </a:r>
            <a:r>
              <a:rPr lang="en-IN" dirty="0" err="1"/>
              <a:t>user_guess_letter</a:t>
            </a:r>
            <a:r>
              <a:rPr lang="en-IN" dirty="0"/>
              <a:t>  not in  </a:t>
            </a:r>
            <a:r>
              <a:rPr lang="en-IN" dirty="0" err="1"/>
              <a:t>word_picked</a:t>
            </a:r>
            <a:r>
              <a:rPr lang="en-IN" dirty="0"/>
              <a:t>:</a:t>
            </a:r>
          </a:p>
          <a:p>
            <a:r>
              <a:rPr lang="en-IN" dirty="0"/>
              <a:t>            print("Letter is not used &amp; u lost one life .... !!")</a:t>
            </a:r>
          </a:p>
          <a:p>
            <a:r>
              <a:rPr lang="en-IN" dirty="0"/>
              <a:t>            </a:t>
            </a:r>
            <a:r>
              <a:rPr lang="en-IN" dirty="0" err="1"/>
              <a:t>var_lives</a:t>
            </a:r>
            <a:r>
              <a:rPr lang="en-IN" dirty="0"/>
              <a:t>= </a:t>
            </a:r>
            <a:r>
              <a:rPr lang="en-IN" dirty="0" err="1"/>
              <a:t>var_lives</a:t>
            </a:r>
            <a:r>
              <a:rPr lang="en-IN" dirty="0"/>
              <a:t> -1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print(stages[</a:t>
            </a:r>
            <a:r>
              <a:rPr lang="en-IN" dirty="0" err="1"/>
              <a:t>var_lives</a:t>
            </a:r>
            <a:r>
              <a:rPr lang="en-IN" dirty="0"/>
              <a:t>])</a:t>
            </a:r>
          </a:p>
          <a:p>
            <a:r>
              <a:rPr lang="en-IN" dirty="0"/>
              <a:t>        print (</a:t>
            </a:r>
            <a:r>
              <a:rPr lang="en-IN" dirty="0" err="1"/>
              <a:t>blank_list</a:t>
            </a:r>
            <a:r>
              <a:rPr lang="en-IN" dirty="0"/>
              <a:t>)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</a:t>
            </a:r>
            <a:r>
              <a:rPr lang="en-IN" dirty="0" err="1"/>
              <a:t>var_lives</a:t>
            </a:r>
            <a:r>
              <a:rPr lang="en-IN" dirty="0"/>
              <a:t>= 0</a:t>
            </a:r>
          </a:p>
          <a:p>
            <a:r>
              <a:rPr lang="en-IN" dirty="0"/>
              <a:t>        print ( "******************* You Won  ***********************")</a:t>
            </a:r>
          </a:p>
          <a:p>
            <a:r>
              <a:rPr lang="en-IN" dirty="0"/>
              <a:t>    if </a:t>
            </a:r>
            <a:r>
              <a:rPr lang="en-IN" dirty="0" err="1"/>
              <a:t>var_lives</a:t>
            </a:r>
            <a:r>
              <a:rPr lang="en-IN" dirty="0"/>
              <a:t> &lt;=0 and '_' in </a:t>
            </a:r>
            <a:r>
              <a:rPr lang="en-IN" dirty="0" err="1"/>
              <a:t>blank_list</a:t>
            </a:r>
            <a:r>
              <a:rPr lang="en-IN" dirty="0"/>
              <a:t>:</a:t>
            </a:r>
          </a:p>
          <a:p>
            <a:r>
              <a:rPr lang="en-IN" dirty="0"/>
              <a:t>        print ( "******************* You Failed *********************")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3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/>
              <a:t>def </a:t>
            </a:r>
            <a:r>
              <a:rPr lang="en-US" dirty="0" err="1"/>
              <a:t>paint_cans</a:t>
            </a:r>
            <a:r>
              <a:rPr lang="en-US" dirty="0"/>
              <a:t>(</a:t>
            </a:r>
            <a:r>
              <a:rPr lang="en-US" dirty="0" err="1"/>
              <a:t>height,width,coverage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cans_needed</a:t>
            </a:r>
            <a:r>
              <a:rPr lang="en-US" dirty="0"/>
              <a:t> = </a:t>
            </a:r>
            <a:r>
              <a:rPr lang="en-US" dirty="0" err="1"/>
              <a:t>math.ceil</a:t>
            </a:r>
            <a:r>
              <a:rPr lang="en-US" dirty="0"/>
              <a:t>((height * width)/coverage)</a:t>
            </a:r>
          </a:p>
          <a:p>
            <a:r>
              <a:rPr lang="en-US" dirty="0"/>
              <a:t>    print (</a:t>
            </a:r>
            <a:r>
              <a:rPr lang="en-US" dirty="0" err="1"/>
              <a:t>f"you</a:t>
            </a:r>
            <a:r>
              <a:rPr lang="en-US" dirty="0"/>
              <a:t> will need {</a:t>
            </a:r>
            <a:r>
              <a:rPr lang="en-US" dirty="0" err="1"/>
              <a:t>cans_needed</a:t>
            </a:r>
            <a:r>
              <a:rPr lang="en-US" dirty="0"/>
              <a:t>} paint cans:")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user_height</a:t>
            </a:r>
            <a:r>
              <a:rPr lang="en-US" dirty="0"/>
              <a:t> = int(input("Enter the </a:t>
            </a:r>
            <a:r>
              <a:rPr lang="en-US" dirty="0" err="1"/>
              <a:t>Hieght</a:t>
            </a:r>
            <a:r>
              <a:rPr lang="en-US" dirty="0"/>
              <a:t> in meters :"))</a:t>
            </a:r>
          </a:p>
          <a:p>
            <a:r>
              <a:rPr lang="en-US" dirty="0" err="1"/>
              <a:t>user_width</a:t>
            </a:r>
            <a:r>
              <a:rPr lang="en-US" dirty="0"/>
              <a:t> = int(input("Enter the Width in meters :"))</a:t>
            </a:r>
          </a:p>
          <a:p>
            <a:r>
              <a:rPr lang="en-US" dirty="0" err="1"/>
              <a:t>paint_cans</a:t>
            </a:r>
            <a:r>
              <a:rPr lang="en-US" dirty="0"/>
              <a:t>(height=</a:t>
            </a:r>
            <a:r>
              <a:rPr lang="en-US" dirty="0" err="1"/>
              <a:t>user_height,width</a:t>
            </a:r>
            <a:r>
              <a:rPr lang="en-US" dirty="0"/>
              <a:t>=</a:t>
            </a:r>
            <a:r>
              <a:rPr lang="en-US" dirty="0" err="1"/>
              <a:t>user_width,coverage</a:t>
            </a:r>
            <a:r>
              <a:rPr lang="en-US" dirty="0"/>
              <a:t>=5)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4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 </a:t>
            </a:r>
            <a:r>
              <a:rPr lang="en-IN" dirty="0" err="1"/>
              <a:t>Ceasar</a:t>
            </a:r>
            <a:r>
              <a:rPr lang="en-IN" dirty="0"/>
              <a:t> Function </a:t>
            </a:r>
          </a:p>
          <a:p>
            <a:r>
              <a:rPr lang="en-IN" dirty="0"/>
              <a:t># which does both encrypt and decrypt</a:t>
            </a:r>
          </a:p>
          <a:p>
            <a:r>
              <a:rPr lang="en-IN" dirty="0"/>
              <a:t>#-----------------------------------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ceasar</a:t>
            </a:r>
            <a:r>
              <a:rPr lang="en-IN" dirty="0"/>
              <a:t> (</a:t>
            </a:r>
            <a:r>
              <a:rPr lang="en-IN" dirty="0" err="1"/>
              <a:t>plain_txt</a:t>
            </a:r>
            <a:r>
              <a:rPr lang="en-IN" dirty="0"/>
              <a:t>, shift, direction):</a:t>
            </a:r>
          </a:p>
          <a:p>
            <a:r>
              <a:rPr lang="en-IN" dirty="0"/>
              <a:t>    </a:t>
            </a:r>
            <a:r>
              <a:rPr lang="en-IN" dirty="0" err="1"/>
              <a:t>ceaser_txt</a:t>
            </a:r>
            <a:r>
              <a:rPr lang="en-IN" dirty="0"/>
              <a:t>=""</a:t>
            </a:r>
          </a:p>
          <a:p>
            <a:r>
              <a:rPr lang="en-IN" dirty="0"/>
              <a:t>    for char in </a:t>
            </a:r>
            <a:r>
              <a:rPr lang="en-IN" dirty="0" err="1"/>
              <a:t>plain_txt</a:t>
            </a:r>
            <a:r>
              <a:rPr lang="en-IN" dirty="0"/>
              <a:t>:</a:t>
            </a:r>
          </a:p>
          <a:p>
            <a:r>
              <a:rPr lang="en-IN" dirty="0"/>
              <a:t>        # Code will handle special characters</a:t>
            </a:r>
          </a:p>
          <a:p>
            <a:r>
              <a:rPr lang="en-IN" dirty="0"/>
              <a:t>        if char in alphabet:</a:t>
            </a:r>
          </a:p>
          <a:p>
            <a:r>
              <a:rPr lang="en-IN" dirty="0"/>
              <a:t>            index = </a:t>
            </a:r>
            <a:r>
              <a:rPr lang="en-IN" dirty="0" err="1"/>
              <a:t>alphabet.index</a:t>
            </a:r>
            <a:r>
              <a:rPr lang="en-IN" dirty="0"/>
              <a:t>(char)</a:t>
            </a:r>
          </a:p>
          <a:p>
            <a:r>
              <a:rPr lang="en-IN" dirty="0"/>
              <a:t>             #print("index </a:t>
            </a:r>
            <a:r>
              <a:rPr lang="en-IN" dirty="0" err="1"/>
              <a:t>of",char</a:t>
            </a:r>
            <a:r>
              <a:rPr lang="en-IN" dirty="0"/>
              <a:t>," ",index)</a:t>
            </a:r>
          </a:p>
          <a:p>
            <a:r>
              <a:rPr lang="en-IN" dirty="0"/>
              <a:t>            if direction == "encode":</a:t>
            </a:r>
          </a:p>
          <a:p>
            <a:r>
              <a:rPr lang="en-IN" dirty="0"/>
              <a:t>                 index=index + shift</a:t>
            </a:r>
          </a:p>
          <a:p>
            <a:r>
              <a:rPr lang="en-IN" dirty="0"/>
              <a:t>            else:</a:t>
            </a:r>
          </a:p>
          <a:p>
            <a:r>
              <a:rPr lang="en-IN" dirty="0"/>
              <a:t>                 index=index - shift    </a:t>
            </a:r>
          </a:p>
          <a:p>
            <a:r>
              <a:rPr lang="en-IN" dirty="0"/>
              <a:t>                 #print(alphabet[index])</a:t>
            </a:r>
          </a:p>
          <a:p>
            <a:r>
              <a:rPr lang="en-IN" dirty="0"/>
              <a:t>            </a:t>
            </a:r>
            <a:r>
              <a:rPr lang="en-IN" dirty="0" err="1"/>
              <a:t>ceaser_txt</a:t>
            </a:r>
            <a:r>
              <a:rPr lang="en-IN" dirty="0"/>
              <a:t> += alphabet[index]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  </a:t>
            </a:r>
            <a:r>
              <a:rPr lang="en-IN" dirty="0" err="1"/>
              <a:t>ceaser_txt</a:t>
            </a:r>
            <a:r>
              <a:rPr lang="en-IN" dirty="0"/>
              <a:t> += char         </a:t>
            </a:r>
          </a:p>
          <a:p>
            <a:r>
              <a:rPr lang="en-IN" dirty="0"/>
              <a:t>    print (</a:t>
            </a:r>
            <a:r>
              <a:rPr lang="en-IN" dirty="0" err="1"/>
              <a:t>f"Ceasar</a:t>
            </a:r>
            <a:r>
              <a:rPr lang="en-IN" dirty="0"/>
              <a:t> {direction}d text is :" , " " , </a:t>
            </a:r>
            <a:r>
              <a:rPr lang="en-IN" dirty="0" err="1"/>
              <a:t>ceaser_txt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#Main Block</a:t>
            </a:r>
          </a:p>
          <a:p>
            <a:r>
              <a:rPr lang="en-IN" dirty="0"/>
              <a:t>#-----------</a:t>
            </a:r>
          </a:p>
          <a:p>
            <a:r>
              <a:rPr lang="en-IN" dirty="0"/>
              <a:t>from art import logo</a:t>
            </a:r>
          </a:p>
          <a:p>
            <a:r>
              <a:rPr lang="en-IN" dirty="0"/>
              <a:t>print(logo)</a:t>
            </a:r>
          </a:p>
          <a:p>
            <a:endParaRPr lang="en-IN" dirty="0"/>
          </a:p>
          <a:p>
            <a:r>
              <a:rPr lang="en-IN" dirty="0"/>
              <a:t>alphabet = ['a', 'b', 'c', 'd', 'e', 'f', 'g', 'h', '</a:t>
            </a:r>
            <a:r>
              <a:rPr lang="en-IN" dirty="0" err="1"/>
              <a:t>i</a:t>
            </a:r>
            <a:r>
              <a:rPr lang="en-IN" dirty="0"/>
              <a:t>', 'j', 'k', 'l', 'm', 'n', 'o', 'p', 'q', 'r', 's', 't', 'u', </a:t>
            </a:r>
          </a:p>
          <a:p>
            <a:r>
              <a:rPr lang="en-IN" dirty="0"/>
              <a:t>            'v', 'w', 'x', 'y', 'z','!','@','#','$','%','&amp;','*',' ','a', 'b', 'c', 'd', 'e', 'f', 'g', 'h', '</a:t>
            </a:r>
            <a:r>
              <a:rPr lang="en-IN" dirty="0" err="1"/>
              <a:t>i</a:t>
            </a:r>
            <a:r>
              <a:rPr lang="en-IN" dirty="0"/>
              <a:t>', 'j', 'k', 'l', 'm', 'n', 'o', 'p', </a:t>
            </a:r>
          </a:p>
          <a:p>
            <a:r>
              <a:rPr lang="en-IN" dirty="0"/>
              <a:t>            'q', 'r', 's', 't', 'u', 'v', 'w', 'x', 'y', 'z','!','@','#','$','%','&amp;','*',' ']</a:t>
            </a:r>
          </a:p>
          <a:p>
            <a:endParaRPr lang="en-IN" dirty="0"/>
          </a:p>
          <a:p>
            <a:r>
              <a:rPr lang="en-IN" dirty="0" err="1"/>
              <a:t>yesorno</a:t>
            </a:r>
            <a:r>
              <a:rPr lang="en-IN" dirty="0"/>
              <a:t> = "yes"</a:t>
            </a:r>
          </a:p>
          <a:p>
            <a:r>
              <a:rPr lang="en-IN" dirty="0"/>
              <a:t>while </a:t>
            </a:r>
            <a:r>
              <a:rPr lang="en-IN" dirty="0" err="1"/>
              <a:t>yesorno</a:t>
            </a:r>
            <a:r>
              <a:rPr lang="en-IN" dirty="0"/>
              <a:t> == "yes":</a:t>
            </a:r>
          </a:p>
          <a:p>
            <a:r>
              <a:rPr lang="en-IN" dirty="0"/>
              <a:t>    direction = input("Type 'encode' to encrypt, type 'decode' to decrypt:\n")</a:t>
            </a:r>
          </a:p>
          <a:p>
            <a:r>
              <a:rPr lang="en-IN" dirty="0"/>
              <a:t>    text = input("Type your message:\n").lower()</a:t>
            </a:r>
          </a:p>
          <a:p>
            <a:r>
              <a:rPr lang="en-IN" dirty="0"/>
              <a:t>    shift = int(input("Type the shift number:\n"))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# for shift greater than 26</a:t>
            </a:r>
          </a:p>
          <a:p>
            <a:r>
              <a:rPr lang="en-IN" dirty="0"/>
              <a:t>     # another to validate saying Shift can be greater than 26</a:t>
            </a:r>
          </a:p>
          <a:p>
            <a:r>
              <a:rPr lang="en-IN" dirty="0"/>
              <a:t>    shift = shift % 26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ceasar</a:t>
            </a:r>
            <a:r>
              <a:rPr lang="en-IN" dirty="0"/>
              <a:t>(text, shift, direction)  </a:t>
            </a:r>
          </a:p>
          <a:p>
            <a:r>
              <a:rPr lang="en-IN" dirty="0"/>
              <a:t>    </a:t>
            </a:r>
            <a:r>
              <a:rPr lang="en-IN" dirty="0" err="1"/>
              <a:t>yesorno</a:t>
            </a:r>
            <a:r>
              <a:rPr lang="en-IN" dirty="0"/>
              <a:t> = input("Type 'yes' to continue , or 'no' to end':\n")</a:t>
            </a:r>
          </a:p>
          <a:p>
            <a:r>
              <a:rPr lang="en-IN" dirty="0"/>
              <a:t>    if </a:t>
            </a:r>
            <a:r>
              <a:rPr lang="en-IN" dirty="0" err="1"/>
              <a:t>yesorno</a:t>
            </a:r>
            <a:r>
              <a:rPr lang="en-IN" dirty="0"/>
              <a:t> == "no":</a:t>
            </a:r>
          </a:p>
          <a:p>
            <a:r>
              <a:rPr lang="en-IN" dirty="0"/>
              <a:t>        print ("Exited, Good Bye !!! ")</a:t>
            </a:r>
          </a:p>
          <a:p>
            <a:r>
              <a:rPr lang="en-IN" dirty="0"/>
              <a:t>    #else:</a:t>
            </a:r>
          </a:p>
          <a:p>
            <a:r>
              <a:rPr lang="en-IN" dirty="0"/>
              <a:t>    #    continue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2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#Prime number check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prime_checker</a:t>
            </a:r>
            <a:r>
              <a:rPr lang="en-US" dirty="0"/>
              <a:t>(number):</a:t>
            </a:r>
          </a:p>
          <a:p>
            <a:r>
              <a:rPr lang="en-US" dirty="0"/>
              <a:t>    </a:t>
            </a:r>
            <a:r>
              <a:rPr lang="en-US" dirty="0" err="1"/>
              <a:t>is_prime</a:t>
            </a:r>
            <a:r>
              <a:rPr lang="en-US" dirty="0"/>
              <a:t>="True"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range(2,number):</a:t>
            </a:r>
          </a:p>
          <a:p>
            <a:r>
              <a:rPr lang="en-US" dirty="0"/>
              <a:t>        if </a:t>
            </a:r>
            <a:r>
              <a:rPr lang="en-US" dirty="0" err="1"/>
              <a:t>number%i</a:t>
            </a:r>
            <a:r>
              <a:rPr lang="en-US" dirty="0"/>
              <a:t> == 0:</a:t>
            </a:r>
          </a:p>
          <a:p>
            <a:r>
              <a:rPr lang="en-US" dirty="0"/>
              <a:t>            </a:t>
            </a:r>
            <a:r>
              <a:rPr lang="en-US" dirty="0" err="1"/>
              <a:t>is_prime</a:t>
            </a:r>
            <a:r>
              <a:rPr lang="en-US" dirty="0"/>
              <a:t>="False"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if </a:t>
            </a:r>
            <a:r>
              <a:rPr lang="en-US" dirty="0" err="1"/>
              <a:t>is_prime</a:t>
            </a:r>
            <a:r>
              <a:rPr lang="en-US" dirty="0"/>
              <a:t> == "True":</a:t>
            </a:r>
          </a:p>
          <a:p>
            <a:r>
              <a:rPr lang="en-US" dirty="0"/>
              <a:t>         print(number,":", "Is a prime 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 print(number,":", "Not a prime 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#main        </a:t>
            </a:r>
          </a:p>
          <a:p>
            <a:r>
              <a:rPr lang="en-US" dirty="0" err="1"/>
              <a:t>var_number</a:t>
            </a:r>
            <a:r>
              <a:rPr lang="en-US" dirty="0"/>
              <a:t> = int(input("Enter a number to check:"))</a:t>
            </a:r>
          </a:p>
          <a:p>
            <a:r>
              <a:rPr lang="en-US" dirty="0" err="1"/>
              <a:t>prime_checker</a:t>
            </a:r>
            <a:r>
              <a:rPr lang="en-US" dirty="0"/>
              <a:t>(number=</a:t>
            </a:r>
            <a:r>
              <a:rPr lang="en-US" dirty="0" err="1"/>
              <a:t>var_number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8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#data type of key is important while </a:t>
            </a:r>
            <a:r>
              <a:rPr lang="en-US" dirty="0" err="1"/>
              <a:t>findng</a:t>
            </a:r>
            <a:r>
              <a:rPr lang="en-US" dirty="0"/>
              <a:t> the key - value</a:t>
            </a:r>
          </a:p>
          <a:p>
            <a:r>
              <a:rPr lang="en-US" dirty="0"/>
              <a:t>dict3={100:"Suraj", 101:"Raju", 102:"Babu", 103: "</a:t>
            </a:r>
            <a:r>
              <a:rPr lang="en-US" dirty="0" err="1"/>
              <a:t>kiran</a:t>
            </a:r>
            <a:r>
              <a:rPr lang="en-US" dirty="0"/>
              <a:t>"}</a:t>
            </a:r>
          </a:p>
          <a:p>
            <a:r>
              <a:rPr lang="en-US" dirty="0"/>
              <a:t>print(dict3)</a:t>
            </a:r>
          </a:p>
          <a:p>
            <a:r>
              <a:rPr lang="en-US" dirty="0"/>
              <a:t>print(dict3[102])</a:t>
            </a:r>
          </a:p>
          <a:p>
            <a:endParaRPr lang="en-US" dirty="0"/>
          </a:p>
          <a:p>
            <a:r>
              <a:rPr lang="en-US" dirty="0"/>
              <a:t>#Editing an item in a dictionary </a:t>
            </a:r>
          </a:p>
          <a:p>
            <a:r>
              <a:rPr lang="en-US" dirty="0"/>
              <a:t>dict3[102] = "TENDULKAR"</a:t>
            </a:r>
          </a:p>
          <a:p>
            <a:r>
              <a:rPr lang="en-US" dirty="0"/>
              <a:t>print(dict3)</a:t>
            </a:r>
          </a:p>
          <a:p>
            <a:endParaRPr lang="en-IN" dirty="0"/>
          </a:p>
          <a:p>
            <a:r>
              <a:rPr lang="en-US" dirty="0"/>
              <a:t>#looping through a dictionary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dict3:</a:t>
            </a:r>
          </a:p>
          <a:p>
            <a:r>
              <a:rPr lang="en-US" dirty="0"/>
              <a:t>    print(i,dict3[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# print(dict3[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student_scores</a:t>
            </a:r>
            <a:r>
              <a:rPr lang="en-IN" dirty="0"/>
              <a:t> = {</a:t>
            </a:r>
          </a:p>
          <a:p>
            <a:r>
              <a:rPr lang="en-IN" dirty="0"/>
              <a:t>  "Harry": 81,</a:t>
            </a:r>
          </a:p>
          <a:p>
            <a:r>
              <a:rPr lang="en-IN" dirty="0"/>
              <a:t>  "Ron": 78,</a:t>
            </a:r>
          </a:p>
          <a:p>
            <a:r>
              <a:rPr lang="en-IN" dirty="0"/>
              <a:t>  "Hermione": 99, </a:t>
            </a:r>
          </a:p>
          <a:p>
            <a:r>
              <a:rPr lang="en-IN" dirty="0"/>
              <a:t>  "Draco": 74,</a:t>
            </a:r>
          </a:p>
          <a:p>
            <a:r>
              <a:rPr lang="en-IN" dirty="0"/>
              <a:t>  "Neville": 62,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#TODO-1: Create an empty dictionary called </a:t>
            </a:r>
            <a:r>
              <a:rPr lang="en-IN" dirty="0" err="1"/>
              <a:t>student_grades</a:t>
            </a:r>
            <a:r>
              <a:rPr lang="en-IN" dirty="0"/>
              <a:t>.</a:t>
            </a:r>
          </a:p>
          <a:p>
            <a:r>
              <a:rPr lang="en-IN" dirty="0" err="1"/>
              <a:t>student_grades</a:t>
            </a:r>
            <a:r>
              <a:rPr lang="en-IN" dirty="0"/>
              <a:t> = {}</a:t>
            </a:r>
          </a:p>
          <a:p>
            <a:endParaRPr lang="en-IN" dirty="0"/>
          </a:p>
          <a:p>
            <a:r>
              <a:rPr lang="en-IN" dirty="0"/>
              <a:t>#TODO-2: Write your code below to add the grades to </a:t>
            </a:r>
            <a:r>
              <a:rPr lang="en-IN" dirty="0" err="1"/>
              <a:t>student_grades</a:t>
            </a:r>
            <a:r>
              <a:rPr lang="en-IN" dirty="0"/>
              <a:t>.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student_scores</a:t>
            </a:r>
            <a:r>
              <a:rPr lang="en-IN" dirty="0"/>
              <a:t>:</a:t>
            </a:r>
          </a:p>
          <a:p>
            <a:r>
              <a:rPr lang="en-IN" dirty="0"/>
              <a:t>    if </a:t>
            </a:r>
            <a:r>
              <a:rPr lang="en-IN" dirty="0" err="1"/>
              <a:t>student_scores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&gt; 90: </a:t>
            </a:r>
          </a:p>
          <a:p>
            <a:r>
              <a:rPr lang="en-IN" dirty="0"/>
              <a:t>         </a:t>
            </a:r>
            <a:r>
              <a:rPr lang="en-IN" dirty="0" err="1"/>
              <a:t>student_grades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"Outstanding"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student_scores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&gt; 80 and </a:t>
            </a:r>
            <a:r>
              <a:rPr lang="en-IN" dirty="0" err="1"/>
              <a:t>student_scores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&lt; 90:</a:t>
            </a:r>
          </a:p>
          <a:p>
            <a:r>
              <a:rPr lang="en-IN" dirty="0"/>
              <a:t>         </a:t>
            </a:r>
            <a:r>
              <a:rPr lang="en-IN" dirty="0" err="1"/>
              <a:t>student_grades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"Exceeds Expectations"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student_scores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&gt; 70 and </a:t>
            </a:r>
            <a:r>
              <a:rPr lang="en-IN" dirty="0" err="1"/>
              <a:t>student_scores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&lt; 80:</a:t>
            </a:r>
          </a:p>
          <a:p>
            <a:r>
              <a:rPr lang="en-IN" dirty="0"/>
              <a:t>         </a:t>
            </a:r>
            <a:r>
              <a:rPr lang="en-IN" dirty="0" err="1"/>
              <a:t>student_grades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"Acceptable"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</a:t>
            </a:r>
            <a:r>
              <a:rPr lang="en-IN" dirty="0" err="1"/>
              <a:t>student_grades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"Fail"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student_grades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2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travel_log</a:t>
            </a:r>
            <a:r>
              <a:rPr lang="en-US" dirty="0"/>
              <a:t> = 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"country": "France",</a:t>
            </a:r>
          </a:p>
          <a:p>
            <a:r>
              <a:rPr lang="en-US" dirty="0"/>
              <a:t>  "visits": 12,</a:t>
            </a:r>
          </a:p>
          <a:p>
            <a:r>
              <a:rPr lang="en-US" dirty="0"/>
              <a:t>  "cities": ["Paris", "Lille", "Dijon"]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"country": "Germany",</a:t>
            </a:r>
          </a:p>
          <a:p>
            <a:r>
              <a:rPr lang="en-US" dirty="0"/>
              <a:t>  "visits": 5,</a:t>
            </a:r>
          </a:p>
          <a:p>
            <a:r>
              <a:rPr lang="en-US" dirty="0"/>
              <a:t>  "cities": ["Berlin", "Hamburg", "Stuttgart"]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#TODO: Write the function that will allow new countries</a:t>
            </a:r>
          </a:p>
          <a:p>
            <a:r>
              <a:rPr lang="en-US" dirty="0"/>
              <a:t>#to be added to the </a:t>
            </a:r>
            <a:r>
              <a:rPr lang="en-US" dirty="0" err="1"/>
              <a:t>travel_log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add_new_country</a:t>
            </a:r>
            <a:r>
              <a:rPr lang="en-US" dirty="0"/>
              <a:t>(</a:t>
            </a:r>
            <a:r>
              <a:rPr lang="en-US" dirty="0" err="1"/>
              <a:t>country,visits,cities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new_record</a:t>
            </a:r>
            <a:r>
              <a:rPr lang="en-US" dirty="0"/>
              <a:t> = {"</a:t>
            </a:r>
            <a:r>
              <a:rPr lang="en-US" dirty="0" err="1"/>
              <a:t>country":country,"visits":visits,"cities":cities</a:t>
            </a:r>
            <a:r>
              <a:rPr lang="en-US" dirty="0"/>
              <a:t>}</a:t>
            </a:r>
          </a:p>
          <a:p>
            <a:r>
              <a:rPr lang="en-US" dirty="0"/>
              <a:t>    </a:t>
            </a:r>
            <a:r>
              <a:rPr lang="en-US" dirty="0" err="1"/>
              <a:t>travel_log.append</a:t>
            </a:r>
            <a:r>
              <a:rPr lang="en-US" dirty="0"/>
              <a:t>(</a:t>
            </a:r>
            <a:r>
              <a:rPr lang="en-US" dirty="0" err="1"/>
              <a:t>new_record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Do not change the code below</a:t>
            </a:r>
          </a:p>
          <a:p>
            <a:r>
              <a:rPr lang="en-US" dirty="0" err="1"/>
              <a:t>add_new_country</a:t>
            </a:r>
            <a:r>
              <a:rPr lang="en-US" dirty="0"/>
              <a:t>("Russia", 2, ["Moscow", "Saint Petersburg"])</a:t>
            </a:r>
          </a:p>
          <a:p>
            <a:r>
              <a:rPr lang="en-US" dirty="0"/>
              <a:t>print(</a:t>
            </a:r>
            <a:r>
              <a:rPr lang="en-US" dirty="0" err="1"/>
              <a:t>travel_log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IPython.display</a:t>
            </a:r>
            <a:r>
              <a:rPr lang="en-US" dirty="0"/>
              <a:t> import </a:t>
            </a:r>
            <a:r>
              <a:rPr lang="en-US" dirty="0" err="1"/>
              <a:t>clear_output</a:t>
            </a:r>
            <a:endParaRPr lang="en-US" dirty="0"/>
          </a:p>
          <a:p>
            <a:r>
              <a:rPr lang="en-US" dirty="0"/>
              <a:t>print("Welcome to the secret auction program.")</a:t>
            </a:r>
          </a:p>
          <a:p>
            <a:r>
              <a:rPr lang="en-US" dirty="0"/>
              <a:t>print("Please START your bid :")</a:t>
            </a:r>
          </a:p>
          <a:p>
            <a:endParaRPr lang="en-US" dirty="0"/>
          </a:p>
          <a:p>
            <a:r>
              <a:rPr lang="en-US" dirty="0" err="1"/>
              <a:t>dict_bid</a:t>
            </a:r>
            <a:r>
              <a:rPr lang="en-US" dirty="0"/>
              <a:t>={}</a:t>
            </a:r>
          </a:p>
          <a:p>
            <a:r>
              <a:rPr lang="en-US" dirty="0" err="1"/>
              <a:t>continue_bid</a:t>
            </a:r>
            <a:r>
              <a:rPr lang="en-US" dirty="0"/>
              <a:t>="yes"</a:t>
            </a:r>
          </a:p>
          <a:p>
            <a:r>
              <a:rPr lang="en-US" dirty="0"/>
              <a:t>while </a:t>
            </a:r>
            <a:r>
              <a:rPr lang="en-US" dirty="0" err="1"/>
              <a:t>continue_bid</a:t>
            </a:r>
            <a:r>
              <a:rPr lang="en-US" dirty="0"/>
              <a:t> == "yes":</a:t>
            </a:r>
          </a:p>
          <a:p>
            <a:r>
              <a:rPr lang="en-US" dirty="0"/>
              <a:t>    </a:t>
            </a:r>
            <a:r>
              <a:rPr lang="en-US" dirty="0" err="1"/>
              <a:t>var_name</a:t>
            </a:r>
            <a:r>
              <a:rPr lang="en-US" dirty="0"/>
              <a:t>=input("What's your name ?:")</a:t>
            </a:r>
          </a:p>
          <a:p>
            <a:r>
              <a:rPr lang="en-US" dirty="0"/>
              <a:t>    </a:t>
            </a:r>
            <a:r>
              <a:rPr lang="en-US" dirty="0" err="1"/>
              <a:t>var_bid</a:t>
            </a:r>
            <a:r>
              <a:rPr lang="en-US" dirty="0"/>
              <a:t>=int(input("What's your bid ?: $"))</a:t>
            </a:r>
          </a:p>
          <a:p>
            <a:r>
              <a:rPr lang="en-US" dirty="0"/>
              <a:t>    </a:t>
            </a:r>
            <a:r>
              <a:rPr lang="en-US" dirty="0" err="1"/>
              <a:t>dict_bid</a:t>
            </a:r>
            <a:r>
              <a:rPr lang="en-US" dirty="0"/>
              <a:t>[</a:t>
            </a:r>
            <a:r>
              <a:rPr lang="en-US" dirty="0" err="1"/>
              <a:t>var_name</a:t>
            </a:r>
            <a:r>
              <a:rPr lang="en-US" dirty="0"/>
              <a:t>] = </a:t>
            </a:r>
            <a:r>
              <a:rPr lang="en-US" dirty="0" err="1"/>
              <a:t>var_bid</a:t>
            </a:r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continue_bid</a:t>
            </a:r>
            <a:r>
              <a:rPr lang="en-US" dirty="0"/>
              <a:t> = input("Are there any other bidders? Type 'yes' or 'no'.")</a:t>
            </a:r>
          </a:p>
          <a:p>
            <a:endParaRPr lang="en-US" dirty="0"/>
          </a:p>
          <a:p>
            <a:r>
              <a:rPr lang="en-US" dirty="0"/>
              <a:t>    #if </a:t>
            </a:r>
            <a:r>
              <a:rPr lang="en-US" dirty="0" err="1"/>
              <a:t>continue_bid</a:t>
            </a:r>
            <a:r>
              <a:rPr lang="en-US" dirty="0"/>
              <a:t> == "yes":</a:t>
            </a:r>
          </a:p>
          <a:p>
            <a:r>
              <a:rPr lang="en-US" dirty="0"/>
              <a:t>    </a:t>
            </a:r>
            <a:r>
              <a:rPr lang="en-US" dirty="0" err="1"/>
              <a:t>clear_output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#print("dict_bid",dict_bid) </a:t>
            </a:r>
          </a:p>
          <a:p>
            <a:endParaRPr lang="en-US" dirty="0"/>
          </a:p>
          <a:p>
            <a:r>
              <a:rPr lang="en-US" dirty="0"/>
              <a:t>#Deciding the winner    </a:t>
            </a:r>
          </a:p>
          <a:p>
            <a:r>
              <a:rPr lang="en-US" dirty="0" err="1"/>
              <a:t>highest_bid</a:t>
            </a:r>
            <a:r>
              <a:rPr lang="en-US" dirty="0"/>
              <a:t> = 0</a:t>
            </a:r>
          </a:p>
          <a:p>
            <a:r>
              <a:rPr lang="en-US" dirty="0" err="1"/>
              <a:t>high_key</a:t>
            </a:r>
            <a:r>
              <a:rPr lang="en-US" dirty="0"/>
              <a:t> = ""</a:t>
            </a:r>
          </a:p>
          <a:p>
            <a:r>
              <a:rPr lang="en-US" dirty="0"/>
              <a:t>for key in </a:t>
            </a:r>
            <a:r>
              <a:rPr lang="en-US" dirty="0" err="1"/>
              <a:t>dict_bid</a:t>
            </a:r>
            <a:r>
              <a:rPr lang="en-US" dirty="0"/>
              <a:t>:</a:t>
            </a:r>
          </a:p>
          <a:p>
            <a:r>
              <a:rPr lang="en-US" dirty="0"/>
              <a:t>    if </a:t>
            </a:r>
            <a:r>
              <a:rPr lang="en-US" dirty="0" err="1"/>
              <a:t>dict_bid</a:t>
            </a:r>
            <a:r>
              <a:rPr lang="en-US" dirty="0"/>
              <a:t>[key] &gt; </a:t>
            </a:r>
            <a:r>
              <a:rPr lang="en-US" dirty="0" err="1"/>
              <a:t>highest_bid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highest_bid</a:t>
            </a:r>
            <a:r>
              <a:rPr lang="en-US" dirty="0"/>
              <a:t> = </a:t>
            </a:r>
            <a:r>
              <a:rPr lang="en-US" dirty="0" err="1"/>
              <a:t>dict_bid</a:t>
            </a:r>
            <a:r>
              <a:rPr lang="en-US" dirty="0"/>
              <a:t>[key]</a:t>
            </a:r>
          </a:p>
          <a:p>
            <a:r>
              <a:rPr lang="en-US" dirty="0"/>
              <a:t>        </a:t>
            </a:r>
            <a:r>
              <a:rPr lang="en-US" dirty="0" err="1"/>
              <a:t>high_key</a:t>
            </a:r>
            <a:r>
              <a:rPr lang="en-US" dirty="0"/>
              <a:t> = key              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winner is {</a:t>
            </a:r>
            <a:r>
              <a:rPr lang="en-US" dirty="0" err="1"/>
              <a:t>high_key</a:t>
            </a:r>
            <a:r>
              <a:rPr lang="en-US" dirty="0"/>
              <a:t>} with a bid of ${</a:t>
            </a:r>
            <a:r>
              <a:rPr lang="en-US" dirty="0" err="1"/>
              <a:t>highest_bid</a:t>
            </a:r>
            <a:r>
              <a:rPr lang="en-US" dirty="0"/>
              <a:t>}")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3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is_leap</a:t>
            </a:r>
            <a:r>
              <a:rPr lang="en-US" dirty="0"/>
              <a:t>(year):</a:t>
            </a:r>
          </a:p>
          <a:p>
            <a:r>
              <a:rPr lang="en-US" dirty="0"/>
              <a:t>    if year % 4 == 0:</a:t>
            </a:r>
          </a:p>
          <a:p>
            <a:r>
              <a:rPr lang="en-US" dirty="0"/>
              <a:t>        if year % 100 == 0:</a:t>
            </a:r>
          </a:p>
          <a:p>
            <a:r>
              <a:rPr lang="en-US" dirty="0"/>
              <a:t>            if year % 400 == 0:</a:t>
            </a:r>
          </a:p>
          <a:p>
            <a:r>
              <a:rPr lang="en-US" dirty="0"/>
              <a:t>                return True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return False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False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days_in_month</a:t>
            </a:r>
            <a:r>
              <a:rPr lang="en-US" dirty="0"/>
              <a:t>(</a:t>
            </a:r>
            <a:r>
              <a:rPr lang="en-US" dirty="0" err="1"/>
              <a:t>year,month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month_days</a:t>
            </a:r>
            <a:r>
              <a:rPr lang="en-US" dirty="0"/>
              <a:t> = [31, 28, 31, 30, 31, 30, 31, 31, 30, 31, 30, 31]  </a:t>
            </a:r>
          </a:p>
          <a:p>
            <a:r>
              <a:rPr lang="en-US" dirty="0"/>
              <a:t>    days = </a:t>
            </a:r>
            <a:r>
              <a:rPr lang="en-US" dirty="0" err="1"/>
              <a:t>month_days</a:t>
            </a:r>
            <a:r>
              <a:rPr lang="en-US" dirty="0"/>
              <a:t>[month -1]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var_lp_yr</a:t>
            </a:r>
            <a:r>
              <a:rPr lang="en-US" dirty="0"/>
              <a:t> = </a:t>
            </a:r>
            <a:r>
              <a:rPr lang="en-US" dirty="0" err="1"/>
              <a:t>is_leap</a:t>
            </a:r>
            <a:r>
              <a:rPr lang="en-US" dirty="0"/>
              <a:t>(year)   </a:t>
            </a:r>
          </a:p>
          <a:p>
            <a:r>
              <a:rPr lang="en-US" dirty="0"/>
              <a:t>    if </a:t>
            </a:r>
            <a:r>
              <a:rPr lang="en-US" dirty="0" err="1"/>
              <a:t>var_lp_yr</a:t>
            </a:r>
            <a:r>
              <a:rPr lang="en-US" dirty="0"/>
              <a:t> == True: </a:t>
            </a:r>
          </a:p>
          <a:p>
            <a:r>
              <a:rPr lang="en-US" dirty="0"/>
              <a:t>        if month == 2:</a:t>
            </a:r>
          </a:p>
          <a:p>
            <a:r>
              <a:rPr lang="en-US" dirty="0"/>
              <a:t>            days = days + 1</a:t>
            </a:r>
          </a:p>
          <a:p>
            <a:r>
              <a:rPr lang="en-US" dirty="0"/>
              <a:t>    return days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var_yr</a:t>
            </a:r>
            <a:r>
              <a:rPr lang="en-US" dirty="0"/>
              <a:t>= int(input("Enter a year:"))</a:t>
            </a:r>
          </a:p>
          <a:p>
            <a:r>
              <a:rPr lang="en-US" dirty="0" err="1"/>
              <a:t>var_month</a:t>
            </a:r>
            <a:r>
              <a:rPr lang="en-US" dirty="0"/>
              <a:t> = int(input("Enter a month:"))</a:t>
            </a:r>
          </a:p>
          <a:p>
            <a:endParaRPr lang="en-US" dirty="0"/>
          </a:p>
          <a:p>
            <a:r>
              <a:rPr lang="en-US" dirty="0" err="1"/>
              <a:t>var_days</a:t>
            </a:r>
            <a:r>
              <a:rPr lang="en-US" dirty="0"/>
              <a:t> = </a:t>
            </a:r>
            <a:r>
              <a:rPr lang="en-US" dirty="0" err="1"/>
              <a:t>days_in_month</a:t>
            </a:r>
            <a:r>
              <a:rPr lang="en-US" dirty="0"/>
              <a:t>(</a:t>
            </a:r>
            <a:r>
              <a:rPr lang="en-US" dirty="0" err="1"/>
              <a:t>var_yr,var_month</a:t>
            </a:r>
            <a:r>
              <a:rPr lang="en-US" dirty="0"/>
              <a:t>)</a:t>
            </a:r>
          </a:p>
          <a:p>
            <a:r>
              <a:rPr lang="en-US" dirty="0"/>
              <a:t>print ("Days in month:",  </a:t>
            </a:r>
            <a:r>
              <a:rPr lang="en-US" dirty="0" err="1"/>
              <a:t>var_days</a:t>
            </a:r>
            <a:r>
              <a:rPr lang="en-US" dirty="0"/>
              <a:t> 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30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#calculator - recursion </a:t>
            </a:r>
          </a:p>
          <a:p>
            <a:endParaRPr lang="en-IN" dirty="0"/>
          </a:p>
          <a:p>
            <a:r>
              <a:rPr lang="en-IN" dirty="0"/>
              <a:t>def add(n1,n2):</a:t>
            </a:r>
          </a:p>
          <a:p>
            <a:r>
              <a:rPr lang="en-IN" dirty="0"/>
              <a:t>    return n1+n2</a:t>
            </a:r>
          </a:p>
          <a:p>
            <a:endParaRPr lang="en-IN" dirty="0"/>
          </a:p>
          <a:p>
            <a:r>
              <a:rPr lang="en-IN" dirty="0"/>
              <a:t>def subtract(n1,n2):</a:t>
            </a:r>
          </a:p>
          <a:p>
            <a:r>
              <a:rPr lang="en-IN" dirty="0"/>
              <a:t>    return n1-n2</a:t>
            </a:r>
          </a:p>
          <a:p>
            <a:endParaRPr lang="en-IN" dirty="0"/>
          </a:p>
          <a:p>
            <a:r>
              <a:rPr lang="en-IN" dirty="0"/>
              <a:t>def multiply(n1,n2):</a:t>
            </a:r>
          </a:p>
          <a:p>
            <a:r>
              <a:rPr lang="en-IN" dirty="0"/>
              <a:t>    return n1*n2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divide(n1,n2):</a:t>
            </a:r>
          </a:p>
          <a:p>
            <a:r>
              <a:rPr lang="en-IN" dirty="0"/>
              <a:t>    return n1/n2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create a dictionary called operations</a:t>
            </a:r>
          </a:p>
          <a:p>
            <a:r>
              <a:rPr lang="en-IN" dirty="0"/>
              <a:t># keys = + - * /</a:t>
            </a:r>
          </a:p>
          <a:p>
            <a:r>
              <a:rPr lang="en-IN" dirty="0"/>
              <a:t># values = add subtract multiply divide</a:t>
            </a:r>
          </a:p>
          <a:p>
            <a:endParaRPr lang="en-IN" dirty="0"/>
          </a:p>
          <a:p>
            <a:r>
              <a:rPr lang="en-IN" dirty="0" err="1"/>
              <a:t>dict_operations</a:t>
            </a:r>
            <a:r>
              <a:rPr lang="en-IN" dirty="0"/>
              <a:t> = {</a:t>
            </a:r>
          </a:p>
          <a:p>
            <a:r>
              <a:rPr lang="en-IN" dirty="0"/>
              <a:t>    "+": add,</a:t>
            </a:r>
          </a:p>
          <a:p>
            <a:r>
              <a:rPr lang="en-IN" dirty="0"/>
              <a:t>    "-": subtract,</a:t>
            </a:r>
          </a:p>
          <a:p>
            <a:r>
              <a:rPr lang="en-IN" dirty="0"/>
              <a:t>    "*": multiply,</a:t>
            </a:r>
          </a:p>
          <a:p>
            <a:r>
              <a:rPr lang="en-IN" dirty="0"/>
              <a:t>    "/": divide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calculator():</a:t>
            </a:r>
          </a:p>
          <a:p>
            <a:r>
              <a:rPr lang="en-IN" dirty="0"/>
              <a:t>    num1 = int(input("</a:t>
            </a:r>
            <a:r>
              <a:rPr lang="en-IN" dirty="0" err="1"/>
              <a:t>whts</a:t>
            </a:r>
            <a:r>
              <a:rPr lang="en-IN" dirty="0"/>
              <a:t> the first number?:"))</a:t>
            </a:r>
          </a:p>
          <a:p>
            <a:r>
              <a:rPr lang="en-IN" dirty="0"/>
              <a:t>    num2 = int(input("</a:t>
            </a:r>
            <a:r>
              <a:rPr lang="en-IN" dirty="0" err="1"/>
              <a:t>whts</a:t>
            </a:r>
            <a:r>
              <a:rPr lang="en-IN" dirty="0"/>
              <a:t> the second number?:"))</a:t>
            </a:r>
          </a:p>
          <a:p>
            <a:endParaRPr lang="en-IN" dirty="0"/>
          </a:p>
          <a:p>
            <a:r>
              <a:rPr lang="en-IN" dirty="0"/>
              <a:t>    for symbol in </a:t>
            </a:r>
            <a:r>
              <a:rPr lang="en-IN" dirty="0" err="1"/>
              <a:t>dict_operations</a:t>
            </a:r>
            <a:r>
              <a:rPr lang="en-IN" dirty="0"/>
              <a:t>:</a:t>
            </a:r>
          </a:p>
          <a:p>
            <a:r>
              <a:rPr lang="en-IN" dirty="0"/>
              <a:t>        print(</a:t>
            </a:r>
            <a:r>
              <a:rPr lang="en-IN" dirty="0" err="1"/>
              <a:t>symbol,sep</a:t>
            </a:r>
            <a:r>
              <a:rPr lang="en-IN" dirty="0"/>
              <a:t>="\n")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operation_symbol</a:t>
            </a:r>
            <a:r>
              <a:rPr lang="en-IN" dirty="0"/>
              <a:t> = input("Pick an operation from the line above: ")</a:t>
            </a:r>
          </a:p>
          <a:p>
            <a:endParaRPr lang="en-IN" dirty="0"/>
          </a:p>
          <a:p>
            <a:r>
              <a:rPr lang="en-IN" dirty="0"/>
              <a:t>    function = </a:t>
            </a:r>
            <a:r>
              <a:rPr lang="en-IN" dirty="0" err="1"/>
              <a:t>dict_operations</a:t>
            </a:r>
            <a:r>
              <a:rPr lang="en-IN" dirty="0"/>
              <a:t>[</a:t>
            </a:r>
            <a:r>
              <a:rPr lang="en-IN" dirty="0" err="1"/>
              <a:t>operation_symbol</a:t>
            </a:r>
            <a:r>
              <a:rPr lang="en-IN" dirty="0"/>
              <a:t>] </a:t>
            </a:r>
          </a:p>
          <a:p>
            <a:r>
              <a:rPr lang="en-IN" dirty="0"/>
              <a:t>    answer= function(num1,num2)</a:t>
            </a:r>
          </a:p>
          <a:p>
            <a:r>
              <a:rPr lang="en-IN" dirty="0"/>
              <a:t>    print(f"{num1} {</a:t>
            </a:r>
            <a:r>
              <a:rPr lang="en-IN" dirty="0" err="1"/>
              <a:t>operation_symbol</a:t>
            </a:r>
            <a:r>
              <a:rPr lang="en-IN" dirty="0"/>
              <a:t>} {num2} = {answer}")</a:t>
            </a:r>
          </a:p>
          <a:p>
            <a:endParaRPr lang="en-IN" dirty="0"/>
          </a:p>
          <a:p>
            <a:r>
              <a:rPr lang="en-IN" dirty="0"/>
              <a:t>    #var_continue=input(f"Type 'y' to continue calculating with {answer}, or 'n' to exit")</a:t>
            </a:r>
          </a:p>
          <a:p>
            <a:r>
              <a:rPr lang="en-IN" dirty="0"/>
              <a:t>    </a:t>
            </a:r>
            <a:r>
              <a:rPr lang="en-IN" dirty="0" err="1"/>
              <a:t>var_continue</a:t>
            </a:r>
            <a:r>
              <a:rPr lang="en-IN" dirty="0"/>
              <a:t>="y"</a:t>
            </a:r>
          </a:p>
          <a:p>
            <a:r>
              <a:rPr lang="en-IN" dirty="0"/>
              <a:t>    #answer2=answer</a:t>
            </a:r>
          </a:p>
          <a:p>
            <a:r>
              <a:rPr lang="en-IN" dirty="0"/>
              <a:t>    while </a:t>
            </a:r>
            <a:r>
              <a:rPr lang="en-IN" dirty="0" err="1"/>
              <a:t>var_continue</a:t>
            </a:r>
            <a:r>
              <a:rPr lang="en-IN" dirty="0"/>
              <a:t>=="y":</a:t>
            </a:r>
          </a:p>
          <a:p>
            <a:r>
              <a:rPr lang="en-IN" dirty="0"/>
              <a:t>        </a:t>
            </a:r>
            <a:r>
              <a:rPr lang="en-IN" dirty="0" err="1"/>
              <a:t>var_continue</a:t>
            </a:r>
            <a:r>
              <a:rPr lang="en-IN" dirty="0"/>
              <a:t>=input(</a:t>
            </a:r>
            <a:r>
              <a:rPr lang="en-IN" dirty="0" err="1"/>
              <a:t>f"Type</a:t>
            </a:r>
            <a:r>
              <a:rPr lang="en-IN" dirty="0"/>
              <a:t> 'y' to continue calculating with {answer}, or 'n' to exit")</a:t>
            </a:r>
          </a:p>
          <a:p>
            <a:r>
              <a:rPr lang="en-IN" dirty="0"/>
              <a:t>        if </a:t>
            </a:r>
            <a:r>
              <a:rPr lang="en-IN" dirty="0" err="1"/>
              <a:t>var_continue</a:t>
            </a:r>
            <a:r>
              <a:rPr lang="en-IN" dirty="0"/>
              <a:t> == "n":</a:t>
            </a:r>
          </a:p>
          <a:p>
            <a:r>
              <a:rPr lang="en-IN" dirty="0"/>
              <a:t>            calculator()</a:t>
            </a:r>
          </a:p>
          <a:p>
            <a:r>
              <a:rPr lang="en-IN" dirty="0"/>
              <a:t>        else: </a:t>
            </a:r>
          </a:p>
          <a:p>
            <a:r>
              <a:rPr lang="en-IN" dirty="0"/>
              <a:t>            </a:t>
            </a:r>
            <a:r>
              <a:rPr lang="en-IN" dirty="0" err="1"/>
              <a:t>operation_symbol</a:t>
            </a:r>
            <a:r>
              <a:rPr lang="en-IN" dirty="0"/>
              <a:t> = input("Pick an operation from the line above: ")</a:t>
            </a:r>
          </a:p>
          <a:p>
            <a:r>
              <a:rPr lang="en-IN" dirty="0"/>
              <a:t>            num3 = int(input("</a:t>
            </a:r>
            <a:r>
              <a:rPr lang="en-IN" dirty="0" err="1"/>
              <a:t>whts</a:t>
            </a:r>
            <a:r>
              <a:rPr lang="en-IN" dirty="0"/>
              <a:t> the next number?:"))</a:t>
            </a:r>
          </a:p>
          <a:p>
            <a:r>
              <a:rPr lang="en-IN" dirty="0"/>
              <a:t>            function = </a:t>
            </a:r>
            <a:r>
              <a:rPr lang="en-IN" dirty="0" err="1"/>
              <a:t>dict_operations</a:t>
            </a:r>
            <a:r>
              <a:rPr lang="en-IN" dirty="0"/>
              <a:t>[</a:t>
            </a:r>
            <a:r>
              <a:rPr lang="en-IN" dirty="0" err="1"/>
              <a:t>operation_symbol</a:t>
            </a:r>
            <a:r>
              <a:rPr lang="en-IN" dirty="0"/>
              <a:t>] </a:t>
            </a:r>
          </a:p>
          <a:p>
            <a:r>
              <a:rPr lang="en-IN" dirty="0"/>
              <a:t>            answer2=answer</a:t>
            </a:r>
          </a:p>
          <a:p>
            <a:r>
              <a:rPr lang="en-IN" dirty="0"/>
              <a:t>            answer= function(answer2,num3)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      print(f"{answer2} {</a:t>
            </a:r>
            <a:r>
              <a:rPr lang="en-IN" dirty="0" err="1"/>
              <a:t>operation_symbol</a:t>
            </a:r>
            <a:r>
              <a:rPr lang="en-IN" dirty="0"/>
              <a:t>} {num3} = {answer}")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calculator()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7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#print(3 * 3 + 3/3 -3)  = 7</a:t>
            </a:r>
          </a:p>
          <a:p>
            <a:r>
              <a:rPr lang="en-US" dirty="0"/>
              <a:t>#print(3 * (3 + 3/3 -3)) = 3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2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2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#BMI Calculator</a:t>
            </a:r>
          </a:p>
          <a:p>
            <a:r>
              <a:rPr lang="en-IN" dirty="0"/>
              <a:t># height=input("Enter your height in m :")</a:t>
            </a:r>
          </a:p>
          <a:p>
            <a:r>
              <a:rPr lang="en-IN" dirty="0"/>
              <a:t># weight=input("Enter your weight in kg:")</a:t>
            </a:r>
          </a:p>
          <a:p>
            <a:r>
              <a:rPr lang="en-IN" dirty="0"/>
              <a:t># </a:t>
            </a:r>
            <a:r>
              <a:rPr lang="en-IN" dirty="0" err="1"/>
              <a:t>bmi</a:t>
            </a:r>
            <a:r>
              <a:rPr lang="en-IN" dirty="0"/>
              <a:t>=float(weight)/float(height) ** 2</a:t>
            </a:r>
          </a:p>
          <a:p>
            <a:r>
              <a:rPr lang="en-IN" dirty="0"/>
              <a:t># #using </a:t>
            </a:r>
            <a:r>
              <a:rPr lang="en-IN" dirty="0" err="1"/>
              <a:t>fstring</a:t>
            </a:r>
            <a:endParaRPr lang="en-IN" dirty="0"/>
          </a:p>
          <a:p>
            <a:r>
              <a:rPr lang="en-IN" dirty="0"/>
              <a:t># print (</a:t>
            </a:r>
            <a:r>
              <a:rPr lang="en-IN" dirty="0" err="1"/>
              <a:t>f"Your</a:t>
            </a:r>
            <a:r>
              <a:rPr lang="en-IN" dirty="0"/>
              <a:t> BMI is: {</a:t>
            </a:r>
            <a:r>
              <a:rPr lang="en-IN" dirty="0" err="1"/>
              <a:t>bmi</a:t>
            </a:r>
            <a:r>
              <a:rPr lang="en-IN" dirty="0"/>
              <a:t>} ")</a:t>
            </a:r>
          </a:p>
          <a:p>
            <a:r>
              <a:rPr lang="en-IN" dirty="0"/>
              <a:t># if </a:t>
            </a:r>
            <a:r>
              <a:rPr lang="en-IN" dirty="0" err="1"/>
              <a:t>bmi</a:t>
            </a:r>
            <a:r>
              <a:rPr lang="en-IN" dirty="0"/>
              <a:t>&lt;=18.5:</a:t>
            </a:r>
          </a:p>
          <a:p>
            <a:r>
              <a:rPr lang="en-IN" dirty="0"/>
              <a:t>#     print("You are Under Weight ! ")</a:t>
            </a:r>
          </a:p>
          <a:p>
            <a:r>
              <a:rPr lang="en-IN" dirty="0"/>
              <a:t># else:</a:t>
            </a:r>
          </a:p>
          <a:p>
            <a:r>
              <a:rPr lang="en-IN" dirty="0"/>
              <a:t>#     if </a:t>
            </a:r>
            <a:r>
              <a:rPr lang="en-IN" dirty="0" err="1"/>
              <a:t>bmi</a:t>
            </a:r>
            <a:r>
              <a:rPr lang="en-IN" dirty="0"/>
              <a:t> &lt;= 25:</a:t>
            </a:r>
          </a:p>
          <a:p>
            <a:r>
              <a:rPr lang="en-IN" dirty="0"/>
              <a:t>#        print(" You have a Normal weight !")</a:t>
            </a:r>
          </a:p>
          <a:p>
            <a:r>
              <a:rPr lang="en-IN" dirty="0"/>
              <a:t># 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bmi</a:t>
            </a:r>
            <a:r>
              <a:rPr lang="en-IN" dirty="0"/>
              <a:t> &lt;= 30:</a:t>
            </a:r>
          </a:p>
          <a:p>
            <a:r>
              <a:rPr lang="en-IN" dirty="0"/>
              <a:t>#        print(" You are Over weight !")</a:t>
            </a:r>
          </a:p>
          <a:p>
            <a:r>
              <a:rPr lang="en-IN" dirty="0"/>
              <a:t># 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bmi</a:t>
            </a:r>
            <a:r>
              <a:rPr lang="en-IN" dirty="0"/>
              <a:t> &lt;= 35:</a:t>
            </a:r>
          </a:p>
          <a:p>
            <a:r>
              <a:rPr lang="en-IN" dirty="0"/>
              <a:t>#        print(" You are Obese !!")</a:t>
            </a:r>
          </a:p>
          <a:p>
            <a:r>
              <a:rPr lang="en-IN" dirty="0"/>
              <a:t>#     else:</a:t>
            </a:r>
          </a:p>
          <a:p>
            <a:r>
              <a:rPr lang="en-IN" dirty="0"/>
              <a:t>#         print(" You are Clinically Obese !!")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5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#life in weeks challenge</a:t>
            </a:r>
          </a:p>
          <a:p>
            <a:endParaRPr lang="en-IN" dirty="0"/>
          </a:p>
          <a:p>
            <a:r>
              <a:rPr lang="en-IN" dirty="0"/>
              <a:t># age=int(input("What is your current age ?"))</a:t>
            </a:r>
          </a:p>
          <a:p>
            <a:r>
              <a:rPr lang="en-IN" dirty="0"/>
              <a:t># yrsleftto90 = 90 - age</a:t>
            </a:r>
          </a:p>
          <a:p>
            <a:r>
              <a:rPr lang="en-IN" dirty="0"/>
              <a:t># print(</a:t>
            </a:r>
            <a:r>
              <a:rPr lang="en-IN" dirty="0" err="1"/>
              <a:t>f"years</a:t>
            </a:r>
            <a:r>
              <a:rPr lang="en-IN" dirty="0"/>
              <a:t> to 90 : {yrsleftto90}")</a:t>
            </a:r>
          </a:p>
          <a:p>
            <a:r>
              <a:rPr lang="en-IN" dirty="0"/>
              <a:t># days = int(yrsleftto90) * 365</a:t>
            </a:r>
          </a:p>
          <a:p>
            <a:r>
              <a:rPr lang="en-IN" dirty="0"/>
              <a:t># #print (</a:t>
            </a:r>
            <a:r>
              <a:rPr lang="en-IN" dirty="0" err="1"/>
              <a:t>f"Days</a:t>
            </a:r>
            <a:r>
              <a:rPr lang="en-IN" dirty="0"/>
              <a:t>: {days}")</a:t>
            </a:r>
          </a:p>
          <a:p>
            <a:r>
              <a:rPr lang="en-IN" dirty="0"/>
              <a:t># weeks = round(float(days/7))</a:t>
            </a:r>
          </a:p>
          <a:p>
            <a:r>
              <a:rPr lang="en-IN" dirty="0"/>
              <a:t># #print (</a:t>
            </a:r>
            <a:r>
              <a:rPr lang="en-IN" dirty="0" err="1"/>
              <a:t>f"Weeks</a:t>
            </a:r>
            <a:r>
              <a:rPr lang="en-IN" dirty="0"/>
              <a:t>: {weeks}")</a:t>
            </a:r>
          </a:p>
          <a:p>
            <a:r>
              <a:rPr lang="en-IN" dirty="0"/>
              <a:t># months = round(weeks/4)</a:t>
            </a:r>
          </a:p>
          <a:p>
            <a:r>
              <a:rPr lang="en-IN" dirty="0"/>
              <a:t># #print (</a:t>
            </a:r>
            <a:r>
              <a:rPr lang="en-IN" dirty="0" err="1"/>
              <a:t>f"Months</a:t>
            </a:r>
            <a:r>
              <a:rPr lang="en-IN" dirty="0"/>
              <a:t>: {months}")</a:t>
            </a:r>
          </a:p>
          <a:p>
            <a:r>
              <a:rPr lang="en-IN" dirty="0"/>
              <a:t>#</a:t>
            </a:r>
          </a:p>
          <a:p>
            <a:r>
              <a:rPr lang="en-IN" dirty="0"/>
              <a:t># print(</a:t>
            </a:r>
            <a:r>
              <a:rPr lang="en-IN" dirty="0" err="1"/>
              <a:t>f"You</a:t>
            </a:r>
            <a:r>
              <a:rPr lang="en-IN" dirty="0"/>
              <a:t> have {days} days, {weeks} weeks, and {months} months more - Enjoy </a:t>
            </a:r>
            <a:r>
              <a:rPr lang="en-IN" dirty="0" err="1"/>
              <a:t>ur</a:t>
            </a:r>
            <a:r>
              <a:rPr lang="en-IN" dirty="0"/>
              <a:t> </a:t>
            </a:r>
            <a:r>
              <a:rPr lang="en-IN" dirty="0" err="1"/>
              <a:t>ife</a:t>
            </a:r>
            <a:r>
              <a:rPr lang="en-IN" dirty="0"/>
              <a:t>")</a:t>
            </a:r>
          </a:p>
          <a:p>
            <a:r>
              <a:rPr lang="en-IN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1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#Even or odd</a:t>
            </a:r>
          </a:p>
          <a:p>
            <a:endParaRPr lang="en-US" dirty="0"/>
          </a:p>
          <a:p>
            <a:r>
              <a:rPr lang="en-US" dirty="0"/>
              <a:t># number=int(input("Enter the number: "))</a:t>
            </a:r>
          </a:p>
          <a:p>
            <a:r>
              <a:rPr lang="en-US" dirty="0"/>
              <a:t># check=number%2</a:t>
            </a:r>
          </a:p>
          <a:p>
            <a:r>
              <a:rPr lang="en-US" dirty="0"/>
              <a:t># print(check)</a:t>
            </a:r>
          </a:p>
          <a:p>
            <a:r>
              <a:rPr lang="en-US" dirty="0"/>
              <a:t># if check == 0:</a:t>
            </a:r>
          </a:p>
          <a:p>
            <a:r>
              <a:rPr lang="en-US" dirty="0"/>
              <a:t>#     print("This is a Even number!!")</a:t>
            </a:r>
          </a:p>
          <a:p>
            <a:r>
              <a:rPr lang="en-US" dirty="0"/>
              <a:t># else:</a:t>
            </a:r>
          </a:p>
          <a:p>
            <a:r>
              <a:rPr lang="en-US" dirty="0"/>
              <a:t>#     print("This is a Odd number!!")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4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 random</a:t>
            </a:r>
          </a:p>
          <a:p>
            <a:r>
              <a:rPr lang="en-IN" dirty="0"/>
              <a:t>#rock , scissors = 02</a:t>
            </a:r>
          </a:p>
          <a:p>
            <a:r>
              <a:rPr lang="en-IN" dirty="0"/>
              <a:t>#scissors, paper = 21</a:t>
            </a:r>
          </a:p>
          <a:p>
            <a:r>
              <a:rPr lang="en-IN" dirty="0"/>
              <a:t>#paper, rock     = 10</a:t>
            </a:r>
          </a:p>
          <a:p>
            <a:r>
              <a:rPr lang="en-IN" dirty="0"/>
              <a:t>rock = '''</a:t>
            </a:r>
          </a:p>
          <a:p>
            <a:r>
              <a:rPr lang="en-IN" dirty="0"/>
              <a:t>    _______</a:t>
            </a:r>
          </a:p>
          <a:p>
            <a:r>
              <a:rPr lang="en-IN" dirty="0"/>
              <a:t>---'   ____)</a:t>
            </a:r>
          </a:p>
          <a:p>
            <a:r>
              <a:rPr lang="en-IN" dirty="0"/>
              <a:t>      (_____)</a:t>
            </a:r>
          </a:p>
          <a:p>
            <a:r>
              <a:rPr lang="en-IN" dirty="0"/>
              <a:t>      (_____)</a:t>
            </a:r>
          </a:p>
          <a:p>
            <a:r>
              <a:rPr lang="en-IN" dirty="0"/>
              <a:t>      (____)</a:t>
            </a:r>
          </a:p>
          <a:p>
            <a:r>
              <a:rPr lang="en-IN" dirty="0"/>
              <a:t>---.__(___)</a:t>
            </a:r>
          </a:p>
          <a:p>
            <a:r>
              <a:rPr lang="en-IN" dirty="0"/>
              <a:t>'''</a:t>
            </a:r>
          </a:p>
          <a:p>
            <a:endParaRPr lang="en-IN" dirty="0"/>
          </a:p>
          <a:p>
            <a:r>
              <a:rPr lang="en-IN" dirty="0"/>
              <a:t>paper = '''</a:t>
            </a:r>
          </a:p>
          <a:p>
            <a:r>
              <a:rPr lang="en-IN" dirty="0"/>
              <a:t>    _______</a:t>
            </a:r>
          </a:p>
          <a:p>
            <a:r>
              <a:rPr lang="en-IN" dirty="0"/>
              <a:t>---'   ____)____</a:t>
            </a:r>
          </a:p>
          <a:p>
            <a:r>
              <a:rPr lang="en-IN" dirty="0"/>
              <a:t>          ______)</a:t>
            </a:r>
          </a:p>
          <a:p>
            <a:r>
              <a:rPr lang="en-IN" dirty="0"/>
              <a:t>          _______)</a:t>
            </a:r>
          </a:p>
          <a:p>
            <a:r>
              <a:rPr lang="en-IN" dirty="0"/>
              <a:t>         _______)</a:t>
            </a:r>
          </a:p>
          <a:p>
            <a:r>
              <a:rPr lang="en-IN" dirty="0"/>
              <a:t>---.__________)</a:t>
            </a:r>
          </a:p>
          <a:p>
            <a:r>
              <a:rPr lang="en-IN" dirty="0"/>
              <a:t>'''</a:t>
            </a:r>
          </a:p>
          <a:p>
            <a:endParaRPr lang="en-IN" dirty="0"/>
          </a:p>
          <a:p>
            <a:r>
              <a:rPr lang="en-IN" dirty="0"/>
              <a:t>scissors = '''</a:t>
            </a:r>
          </a:p>
          <a:p>
            <a:r>
              <a:rPr lang="en-IN" dirty="0"/>
              <a:t>    _______</a:t>
            </a:r>
          </a:p>
          <a:p>
            <a:r>
              <a:rPr lang="en-IN" dirty="0"/>
              <a:t>---'   ____)____</a:t>
            </a:r>
          </a:p>
          <a:p>
            <a:r>
              <a:rPr lang="en-IN" dirty="0"/>
              <a:t>          ______)</a:t>
            </a:r>
          </a:p>
          <a:p>
            <a:r>
              <a:rPr lang="en-IN" dirty="0"/>
              <a:t>       __________)</a:t>
            </a:r>
          </a:p>
          <a:p>
            <a:r>
              <a:rPr lang="en-IN" dirty="0"/>
              <a:t>      (____)</a:t>
            </a:r>
          </a:p>
          <a:p>
            <a:r>
              <a:rPr lang="en-IN" dirty="0"/>
              <a:t>---.__(___)</a:t>
            </a:r>
          </a:p>
          <a:p>
            <a:r>
              <a:rPr lang="en-IN" dirty="0"/>
              <a:t>'''</a:t>
            </a:r>
          </a:p>
          <a:p>
            <a:r>
              <a:rPr lang="en-IN" dirty="0"/>
              <a:t>#------------- user input -----------------------#</a:t>
            </a:r>
          </a:p>
          <a:p>
            <a:r>
              <a:rPr lang="en-IN" dirty="0" err="1"/>
              <a:t>user_input</a:t>
            </a:r>
            <a:r>
              <a:rPr lang="en-IN" dirty="0"/>
              <a:t> = int(input("Enter users choice: [Rock = 0 | Scissors = 2 | Paper = 1]:")) # Enter 0, 1 , 2</a:t>
            </a:r>
          </a:p>
          <a:p>
            <a:r>
              <a:rPr lang="en-IN" dirty="0"/>
              <a:t>print("Pls enter user input :",</a:t>
            </a:r>
            <a:r>
              <a:rPr lang="en-IN" dirty="0" err="1"/>
              <a:t>user_input</a:t>
            </a:r>
            <a:r>
              <a:rPr lang="en-IN" dirty="0"/>
              <a:t>) </a:t>
            </a:r>
          </a:p>
          <a:p>
            <a:r>
              <a:rPr lang="en-IN" dirty="0"/>
              <a:t>if </a:t>
            </a:r>
            <a:r>
              <a:rPr lang="en-IN" dirty="0" err="1"/>
              <a:t>user_input</a:t>
            </a:r>
            <a:r>
              <a:rPr lang="en-IN" dirty="0"/>
              <a:t> == 1: </a:t>
            </a:r>
          </a:p>
          <a:p>
            <a:r>
              <a:rPr lang="en-IN" dirty="0"/>
              <a:t> print (paper)</a:t>
            </a:r>
          </a:p>
          <a:p>
            <a:r>
              <a:rPr lang="en-IN" dirty="0"/>
              <a:t>if </a:t>
            </a:r>
            <a:r>
              <a:rPr lang="en-IN" dirty="0" err="1"/>
              <a:t>user_input</a:t>
            </a:r>
            <a:r>
              <a:rPr lang="en-IN" dirty="0"/>
              <a:t> == 2:</a:t>
            </a:r>
          </a:p>
          <a:p>
            <a:r>
              <a:rPr lang="en-IN" dirty="0"/>
              <a:t>  print (scissors)</a:t>
            </a:r>
          </a:p>
          <a:p>
            <a:r>
              <a:rPr lang="en-IN" dirty="0"/>
              <a:t>if </a:t>
            </a:r>
            <a:r>
              <a:rPr lang="en-IN" dirty="0" err="1"/>
              <a:t>user_input</a:t>
            </a:r>
            <a:r>
              <a:rPr lang="en-IN" dirty="0"/>
              <a:t> == 0:</a:t>
            </a:r>
          </a:p>
          <a:p>
            <a:r>
              <a:rPr lang="en-IN" dirty="0"/>
              <a:t>  print (rock)</a:t>
            </a:r>
          </a:p>
          <a:p>
            <a:r>
              <a:rPr lang="en-IN" dirty="0"/>
              <a:t>#------------- Computer input -----------------------#</a:t>
            </a:r>
          </a:p>
          <a:p>
            <a:r>
              <a:rPr lang="en-IN" dirty="0" err="1"/>
              <a:t>computer_choice</a:t>
            </a:r>
            <a:r>
              <a:rPr lang="en-IN" dirty="0"/>
              <a:t> = </a:t>
            </a:r>
            <a:r>
              <a:rPr lang="en-IN" dirty="0" err="1"/>
              <a:t>random.randint</a:t>
            </a:r>
            <a:r>
              <a:rPr lang="en-IN" dirty="0"/>
              <a:t>(0,2)</a:t>
            </a:r>
          </a:p>
          <a:p>
            <a:r>
              <a:rPr lang="en-IN" dirty="0"/>
              <a:t>print("computer\'s choice:",</a:t>
            </a:r>
            <a:r>
              <a:rPr lang="en-IN" dirty="0" err="1"/>
              <a:t>computer_choice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dirty="0" err="1"/>
              <a:t>computer_choice</a:t>
            </a:r>
            <a:r>
              <a:rPr lang="en-IN" dirty="0"/>
              <a:t> == 1: </a:t>
            </a:r>
          </a:p>
          <a:p>
            <a:r>
              <a:rPr lang="en-IN" dirty="0"/>
              <a:t> print (paper)</a:t>
            </a:r>
          </a:p>
          <a:p>
            <a:r>
              <a:rPr lang="en-IN" dirty="0"/>
              <a:t>if </a:t>
            </a:r>
            <a:r>
              <a:rPr lang="en-IN" dirty="0" err="1"/>
              <a:t>computer_choice</a:t>
            </a:r>
            <a:r>
              <a:rPr lang="en-IN" dirty="0"/>
              <a:t> == 2:</a:t>
            </a:r>
          </a:p>
          <a:p>
            <a:r>
              <a:rPr lang="en-IN" dirty="0"/>
              <a:t>  print (scissors)</a:t>
            </a:r>
          </a:p>
          <a:p>
            <a:r>
              <a:rPr lang="en-IN" dirty="0"/>
              <a:t>if </a:t>
            </a:r>
            <a:r>
              <a:rPr lang="en-IN" dirty="0" err="1"/>
              <a:t>computer_choice</a:t>
            </a:r>
            <a:r>
              <a:rPr lang="en-IN" dirty="0"/>
              <a:t> == 0:</a:t>
            </a:r>
          </a:p>
          <a:p>
            <a:r>
              <a:rPr lang="en-IN" dirty="0"/>
              <a:t>  print (rock)</a:t>
            </a:r>
          </a:p>
          <a:p>
            <a:r>
              <a:rPr lang="en-IN" dirty="0"/>
              <a:t>#---------------- Who Wins ---------------------------#</a:t>
            </a:r>
          </a:p>
          <a:p>
            <a:r>
              <a:rPr lang="en-IN" dirty="0"/>
              <a:t>print("</a:t>
            </a:r>
            <a:r>
              <a:rPr lang="en-IN" dirty="0" err="1"/>
              <a:t>selections:",str</a:t>
            </a:r>
            <a:r>
              <a:rPr lang="en-IN" dirty="0"/>
              <a:t>(</a:t>
            </a:r>
            <a:r>
              <a:rPr lang="en-IN" dirty="0" err="1"/>
              <a:t>user_input</a:t>
            </a:r>
            <a:r>
              <a:rPr lang="en-IN" dirty="0"/>
              <a:t>) + str(</a:t>
            </a:r>
            <a:r>
              <a:rPr lang="en-IN" dirty="0" err="1"/>
              <a:t>computer_choice</a:t>
            </a:r>
            <a:r>
              <a:rPr lang="en-IN" dirty="0"/>
              <a:t>))</a:t>
            </a:r>
          </a:p>
          <a:p>
            <a:r>
              <a:rPr lang="en-IN" dirty="0"/>
              <a:t>selections=str(</a:t>
            </a:r>
            <a:r>
              <a:rPr lang="en-IN" dirty="0" err="1"/>
              <a:t>user_input</a:t>
            </a:r>
            <a:r>
              <a:rPr lang="en-IN" dirty="0"/>
              <a:t>) + str(</a:t>
            </a:r>
            <a:r>
              <a:rPr lang="en-IN" dirty="0" err="1"/>
              <a:t>computer_choice</a:t>
            </a:r>
            <a:r>
              <a:rPr lang="en-IN" dirty="0"/>
              <a:t>)</a:t>
            </a:r>
          </a:p>
          <a:p>
            <a:r>
              <a:rPr lang="en-IN" dirty="0"/>
              <a:t>if selections[0] == '0' and selections[1] == '2':</a:t>
            </a:r>
          </a:p>
          <a:p>
            <a:r>
              <a:rPr lang="en-IN" dirty="0"/>
              <a:t>   print ("user Wins")</a:t>
            </a:r>
          </a:p>
          <a:p>
            <a:r>
              <a:rPr lang="en-IN" dirty="0" err="1"/>
              <a:t>elif</a:t>
            </a:r>
            <a:r>
              <a:rPr lang="en-IN" dirty="0"/>
              <a:t>  selections[0] == '1' and selections[1] == '0':</a:t>
            </a:r>
          </a:p>
          <a:p>
            <a:r>
              <a:rPr lang="en-IN" dirty="0"/>
              <a:t>   print ("user Wins")   </a:t>
            </a:r>
          </a:p>
          <a:p>
            <a:r>
              <a:rPr lang="en-IN" dirty="0" err="1"/>
              <a:t>elif</a:t>
            </a:r>
            <a:r>
              <a:rPr lang="en-IN" dirty="0"/>
              <a:t>  selections[0] == '2' and selections[1] == '1':</a:t>
            </a:r>
          </a:p>
          <a:p>
            <a:r>
              <a:rPr lang="en-IN" dirty="0"/>
              <a:t>   print ("user Wins")   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if selections[0] == selections[1]:</a:t>
            </a:r>
          </a:p>
          <a:p>
            <a:r>
              <a:rPr lang="en-IN" dirty="0"/>
              <a:t>      print ("DRAW")</a:t>
            </a:r>
          </a:p>
          <a:p>
            <a:r>
              <a:rPr lang="en-IN" dirty="0"/>
              <a:t>    #elif  selections[0] == '1' and selections[1] == '1':</a:t>
            </a:r>
          </a:p>
          <a:p>
            <a:r>
              <a:rPr lang="en-IN" dirty="0"/>
              <a:t>      #print ("DRAW")   </a:t>
            </a:r>
          </a:p>
          <a:p>
            <a:r>
              <a:rPr lang="en-IN" dirty="0"/>
              <a:t>    #elif  selections[0] == '2' and selections[1] == '2':</a:t>
            </a:r>
          </a:p>
          <a:p>
            <a:r>
              <a:rPr lang="en-IN" dirty="0"/>
              <a:t>     # print ("DRAW") 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print ("user Lost- better luck next </a:t>
            </a:r>
            <a:r>
              <a:rPr lang="en-IN" dirty="0" err="1"/>
              <a:t>tme</a:t>
            </a:r>
            <a:r>
              <a:rPr lang="en-IN" dirty="0"/>
              <a:t> ")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8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#Average </a:t>
            </a:r>
            <a:r>
              <a:rPr lang="en-IN" dirty="0" err="1"/>
              <a:t>Hieght</a:t>
            </a:r>
            <a:endParaRPr lang="en-IN" dirty="0"/>
          </a:p>
          <a:p>
            <a:r>
              <a:rPr lang="en-IN" dirty="0"/>
              <a:t>#---------------------------------------</a:t>
            </a:r>
          </a:p>
          <a:p>
            <a:endParaRPr lang="en-IN" dirty="0"/>
          </a:p>
          <a:p>
            <a:r>
              <a:rPr lang="en-IN" dirty="0"/>
              <a:t>#123,134,156,167,178,185,190</a:t>
            </a:r>
          </a:p>
          <a:p>
            <a:endParaRPr lang="en-IN" dirty="0"/>
          </a:p>
          <a:p>
            <a:r>
              <a:rPr lang="en-IN" dirty="0"/>
              <a:t>#using list traversal directly in FOR </a:t>
            </a:r>
          </a:p>
          <a:p>
            <a:endParaRPr lang="en-IN" dirty="0"/>
          </a:p>
          <a:p>
            <a:r>
              <a:rPr lang="en-IN" dirty="0" err="1"/>
              <a:t>height_sum</a:t>
            </a:r>
            <a:r>
              <a:rPr lang="en-IN" dirty="0"/>
              <a:t> = 0</a:t>
            </a:r>
          </a:p>
          <a:p>
            <a:r>
              <a:rPr lang="en-IN" dirty="0" err="1"/>
              <a:t>students_list</a:t>
            </a:r>
            <a:r>
              <a:rPr lang="en-IN" dirty="0"/>
              <a:t> = input("Enter the students </a:t>
            </a:r>
            <a:r>
              <a:rPr lang="en-IN" dirty="0" err="1"/>
              <a:t>hieght</a:t>
            </a:r>
            <a:r>
              <a:rPr lang="en-IN" dirty="0"/>
              <a:t> in </a:t>
            </a:r>
            <a:r>
              <a:rPr lang="en-IN" dirty="0" err="1"/>
              <a:t>cms</a:t>
            </a:r>
            <a:r>
              <a:rPr lang="en-IN" dirty="0"/>
              <a:t> ( separated by comma ):").split(",")</a:t>
            </a:r>
          </a:p>
          <a:p>
            <a:r>
              <a:rPr lang="en-IN" dirty="0" err="1"/>
              <a:t>length_stud_list</a:t>
            </a:r>
            <a:r>
              <a:rPr lang="en-IN" dirty="0"/>
              <a:t>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students_list</a:t>
            </a:r>
            <a:r>
              <a:rPr lang="en-IN" dirty="0"/>
              <a:t>)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students_list</a:t>
            </a:r>
            <a:r>
              <a:rPr lang="en-IN" dirty="0"/>
              <a:t>:</a:t>
            </a:r>
          </a:p>
          <a:p>
            <a:r>
              <a:rPr lang="en-IN" dirty="0"/>
              <a:t>    #print("i is :",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#print(type(i))</a:t>
            </a:r>
          </a:p>
          <a:p>
            <a:r>
              <a:rPr lang="en-IN" dirty="0"/>
              <a:t>    </a:t>
            </a:r>
            <a:r>
              <a:rPr lang="en-IN" dirty="0" err="1"/>
              <a:t>height_sum</a:t>
            </a:r>
            <a:r>
              <a:rPr lang="en-IN" dirty="0"/>
              <a:t> = </a:t>
            </a:r>
            <a:r>
              <a:rPr lang="en-IN" dirty="0" err="1"/>
              <a:t>height_sum</a:t>
            </a:r>
            <a:r>
              <a:rPr lang="en-IN" dirty="0"/>
              <a:t> + 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print("Sum of </a:t>
            </a:r>
            <a:r>
              <a:rPr lang="en-IN" dirty="0" err="1"/>
              <a:t>Hieghts</a:t>
            </a:r>
            <a:r>
              <a:rPr lang="en-IN" dirty="0"/>
              <a:t>:",</a:t>
            </a:r>
            <a:r>
              <a:rPr lang="en-IN" dirty="0" err="1"/>
              <a:t>height_sum</a:t>
            </a:r>
            <a:r>
              <a:rPr lang="en-IN" dirty="0"/>
              <a:t> )</a:t>
            </a:r>
          </a:p>
          <a:p>
            <a:r>
              <a:rPr lang="en-IN" dirty="0"/>
              <a:t>print("Average </a:t>
            </a:r>
            <a:r>
              <a:rPr lang="en-IN" dirty="0" err="1"/>
              <a:t>heights:",round</a:t>
            </a:r>
            <a:r>
              <a:rPr lang="en-IN" dirty="0"/>
              <a:t>(</a:t>
            </a:r>
            <a:r>
              <a:rPr lang="en-IN" dirty="0" err="1"/>
              <a:t>height_sum</a:t>
            </a:r>
            <a:r>
              <a:rPr lang="en-IN" dirty="0"/>
              <a:t>/length_stud_list,2),end=" </a:t>
            </a:r>
            <a:r>
              <a:rPr lang="en-IN" dirty="0" err="1"/>
              <a:t>cms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#using range function</a:t>
            </a:r>
          </a:p>
          <a:p>
            <a:endParaRPr lang="en-IN" dirty="0"/>
          </a:p>
          <a:p>
            <a:r>
              <a:rPr lang="en-IN" dirty="0" err="1"/>
              <a:t>total_sum</a:t>
            </a:r>
            <a:r>
              <a:rPr lang="en-IN" dirty="0"/>
              <a:t>=0</a:t>
            </a:r>
          </a:p>
          <a:p>
            <a:r>
              <a:rPr lang="en-IN" dirty="0" err="1"/>
              <a:t>students_list</a:t>
            </a:r>
            <a:r>
              <a:rPr lang="en-IN" dirty="0"/>
              <a:t> = input("Enter the students </a:t>
            </a:r>
            <a:r>
              <a:rPr lang="en-IN" dirty="0" err="1"/>
              <a:t>hieght</a:t>
            </a:r>
            <a:r>
              <a:rPr lang="en-IN" dirty="0"/>
              <a:t> in </a:t>
            </a:r>
            <a:r>
              <a:rPr lang="en-IN" dirty="0" err="1"/>
              <a:t>cms</a:t>
            </a:r>
            <a:r>
              <a:rPr lang="en-IN" dirty="0"/>
              <a:t> ( separated by comma ):").split(",")</a:t>
            </a:r>
          </a:p>
          <a:p>
            <a:r>
              <a:rPr lang="en-IN" dirty="0"/>
              <a:t>for n in range(0,len(</a:t>
            </a:r>
            <a:r>
              <a:rPr lang="en-IN" dirty="0" err="1"/>
              <a:t>students_list</a:t>
            </a:r>
            <a:r>
              <a:rPr lang="en-IN" dirty="0"/>
              <a:t>)):</a:t>
            </a:r>
          </a:p>
          <a:p>
            <a:r>
              <a:rPr lang="en-IN" dirty="0"/>
              <a:t>    </a:t>
            </a:r>
            <a:r>
              <a:rPr lang="en-IN" dirty="0" err="1"/>
              <a:t>students_list</a:t>
            </a:r>
            <a:r>
              <a:rPr lang="en-IN" dirty="0"/>
              <a:t>[n]=int(</a:t>
            </a:r>
            <a:r>
              <a:rPr lang="en-IN" dirty="0" err="1"/>
              <a:t>students_list</a:t>
            </a:r>
            <a:r>
              <a:rPr lang="en-IN" dirty="0"/>
              <a:t>[n])</a:t>
            </a:r>
          </a:p>
          <a:p>
            <a:r>
              <a:rPr lang="en-IN" dirty="0"/>
              <a:t>    </a:t>
            </a:r>
            <a:r>
              <a:rPr lang="en-IN" dirty="0" err="1"/>
              <a:t>total_sum</a:t>
            </a:r>
            <a:r>
              <a:rPr lang="en-IN" dirty="0"/>
              <a:t> = </a:t>
            </a:r>
            <a:r>
              <a:rPr lang="en-IN" dirty="0" err="1"/>
              <a:t>total_sum</a:t>
            </a:r>
            <a:r>
              <a:rPr lang="en-IN" dirty="0"/>
              <a:t> + </a:t>
            </a:r>
            <a:r>
              <a:rPr lang="en-IN" dirty="0" err="1"/>
              <a:t>students_list</a:t>
            </a:r>
            <a:r>
              <a:rPr lang="en-IN" dirty="0"/>
              <a:t>[n]</a:t>
            </a:r>
          </a:p>
          <a:p>
            <a:r>
              <a:rPr lang="en-IN" dirty="0"/>
              <a:t>print("Sum of </a:t>
            </a:r>
            <a:r>
              <a:rPr lang="en-IN" dirty="0" err="1"/>
              <a:t>Hieghts</a:t>
            </a:r>
            <a:r>
              <a:rPr lang="en-IN" dirty="0"/>
              <a:t>:",</a:t>
            </a:r>
            <a:r>
              <a:rPr lang="en-IN" dirty="0" err="1"/>
              <a:t>total_sum</a:t>
            </a:r>
            <a:r>
              <a:rPr lang="en-IN" dirty="0"/>
              <a:t> )</a:t>
            </a:r>
          </a:p>
          <a:p>
            <a:r>
              <a:rPr lang="en-IN" dirty="0"/>
              <a:t>print("Average </a:t>
            </a:r>
            <a:r>
              <a:rPr lang="en-IN" dirty="0" err="1"/>
              <a:t>heights:",round</a:t>
            </a:r>
            <a:r>
              <a:rPr lang="en-IN" dirty="0"/>
              <a:t>(</a:t>
            </a:r>
            <a:r>
              <a:rPr lang="en-IN" dirty="0" err="1"/>
              <a:t>total_sum</a:t>
            </a:r>
            <a:r>
              <a:rPr lang="en-IN" dirty="0"/>
              <a:t>/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students_list</a:t>
            </a:r>
            <a:r>
              <a:rPr lang="en-IN" dirty="0"/>
              <a:t>),2),end=" </a:t>
            </a:r>
            <a:r>
              <a:rPr lang="en-IN" dirty="0" err="1"/>
              <a:t>cms</a:t>
            </a:r>
            <a:r>
              <a:rPr lang="en-IN" dirty="0"/>
              <a:t>")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0A56-7275-4E48-B35C-9435E9B1B0D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2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263C-D472-57F0-308F-D9CA9716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F7CD-A67F-5122-DF69-BA679EB95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8847-5E5A-898F-A357-34E14909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C7EF-7C58-664F-BDB8-4DC31C7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8333-1FAF-E83E-6902-194F348B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BF2-111B-5D42-D9B0-54F05B92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324E2-4589-5B78-DD3E-80076ECC0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F3E-3002-4944-9B7F-7041867D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FAA4-9601-5E7D-24FD-DEF6FA8C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377D-D0D4-2B74-B918-E503B90E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4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08429-5CB5-9E65-235D-232EC27E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46862-C4AD-BAF0-0BA4-2C454F5FB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41C3-FA2A-690C-4D45-29C05E1B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4E8A-1C75-A8F8-A4BF-71E2710A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9B04-52E7-C27B-1D15-830B217E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72F4-568E-EA22-8A04-F1768D04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EAB5-9D9D-0F4B-26B2-C76A0715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980E-186A-499A-5147-548CCCF7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20D1-A2C9-B1F3-7923-90C67C4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2FB7-C65B-AE33-80A7-05AD1F9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DC07-0FDF-44EC-61B8-34D4BF72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9593-D9F0-752C-C7C9-C874E0B9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ECD5-DE41-6E8E-D74C-4516D06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5830-269B-11CD-BEF1-86D935E8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E020-0E14-822C-75ED-7A8D4A2F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D6C-2EC5-05F2-0B35-6D2B7DE0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4B73-D2D3-61CE-FDEB-F8858DE7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D1E4-498C-74C8-732D-1BE5738C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3072-6341-23D8-4A45-36CE5CF7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78B1-08E5-CFDA-4393-7B6C1CAE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0B9E-1441-BF54-DB50-7CA7D6E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6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55E2-4224-4C75-7894-53D4FA8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B230-E1B7-E541-666B-3F9E496A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C4DD8-11CF-D596-0788-12D5560A2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25D31-67F6-FE19-A67F-76F4D2E20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7C77E-0DCC-2784-F6E8-1E1E3655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DFC0-8F8F-BA6D-399B-DA75EE41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F7230-DECC-F309-944C-C715737F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87DB6-2694-95B4-BD57-5D3AB4E8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897F-0123-F4DA-B8F7-8C5381C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D4DFE-795E-17FB-E8CB-8044DE3D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DA67-9964-C440-FDCC-1C1F8A18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B5726-C5C4-3D5F-857D-66E3EFFC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3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61942-B9CD-AA00-9272-AB386331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C7423-C8A3-5639-6D29-112A6B3F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F1B7-4ED1-D05C-E8B4-113EFED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7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0782-180D-CC3B-DBA0-55BB5A4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454B-0D08-6D66-C13B-5D2C0A78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C62CE-AB71-7C7E-8407-E3065C2A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7B57-2722-B8BF-C2E1-A4DE4C4E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96C6-4D24-1DB8-59D3-ECDD5D30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820F-30F2-841B-3F0F-C9BF9387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9355-7236-25D5-4230-3D23570F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49DA4-3C75-9CB6-C48D-6F323A9A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C821-B004-24BE-557F-35A92C0C4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1E04-E468-03FE-8251-A9A0C30C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1658-058F-135A-3D5A-68594F9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02C8-D7E2-D7A9-FED0-CD25CD6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4C58-46D7-3DA8-527B-716A84BA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3830-22D1-3124-C288-9AA866AA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67B-C0C7-F80E-40FA-18C7BE72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7981-EB71-43E6-9663-05A3724CF34B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8486-D4BF-406F-B733-2F0243C5E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58C4-EF33-841D-8869-ADD2694DB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7340-573A-451C-B9E5-E53CF007F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2206-A297-FA30-1D7A-1D73B6A57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F8C3-20CE-E522-1ECB-85E9C55E6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One </a:t>
            </a:r>
          </a:p>
        </p:txBody>
      </p:sp>
    </p:spTree>
    <p:extLst>
      <p:ext uri="{BB962C8B-B14F-4D97-AF65-F5344CB8AC3E}">
        <p14:creationId xmlns:p14="http://schemas.microsoft.com/office/powerpoint/2010/main" val="83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3BB1-B764-CBA7-97E0-DBD95EAA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- </a:t>
            </a:r>
            <a:r>
              <a:rPr lang="en-IN" dirty="0" err="1"/>
              <a:t>elif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465F6-A746-C1AC-B61B-876BF5C54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151" y="1690688"/>
            <a:ext cx="6512682" cy="4791650"/>
          </a:xfrm>
        </p:spPr>
      </p:pic>
    </p:spTree>
    <p:extLst>
      <p:ext uri="{BB962C8B-B14F-4D97-AF65-F5344CB8AC3E}">
        <p14:creationId xmlns:p14="http://schemas.microsoft.com/office/powerpoint/2010/main" val="10003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C2AA-2F1C-0DE4-5471-F9BBD6E6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 &amp; round 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B3DF4-84D3-E0B0-A0F5-18D67D0B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376" y="1690688"/>
            <a:ext cx="10310423" cy="3419219"/>
          </a:xfrm>
        </p:spPr>
      </p:pic>
    </p:spTree>
    <p:extLst>
      <p:ext uri="{BB962C8B-B14F-4D97-AF65-F5344CB8AC3E}">
        <p14:creationId xmlns:p14="http://schemas.microsoft.com/office/powerpoint/2010/main" val="380355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7852-F4BD-E737-5840-37B5E1C9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Modulo (%)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C712D-3D02-B2C3-EE80-776B15A7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385" y="1690688"/>
            <a:ext cx="7421844" cy="3695064"/>
          </a:xfrm>
        </p:spPr>
      </p:pic>
    </p:spTree>
    <p:extLst>
      <p:ext uri="{BB962C8B-B14F-4D97-AF65-F5344CB8AC3E}">
        <p14:creationId xmlns:p14="http://schemas.microsoft.com/office/powerpoint/2010/main" val="98733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BE78-969F-9C0F-E825-2BE41FC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Project 1 </a:t>
            </a:r>
            <a:r>
              <a:rPr lang="en-IN" dirty="0"/>
              <a:t>: Leap year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9C696-B91F-D013-1BBF-ACE793565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26" y="1542993"/>
            <a:ext cx="7701400" cy="4351338"/>
          </a:xfrm>
        </p:spPr>
      </p:pic>
    </p:spTree>
    <p:extLst>
      <p:ext uri="{BB962C8B-B14F-4D97-AF65-F5344CB8AC3E}">
        <p14:creationId xmlns:p14="http://schemas.microsoft.com/office/powerpoint/2010/main" val="51061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783-1991-8630-8752-289A8EF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Random 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F09DB-2232-F7D5-E1B7-C3E376EF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45" y="2236167"/>
            <a:ext cx="9951875" cy="23524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E3FA7-9CA4-4EC4-BBE8-50AB1CE019EA}"/>
              </a:ext>
            </a:extLst>
          </p:cNvPr>
          <p:cNvSpPr txBox="1"/>
          <p:nvPr/>
        </p:nvSpPr>
        <p:spPr>
          <a:xfrm>
            <a:off x="838200" y="1321356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 Who will pay the bill?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18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0EF5-0478-407A-1663-5CADD964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Lists &amp; Nested 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FEC9A-9E31-B957-BAA7-13EF2BDD8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10" y="1945832"/>
            <a:ext cx="9269119" cy="4344006"/>
          </a:xfrm>
        </p:spPr>
      </p:pic>
    </p:spTree>
    <p:extLst>
      <p:ext uri="{BB962C8B-B14F-4D97-AF65-F5344CB8AC3E}">
        <p14:creationId xmlns:p14="http://schemas.microsoft.com/office/powerpoint/2010/main" val="320073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386E-B977-922D-9F4E-195CA14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13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Project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2</a:t>
            </a:r>
            <a:r>
              <a:rPr lang="en-IN" dirty="0"/>
              <a:t>: Rock Paper Scissors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DBCB8-6C4C-490B-8F19-479EC3B1F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6844" y="1830476"/>
            <a:ext cx="6097119" cy="4355085"/>
          </a:xfrm>
        </p:spPr>
      </p:pic>
    </p:spTree>
    <p:extLst>
      <p:ext uri="{BB962C8B-B14F-4D97-AF65-F5344CB8AC3E}">
        <p14:creationId xmlns:p14="http://schemas.microsoft.com/office/powerpoint/2010/main" val="362061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733C-9A23-55E0-6EED-45B57B3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For loop</a:t>
            </a:r>
            <a:r>
              <a:rPr lang="en-IN" sz="2000" dirty="0"/>
              <a:t>( using list /range 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1561A-CFDD-70F0-E80A-36B35661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253" y="1690688"/>
            <a:ext cx="7456739" cy="4351338"/>
          </a:xfrm>
        </p:spPr>
      </p:pic>
    </p:spTree>
    <p:extLst>
      <p:ext uri="{BB962C8B-B14F-4D97-AF65-F5344CB8AC3E}">
        <p14:creationId xmlns:p14="http://schemas.microsoft.com/office/powerpoint/2010/main" val="291256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F61F-CE05-DDB7-FE3C-8AFE7D2D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( using </a:t>
            </a:r>
            <a:r>
              <a:rPr lang="en-IN" dirty="0">
                <a:solidFill>
                  <a:srgbClr val="00B0F0"/>
                </a:solidFill>
              </a:rPr>
              <a:t>for loop </a:t>
            </a:r>
            <a:r>
              <a:rPr lang="en-IN" dirty="0"/>
              <a:t>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84DDE-5328-DD17-1BB2-A71E7D86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605" y="1878678"/>
            <a:ext cx="6091535" cy="4156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29E98-3501-2042-1F0D-AEA65838D731}"/>
              </a:ext>
            </a:extLst>
          </p:cNvPr>
          <p:cNvSpPr txBox="1"/>
          <p:nvPr/>
        </p:nvSpPr>
        <p:spPr>
          <a:xfrm>
            <a:off x="8038644" y="2360427"/>
            <a:ext cx="407739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RANGE DOESN’T TAKE THE LAST NUMBER</a:t>
            </a:r>
          </a:p>
          <a:p>
            <a:r>
              <a:rPr lang="en-IN" dirty="0"/>
              <a:t>&gt; RANGE(0-10)</a:t>
            </a:r>
          </a:p>
          <a:p>
            <a:r>
              <a:rPr lang="en-IN" dirty="0"/>
              <a:t>&gt; IT WILL TAKE ONLY 1-9 </a:t>
            </a:r>
          </a:p>
        </p:txBody>
      </p:sp>
    </p:spTree>
    <p:extLst>
      <p:ext uri="{BB962C8B-B14F-4D97-AF65-F5344CB8AC3E}">
        <p14:creationId xmlns:p14="http://schemas.microsoft.com/office/powerpoint/2010/main" val="304899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FFC-05B0-48BD-1CDE-0762B65C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  <a:r>
              <a:rPr lang="en-IN" sz="2800" dirty="0">
                <a:solidFill>
                  <a:srgbClr val="00B0F0"/>
                </a:solidFill>
              </a:rPr>
              <a:t>(def)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0E60F0F-665A-5EAA-5BBB-F8151682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9869" y="3224183"/>
            <a:ext cx="3734321" cy="292458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53DA0-F302-701A-4F44-45A6FECB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58" y="2023226"/>
            <a:ext cx="2495898" cy="87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8F0190-9A12-C747-F4CF-5E74CDC4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58" y="3429000"/>
            <a:ext cx="4477375" cy="2514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A01A17-A81F-D015-C020-8627250EA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6" y="1032487"/>
            <a:ext cx="323895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45A0-F7DE-B866-DE27-3DF2D4F1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198E-4BBF-B637-6C2A-18265733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Interpreted language</a:t>
            </a:r>
          </a:p>
          <a:p>
            <a:r>
              <a:rPr lang="en-US" b="1" i="0" dirty="0">
                <a:solidFill>
                  <a:srgbClr val="181A1F"/>
                </a:solidFill>
                <a:effectLst/>
                <a:latin typeface="Cisco Sans"/>
              </a:rPr>
              <a:t>dynamically-typed</a:t>
            </a:r>
            <a:r>
              <a:rPr lang="en-US" b="0" i="0" dirty="0">
                <a:solidFill>
                  <a:srgbClr val="181A1F"/>
                </a:solidFill>
                <a:effectLst/>
                <a:latin typeface="Cisco Sans"/>
              </a:rPr>
              <a:t> language, which means you don't need to </a:t>
            </a:r>
            <a:r>
              <a:rPr lang="en-US" b="0" i="1" dirty="0">
                <a:solidFill>
                  <a:srgbClr val="181A1F"/>
                </a:solidFill>
                <a:effectLst/>
                <a:latin typeface="Cisco Sans"/>
              </a:rPr>
              <a:t>declare</a:t>
            </a:r>
            <a:r>
              <a:rPr lang="en-US" b="0" i="0" dirty="0">
                <a:solidFill>
                  <a:srgbClr val="181A1F"/>
                </a:solidFill>
                <a:effectLst/>
                <a:latin typeface="Cisco Sans"/>
              </a:rPr>
              <a:t> variables in it.</a:t>
            </a:r>
            <a:endParaRPr lang="en-IN" dirty="0"/>
          </a:p>
          <a:p>
            <a:r>
              <a:rPr lang="en-IN" dirty="0" err="1"/>
              <a:t>Cpython</a:t>
            </a:r>
            <a:endParaRPr lang="en-IN" dirty="0"/>
          </a:p>
          <a:p>
            <a:r>
              <a:rPr lang="en-IN" dirty="0" err="1"/>
              <a:t>Conda</a:t>
            </a:r>
            <a:r>
              <a:rPr lang="en-IN" dirty="0"/>
              <a:t>/Pip – package manager</a:t>
            </a:r>
          </a:p>
          <a:p>
            <a:r>
              <a:rPr lang="en-IN" dirty="0">
                <a:solidFill>
                  <a:srgbClr val="00B0F0"/>
                </a:solidFill>
              </a:rPr>
              <a:t>Comment</a:t>
            </a:r>
            <a:r>
              <a:rPr lang="en-IN" dirty="0"/>
              <a:t> - #</a:t>
            </a:r>
          </a:p>
        </p:txBody>
      </p:sp>
    </p:spTree>
    <p:extLst>
      <p:ext uri="{BB962C8B-B14F-4D97-AF65-F5344CB8AC3E}">
        <p14:creationId xmlns:p14="http://schemas.microsoft.com/office/powerpoint/2010/main" val="303470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C8B-D1D3-53D2-6FF4-D9459E53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E166-E9C5-9588-7759-FCE3CB7640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370534"/>
            <a:ext cx="10515600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u="sng" dirty="0">
                <a:solidFill>
                  <a:srgbClr val="002060"/>
                </a:solidFill>
              </a:rPr>
              <a:t>https://reeborg.ca/reeborg.html?lang=en&amp;mode=python&amp;menu=worlds%2Fmenus%2Freeborg_intro_en.json&amp;name=Hurdle%201&amp;url=worlds%2Ftutorial_en%2Fhurdle1.json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3F450-AB76-7A50-303F-4544404B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2" y="0"/>
            <a:ext cx="12022228" cy="40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8981-4C49-2B10-AFFE-891DD36E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0E3D-2CB4-B8A3-A29A-73E1E6A0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 Vs Space</a:t>
            </a:r>
          </a:p>
          <a:p>
            <a:r>
              <a:rPr lang="en-IN" dirty="0"/>
              <a:t>Space is preferred ( 4 spaces ) – can be set in IDE </a:t>
            </a:r>
          </a:p>
        </p:txBody>
      </p:sp>
    </p:spTree>
    <p:extLst>
      <p:ext uri="{BB962C8B-B14F-4D97-AF65-F5344CB8AC3E}">
        <p14:creationId xmlns:p14="http://schemas.microsoft.com/office/powerpoint/2010/main" val="222402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5408-AE50-F4B0-DF40-E9737C74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FE2D-E74E-735C-8F08-B73ACDDC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95949" cy="882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27B50-DBC2-10E7-4F54-DF3BE03E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1" y="3016251"/>
            <a:ext cx="3600953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567C-DFF4-70F3-DE0E-87A016F6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392" y="183748"/>
            <a:ext cx="3623300" cy="3495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E18CED-1AE4-004F-4E4C-8B09989D7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165" y="4125538"/>
            <a:ext cx="6217608" cy="21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5590-1103-F65C-FCBE-3255B751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4CE85-94E6-9DCF-2156-89CF74F9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64" y="365125"/>
            <a:ext cx="6830378" cy="3038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47374-6435-88E7-8827-BA8A23AF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" y="3488165"/>
            <a:ext cx="6086174" cy="33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4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8181-07F6-2CA5-2620-83A37B4D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Hangman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4C34B-AFFE-8B96-7933-282775A9E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5" y="1325563"/>
            <a:ext cx="6604543" cy="5250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9CBEF-6BCC-244F-16A6-E6706252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93" y="1437762"/>
            <a:ext cx="5271932" cy="47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87-A166-3628-3467-5E04BBB2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Functions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625-193E-C24D-181B-41395AF4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Parameter vs arguments </a:t>
            </a:r>
          </a:p>
          <a:p>
            <a:r>
              <a:rPr lang="en-IN" dirty="0">
                <a:solidFill>
                  <a:srgbClr val="00B0F0"/>
                </a:solidFill>
              </a:rPr>
              <a:t>Parameter</a:t>
            </a:r>
            <a:r>
              <a:rPr lang="en-IN" dirty="0"/>
              <a:t> – Is the name of the variable in the function </a:t>
            </a:r>
            <a:r>
              <a:rPr lang="en-IN" dirty="0" err="1"/>
              <a:t>defn</a:t>
            </a:r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Argument</a:t>
            </a:r>
            <a:r>
              <a:rPr lang="en-IN" dirty="0"/>
              <a:t> – is the value of the parameter used while calling the function.</a:t>
            </a:r>
          </a:p>
          <a:p>
            <a:r>
              <a:rPr lang="en-IN" dirty="0"/>
              <a:t>Positional parameters – keyword arguments </a:t>
            </a:r>
          </a:p>
          <a:p>
            <a:pPr marL="0" indent="0">
              <a:buNone/>
            </a:pPr>
            <a:r>
              <a:rPr lang="en-IN" dirty="0"/>
              <a:t>Ex: greet-with(1,2,3)</a:t>
            </a:r>
            <a:r>
              <a:rPr lang="en-IN" dirty="0">
                <a:sym typeface="Wingdings" panose="05000000000000000000" pitchFamily="2" charset="2"/>
              </a:rPr>
              <a:t> greet-with(a=1,b=2,c=3)</a:t>
            </a:r>
          </a:p>
          <a:p>
            <a:pPr marL="0" indent="0">
              <a:buNone/>
            </a:pP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                                           greet-with (c=3,a=1,b=2)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914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DFBC-0871-3CDC-3E32-07DC1B71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Cans needed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EDC6D-0247-959F-6A24-E987EA53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94CECA-E11F-3B39-A98C-5C7A6436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417832" cy="31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5488-E7EF-DDF0-718E-F85EDF9C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Caesar Cypher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4EFD4-E06E-FBD8-5CD8-8C5B178E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43" y="1723787"/>
            <a:ext cx="5734850" cy="3410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F98FA-345C-EF60-7C10-F95437E65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461" y="1690688"/>
            <a:ext cx="4553585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A6CF-5208-2321-2FCB-287386E66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461" y="3643099"/>
            <a:ext cx="446784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DD39-634A-A622-5DD5-7673C4A0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286685-6F6F-33E5-8E58-BA2E1226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D6502-4B09-0A31-B524-58B60813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9317089" cy="38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70B8-CF0A-D32D-5496-4EFD15DF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2" y="1866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9AB75-14DF-63D8-72A3-A2BFBA9DB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33" y="1533123"/>
            <a:ext cx="5043616" cy="1690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0DA4B-27B0-1EEF-F96A-710AF17F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34" y="3666969"/>
            <a:ext cx="5409148" cy="102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0E07A-864C-85DD-C43A-592BD9A9C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949" y="230328"/>
            <a:ext cx="6374617" cy="1420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43A417-BAA8-25C3-3810-D00DB1597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506" y="1855997"/>
            <a:ext cx="5449060" cy="1026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34794-E817-D2FE-B0BB-ADF7C738BC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630" y="3223130"/>
            <a:ext cx="1889531" cy="507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720F5A-D052-927E-E0B0-03C27C197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630" y="3931950"/>
            <a:ext cx="4667901" cy="1086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56FEEC-8A27-CD4E-F271-9896883A3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505" y="5219299"/>
            <a:ext cx="240063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59ED-195B-D9BA-26E3-A45F339E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Print </a:t>
            </a:r>
            <a:r>
              <a:rPr lang="en-IN" sz="1800" dirty="0">
                <a:solidFill>
                  <a:srgbClr val="00B0F0"/>
                </a:solidFill>
              </a:rPr>
              <a:t>[End, Sep] </a:t>
            </a:r>
            <a:r>
              <a:rPr lang="en-IN" sz="3600" dirty="0"/>
              <a:t>&amp; input &amp; len </a:t>
            </a:r>
            <a:r>
              <a:rPr lang="en-IN" sz="1800" dirty="0"/>
              <a:t>(</a:t>
            </a:r>
            <a:r>
              <a:rPr lang="en-IN" sz="1800" dirty="0">
                <a:solidFill>
                  <a:srgbClr val="C00000"/>
                </a:solidFill>
              </a:rPr>
              <a:t>Functions)</a:t>
            </a:r>
            <a:r>
              <a:rPr lang="en-IN" sz="1800" dirty="0"/>
              <a:t> </a:t>
            </a:r>
            <a:br>
              <a:rPr lang="en-IN" sz="3600" dirty="0"/>
            </a:br>
            <a:r>
              <a:rPr lang="en-IN" sz="3600" dirty="0"/>
              <a:t>type casting –</a:t>
            </a:r>
            <a:r>
              <a:rPr lang="en-IN" sz="2000" dirty="0">
                <a:solidFill>
                  <a:srgbClr val="00B0F0"/>
                </a:solidFill>
              </a:rPr>
              <a:t>int(), str (), float()</a:t>
            </a:r>
            <a:endParaRPr lang="en-IN" sz="36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BFB96-6928-E766-218A-4EFE0C37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334" y="1928051"/>
            <a:ext cx="6725589" cy="2210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8E9C8-ED79-F4CE-8B40-C5C22265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346" y="2127952"/>
            <a:ext cx="3591426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36915B-D649-68BA-1A65-B32F283FB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34" y="4543052"/>
            <a:ext cx="5537440" cy="1800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EA33D-61D4-BACC-328C-26FBAC68A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346" y="3033105"/>
            <a:ext cx="432495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4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A6C-589D-C970-E1E9-AC4614B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Derive the grades: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B7FA0-27F3-AE41-C18F-A33CCED4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448" y="1406482"/>
            <a:ext cx="5386490" cy="4257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897DB-B876-4F1B-A590-5887B561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90" y="1506538"/>
            <a:ext cx="577295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2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119-D5FA-6A24-7DA8-EEEFB471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Travel log </a:t>
            </a:r>
            <a:r>
              <a:rPr lang="en-IN" dirty="0"/>
              <a:t>( Dictionary In List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DDC9-4AF2-0C32-2E34-38473471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58" y="1795464"/>
            <a:ext cx="5555936" cy="3740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933B2-5C8B-5B6A-17E6-25F9DF97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08" y="1284834"/>
            <a:ext cx="5725324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BEE-19BE-2321-29D5-8068DF53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Secret Auction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BD3FA-40FD-1FEB-92C5-D77D9F77E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765" y="1882645"/>
            <a:ext cx="5549054" cy="2539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61881-5099-3737-4C5A-53946D9DA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46" y="793313"/>
            <a:ext cx="6295945" cy="50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C688-0407-03B0-0385-4BF25A0B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5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More On Functions ( return )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E87B9-66E7-8B5F-D4B3-B6F419B3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449" y="992290"/>
            <a:ext cx="6128929" cy="5720721"/>
          </a:xfrm>
        </p:spPr>
      </p:pic>
    </p:spTree>
    <p:extLst>
      <p:ext uri="{BB962C8B-B14F-4D97-AF65-F5344CB8AC3E}">
        <p14:creationId xmlns:p14="http://schemas.microsoft.com/office/powerpoint/2010/main" val="223412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C84F-B804-D0F6-36C0-21EDC820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FFC07-9EDB-5E05-330B-EDFD208B6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7051" y="1445919"/>
            <a:ext cx="10063569" cy="5046956"/>
          </a:xfrm>
        </p:spPr>
      </p:pic>
    </p:spTree>
    <p:extLst>
      <p:ext uri="{BB962C8B-B14F-4D97-AF65-F5344CB8AC3E}">
        <p14:creationId xmlns:p14="http://schemas.microsoft.com/office/powerpoint/2010/main" val="120609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B5E1-26AB-2BF7-E64B-F78C9744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1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Escape characters ( \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B11FA-62BB-B086-3BB6-A88CA08D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841" y="1078481"/>
            <a:ext cx="9783540" cy="281979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AAE684-29C8-6DDC-F8A5-F586BACE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85" y="3898275"/>
            <a:ext cx="6266251" cy="27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269B-2585-EDE9-4A16-6DE0EB27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40" y="9630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Literals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923BE2-60D0-2DAA-EB27-3F45DA531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260" y="1421864"/>
            <a:ext cx="8628766" cy="5071011"/>
          </a:xfrm>
        </p:spPr>
      </p:pic>
    </p:spTree>
    <p:extLst>
      <p:ext uri="{BB962C8B-B14F-4D97-AF65-F5344CB8AC3E}">
        <p14:creationId xmlns:p14="http://schemas.microsoft.com/office/powerpoint/2010/main" val="11572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80B9-9554-819C-01A7-5D78E710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DB351-EC8F-C07C-F40C-97788F33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878" y="1892126"/>
            <a:ext cx="8602020" cy="4689071"/>
          </a:xfrm>
        </p:spPr>
      </p:pic>
    </p:spTree>
    <p:extLst>
      <p:ext uri="{BB962C8B-B14F-4D97-AF65-F5344CB8AC3E}">
        <p14:creationId xmlns:p14="http://schemas.microsoft.com/office/powerpoint/2010/main" val="17793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2644-4219-80DB-61AF-2BEFB33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PEMDASLR</a:t>
            </a:r>
            <a:r>
              <a:rPr lang="en-US" dirty="0"/>
              <a:t> - precedence order ( left to right 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5C77-DEA2-055C-71BE-EDD9416A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()</a:t>
            </a:r>
          </a:p>
          <a:p>
            <a:r>
              <a:rPr lang="en-US" dirty="0"/>
              <a:t> **   ( right to left ) </a:t>
            </a:r>
          </a:p>
          <a:p>
            <a:r>
              <a:rPr lang="en-US" dirty="0"/>
              <a:t>* , /</a:t>
            </a:r>
          </a:p>
          <a:p>
            <a:r>
              <a:rPr lang="en-US" dirty="0"/>
              <a:t> +,  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16946-9239-1623-A2B3-3175DF14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07" y="3429000"/>
            <a:ext cx="743053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E058-F2D3-A85D-A9C8-21AD7A4D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C0A81-E36B-FDD6-3F33-DB4D600F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02" y="1825625"/>
            <a:ext cx="8711396" cy="4351338"/>
          </a:xfrm>
        </p:spPr>
      </p:pic>
    </p:spTree>
    <p:extLst>
      <p:ext uri="{BB962C8B-B14F-4D97-AF65-F5344CB8AC3E}">
        <p14:creationId xmlns:p14="http://schemas.microsoft.com/office/powerpoint/2010/main" val="87242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F1749-8217-2734-48D9-C2EF568E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4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4204</Words>
  <Application>Microsoft Office PowerPoint</Application>
  <PresentationFormat>Widescreen</PresentationFormat>
  <Paragraphs>600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Cisco Sans</vt:lpstr>
      <vt:lpstr>Udemy Sans</vt:lpstr>
      <vt:lpstr>Office Theme</vt:lpstr>
      <vt:lpstr>Python Essentials</vt:lpstr>
      <vt:lpstr>Python</vt:lpstr>
      <vt:lpstr>Print [End, Sep] &amp; input &amp; len (Functions)  type casting –int(), str (), float()</vt:lpstr>
      <vt:lpstr>Escape characters ( \ )</vt:lpstr>
      <vt:lpstr>Literals</vt:lpstr>
      <vt:lpstr>Operators</vt:lpstr>
      <vt:lpstr>PEMDASLR - precedence order ( left to right ) </vt:lpstr>
      <vt:lpstr>variables</vt:lpstr>
      <vt:lpstr>PowerPoint Presentation</vt:lpstr>
      <vt:lpstr>If - elif</vt:lpstr>
      <vt:lpstr>Type casting &amp; round ()</vt:lpstr>
      <vt:lpstr>Modulo (%)</vt:lpstr>
      <vt:lpstr>Project 1 : Leap year </vt:lpstr>
      <vt:lpstr>Random ()</vt:lpstr>
      <vt:lpstr>Lists &amp; Nested Lists</vt:lpstr>
      <vt:lpstr>Project 2: Rock Paper Scissors</vt:lpstr>
      <vt:lpstr>For loop( using list /range )</vt:lpstr>
      <vt:lpstr>Sort ( using for loop ) </vt:lpstr>
      <vt:lpstr>Function(def)</vt:lpstr>
      <vt:lpstr>PowerPoint Presentation</vt:lpstr>
      <vt:lpstr>Indentation </vt:lpstr>
      <vt:lpstr>While Loops</vt:lpstr>
      <vt:lpstr>PowerPoint Presentation</vt:lpstr>
      <vt:lpstr>Hangman</vt:lpstr>
      <vt:lpstr>Functions – part 2</vt:lpstr>
      <vt:lpstr>Cans needed ?</vt:lpstr>
      <vt:lpstr>Caesar Cypher</vt:lpstr>
      <vt:lpstr>Prime Number</vt:lpstr>
      <vt:lpstr>Dictionary</vt:lpstr>
      <vt:lpstr>Derive the grades:</vt:lpstr>
      <vt:lpstr>Travel log ( Dictionary In List )</vt:lpstr>
      <vt:lpstr>Secret Auction</vt:lpstr>
      <vt:lpstr>More On Functions ( return )</vt:lpstr>
      <vt:lpstr>Calculator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Essentials</dc:title>
  <dc:creator>Anuroop OV</dc:creator>
  <cp:lastModifiedBy>Anuroop OV</cp:lastModifiedBy>
  <cp:revision>34</cp:revision>
  <dcterms:created xsi:type="dcterms:W3CDTF">2023-09-01T08:00:22Z</dcterms:created>
  <dcterms:modified xsi:type="dcterms:W3CDTF">2023-09-14T14:42:18Z</dcterms:modified>
</cp:coreProperties>
</file>