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3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300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4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9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5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4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5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2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1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Customer Purchase Behavior in Retail using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Capstone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Excel: Cleaning, pivots, statistics</a:t>
            </a:r>
          </a:p>
          <a:p>
            <a:r>
              <a:t>SQL: Joins, subqueries, aggregations</a:t>
            </a:r>
          </a:p>
          <a:p>
            <a:r>
              <a:t>Power BI: Dashboards, KPIs, slicers, DAX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customer and sales data using Excel, SQL, and Power BI.</a:t>
            </a:r>
          </a:p>
          <a:p>
            <a:r>
              <a:t>Derive insights to optimize inventory and enhance customer experience.</a:t>
            </a:r>
          </a:p>
          <a:p>
            <a:r>
              <a:t>Support data-driven strategic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Retail businesses face challenges managing large volumes of data.</a:t>
            </a:r>
          </a:p>
          <a:p>
            <a:r>
              <a:t>Need for insights on customer behavior, sales trends, and operations.</a:t>
            </a:r>
          </a:p>
          <a:p>
            <a:r>
              <a:t>Project addresses optimization of inventory, staff, and customer engagement.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Revenue: 76,89,116.56</a:t>
            </a:r>
          </a:p>
          <a:p>
            <a:r>
              <a:t>Total Orders: 1615</a:t>
            </a:r>
          </a:p>
          <a:p>
            <a:r>
              <a:t>Total Unique Customers: 1445</a:t>
            </a:r>
          </a:p>
          <a:p>
            <a:r>
              <a:t>Average Order Value: 4,761.06</a:t>
            </a:r>
          </a:p>
          <a:p>
            <a:r>
              <a:t>Top Product: Trek Slash 8 27.5 – 2016</a:t>
            </a:r>
          </a:p>
          <a:p>
            <a:r>
              <a:t>Top Category: Mountain Bikes</a:t>
            </a:r>
          </a:p>
          <a:p>
            <a:r>
              <a:t>Top Store: Baldwin Bikes</a:t>
            </a:r>
          </a:p>
          <a:p>
            <a:r>
              <a:t>Top Brand: Trek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Revenue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By Category:</a:t>
            </a:r>
          </a:p>
          <a:p>
            <a:r>
              <a:t>- Mountain Bikes: 27.15 lakh</a:t>
            </a:r>
          </a:p>
          <a:p>
            <a:r>
              <a:t>- Road Bikes: 16.65 lakh</a:t>
            </a:r>
          </a:p>
          <a:p>
            <a:r>
              <a:t>- Cruisers Bicycles: 9.95 lakh</a:t>
            </a:r>
          </a:p>
          <a:p>
            <a:r>
              <a:t>By Brand:</a:t>
            </a:r>
          </a:p>
          <a:p>
            <a:r>
              <a:t>- Trek: 46.02 lakh</a:t>
            </a:r>
          </a:p>
          <a:p>
            <a:r>
              <a:t>- Electra: 12.05 lakh</a:t>
            </a:r>
          </a:p>
          <a:p>
            <a:r>
              <a:t>- Surly: 9.49 lakh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Customers &amp; Staff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Top Customers by Spend: ID 94, 10, 75</a:t>
            </a:r>
          </a:p>
          <a:p>
            <a:r>
              <a:t>Top Staff by Sales:</a:t>
            </a:r>
          </a:p>
          <a:p>
            <a:r>
              <a:t>- Marcelene Boyer: 26.24 lakh</a:t>
            </a:r>
          </a:p>
          <a:p>
            <a:r>
              <a:t>- Venita Daniel: 25.91 lakh</a:t>
            </a:r>
          </a:p>
          <a:p>
            <a:r>
              <a:t>- Genna Serrano: 8.53 lakh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🚫 Operational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Unsold Products: 14</a:t>
            </a:r>
          </a:p>
          <a:p>
            <a:r>
              <a:t>Zero Stock Inventory: 25</a:t>
            </a:r>
          </a:p>
          <a:p>
            <a:r>
              <a:t>Delayed Orders: 458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Recommendations: Sales &amp;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Promote top products and brands via seasonal offers.</a:t>
            </a:r>
          </a:p>
          <a:p>
            <a:r>
              <a:t>Reward loyal customers and re-engage dormant 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✅ Recommendations: Staff, Inventory &amp; Fulfillment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Recognize high-performing staff; support low-performers.</a:t>
            </a:r>
          </a:p>
          <a:p>
            <a:r>
              <a:t>Restock high-demand items; discount unsold stock.</a:t>
            </a:r>
          </a:p>
          <a:p>
            <a:r>
              <a:t>Review shipping delays; set alerts for at-risk 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</TotalTime>
  <Words>307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Customer Purchase Behavior in Retail using Data Analytics</vt:lpstr>
      <vt:lpstr>🎯 Objective</vt:lpstr>
      <vt:lpstr>📌 Problem Statement</vt:lpstr>
      <vt:lpstr>📊 Key Metrics Summary</vt:lpstr>
      <vt:lpstr>🔍 Revenue Breakdown</vt:lpstr>
      <vt:lpstr>👥 Customers &amp; Staff Insights</vt:lpstr>
      <vt:lpstr>🚫 Operational Observations</vt:lpstr>
      <vt:lpstr>✅ Recommendations: Sales &amp; Customers</vt:lpstr>
      <vt:lpstr>✅ Recommendations: Staff, Inventory &amp; Fulfillment</vt:lpstr>
      <vt:lpstr>🎓 Tools &amp; Skills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Anurudh B A</dc:creator>
  <cp:keywords/>
  <dc:description>generated using python-pptx</dc:description>
  <cp:lastModifiedBy>Anurudh B A</cp:lastModifiedBy>
  <cp:revision>2</cp:revision>
  <dcterms:created xsi:type="dcterms:W3CDTF">2013-01-27T09:14:16Z</dcterms:created>
  <dcterms:modified xsi:type="dcterms:W3CDTF">2025-05-15T13:43:04Z</dcterms:modified>
  <cp:category/>
</cp:coreProperties>
</file>