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69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31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12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34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95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438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6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7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3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35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91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4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Customer Purchase Behavior in Retail Using Data Analytics</a:t>
            </a:r>
          </a:p>
          <a:p>
            <a:r>
              <a:t>Tools Used: Excel, SQL &amp;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Successfully built end-to-end data analytics solution</a:t>
            </a:r>
          </a:p>
          <a:p>
            <a:r>
              <a:rPr dirty="0"/>
              <a:t>Automated reporting and rich visualization</a:t>
            </a:r>
          </a:p>
          <a:p>
            <a:r>
              <a:rPr dirty="0"/>
              <a:t>Empowered decision-makers with real-time insights</a:t>
            </a:r>
          </a:p>
          <a:p>
            <a:r>
              <a:rPr dirty="0"/>
              <a:t>Improved visibility across sales, customers, inventory, and staff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Retail companies generate large amounts of data</a:t>
            </a:r>
          </a:p>
          <a:p>
            <a:r>
              <a:t>• Often fail to convert it into actionable insights</a:t>
            </a:r>
          </a:p>
          <a:p>
            <a:r>
              <a:t>• Business struggles:</a:t>
            </a:r>
          </a:p>
          <a:p>
            <a:r>
              <a:t>   - Identify top products &amp; customers</a:t>
            </a:r>
          </a:p>
          <a:p>
            <a:r>
              <a:t>   - Track inventory usage</a:t>
            </a:r>
          </a:p>
          <a:p>
            <a:r>
              <a:t>   - Evaluate store &amp; employee performance</a:t>
            </a:r>
          </a:p>
          <a:p>
            <a:r>
              <a:t>• Leads to poor decisions &amp; lost revenue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 a unified analytics solution using:</a:t>
            </a:r>
          </a:p>
          <a:p>
            <a:r>
              <a:t>   - Excel (Data Cleaning + Automation)</a:t>
            </a:r>
          </a:p>
          <a:p>
            <a:r>
              <a:t>   - SQL (Structured Queries)</a:t>
            </a:r>
          </a:p>
          <a:p>
            <a:r>
              <a:t>   - Power BI (Visualization)</a:t>
            </a:r>
          </a:p>
          <a:p>
            <a:r>
              <a:t>• Enable data-driven decision making</a:t>
            </a:r>
          </a:p>
          <a:p>
            <a:r>
              <a:t>• Automate reporting for stakeholders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Tools: Power Query, PivotTables, VBA</a:t>
            </a:r>
          </a:p>
          <a:p>
            <a:r>
              <a:t>• Cleaned data across multiple sheets</a:t>
            </a:r>
          </a:p>
          <a:p>
            <a:r>
              <a:t>• Built PivotTable dashboard</a:t>
            </a:r>
          </a:p>
          <a:p>
            <a:r>
              <a:t>• Created bar charts and slicers</a:t>
            </a:r>
          </a:p>
          <a:p>
            <a:r>
              <a:t>• Automated refresh + PDF export using VBA</a:t>
            </a:r>
          </a:p>
          <a:p>
            <a:r>
              <a:t>Insights:</a:t>
            </a:r>
          </a:p>
          <a:p>
            <a:r>
              <a:t>• Top-selling product generated 555,558.61</a:t>
            </a:r>
          </a:p>
          <a:p>
            <a:r>
              <a:t>• Baldwin Bikes had highest revenue</a:t>
            </a:r>
          </a:p>
          <a:p>
            <a:r>
              <a:t>• 14 products were never sold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Tools: MySQL Workbench</a:t>
            </a:r>
          </a:p>
          <a:p>
            <a:r>
              <a:t>• Queried product, customer, order data</a:t>
            </a:r>
          </a:p>
          <a:p>
            <a:r>
              <a:t>Key queries:</a:t>
            </a:r>
          </a:p>
          <a:p>
            <a:r>
              <a:t>• Total sales by product/store/category</a:t>
            </a:r>
          </a:p>
          <a:p>
            <a:r>
              <a:t>• Unsold products, staff &amp; customer performance</a:t>
            </a:r>
          </a:p>
          <a:p>
            <a:r>
              <a:t>• Delivery delay analysis</a:t>
            </a:r>
          </a:p>
          <a:p>
            <a:r>
              <a:t>Insights:</a:t>
            </a:r>
          </a:p>
          <a:p>
            <a:r>
              <a:t>• Store sales exceeded 6.6 million</a:t>
            </a:r>
          </a:p>
          <a:p>
            <a:r>
              <a:t>• Top staff handled 521 orders worth 2.4M+</a:t>
            </a:r>
          </a:p>
          <a:p>
            <a:r>
              <a:t>• Highest customer spend: 27,050.72</a:t>
            </a:r>
          </a:p>
          <a:p>
            <a:r>
              <a:t>• 14 products had zero orders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Visuals Created:</a:t>
            </a:r>
          </a:p>
          <a:p>
            <a:r>
              <a:t>• Bar chart: Top products</a:t>
            </a:r>
          </a:p>
          <a:p>
            <a:r>
              <a:t>• Column chart: Store revenue</a:t>
            </a:r>
          </a:p>
          <a:p>
            <a:r>
              <a:t>• Donut chart: Category share</a:t>
            </a:r>
          </a:p>
          <a:p>
            <a:r>
              <a:t>• Matrix: Staff performance</a:t>
            </a:r>
          </a:p>
          <a:p>
            <a:r>
              <a:t>• Table: Customer spending</a:t>
            </a:r>
          </a:p>
          <a:p>
            <a:r>
              <a:t>• KPI cards for unsold products</a:t>
            </a:r>
          </a:p>
          <a:p>
            <a:r>
              <a:t>Features:</a:t>
            </a:r>
          </a:p>
          <a:p>
            <a:r>
              <a:t>• Interactive slicers (product/store/category)</a:t>
            </a:r>
          </a:p>
          <a:p>
            <a:r>
              <a:t>• Clean grid-based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Few products &amp; stores drive majority of revenue</a:t>
            </a:r>
          </a:p>
          <a:p>
            <a:r>
              <a:rPr dirty="0"/>
              <a:t>Most customers are one-time buyers</a:t>
            </a:r>
          </a:p>
          <a:p>
            <a:r>
              <a:rPr dirty="0"/>
              <a:t>Staff performance varies significantly</a:t>
            </a:r>
          </a:p>
          <a:p>
            <a:r>
              <a:rPr dirty="0"/>
              <a:t>Several SKUs had no movement</a:t>
            </a:r>
          </a:p>
          <a:p>
            <a:r>
              <a:rPr dirty="0"/>
              <a:t>Shipping delays identified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Clear stagnant inventory</a:t>
            </a:r>
          </a:p>
          <a:p>
            <a:r>
              <a:rPr dirty="0"/>
              <a:t>Launch customer loyalty program</a:t>
            </a:r>
          </a:p>
          <a:p>
            <a:r>
              <a:rPr dirty="0"/>
              <a:t>Recognize and train staff</a:t>
            </a:r>
          </a:p>
          <a:p>
            <a:r>
              <a:rPr dirty="0"/>
              <a:t>Focus marketing on high-performing stores</a:t>
            </a:r>
          </a:p>
          <a:p>
            <a:r>
              <a:rPr dirty="0"/>
              <a:t>Automate reports with Excel macros &amp; Power BI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Excel workbook with macro dashboard</a:t>
            </a:r>
          </a:p>
          <a:p>
            <a:r>
              <a:rPr dirty="0"/>
              <a:t>SQL report (docx) with queries &amp; summaries</a:t>
            </a:r>
          </a:p>
          <a:p>
            <a:r>
              <a:rPr dirty="0"/>
              <a:t>Power BI .</a:t>
            </a:r>
            <a:r>
              <a:rPr dirty="0" err="1"/>
              <a:t>pbix</a:t>
            </a:r>
            <a:r>
              <a:rPr dirty="0"/>
              <a:t> file</a:t>
            </a:r>
          </a:p>
          <a:p>
            <a:r>
              <a:rPr dirty="0"/>
              <a:t>Exported CSV insights</a:t>
            </a:r>
          </a:p>
          <a:p>
            <a:r>
              <a:rPr dirty="0"/>
              <a:t>PDF auto-generated from Excel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397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Final Capstone Project</vt:lpstr>
      <vt:lpstr>Problem Statement</vt:lpstr>
      <vt:lpstr>Project Objective</vt:lpstr>
      <vt:lpstr>Excel Phase</vt:lpstr>
      <vt:lpstr>SQL Phase</vt:lpstr>
      <vt:lpstr>Power BI Phase</vt:lpstr>
      <vt:lpstr>Key Insights</vt:lpstr>
      <vt:lpstr>Recommendations</vt:lpstr>
      <vt:lpstr>Final Deliverables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Anurudh B A</cp:lastModifiedBy>
  <cp:revision>2</cp:revision>
  <dcterms:created xsi:type="dcterms:W3CDTF">2013-01-27T09:14:16Z</dcterms:created>
  <dcterms:modified xsi:type="dcterms:W3CDTF">2025-05-14T13:21:46Z</dcterms:modified>
  <cp:category/>
</cp:coreProperties>
</file>