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9" r:id="rId6"/>
    <p:sldId id="263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>
        <p:scale>
          <a:sx n="73" d="100"/>
          <a:sy n="73" d="100"/>
        </p:scale>
        <p:origin x="38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94A6-35BE-C040-A19C-BA63232380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BBBA8-6B29-254F-BA9C-033F771A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2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0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7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6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3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74D7F5CE-A719-44F7-9C5B-4BC25A14E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B1E8-9144-F829-1B46-DC9DD8393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333" y="2099733"/>
            <a:ext cx="5730960" cy="2677648"/>
          </a:xfrm>
        </p:spPr>
        <p:txBody>
          <a:bodyPr>
            <a:normAutofit/>
          </a:bodyPr>
          <a:lstStyle/>
          <a:p>
            <a:r>
              <a:rPr lang="en-US" sz="4800"/>
              <a:t>ICP-Presentation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018A2-6182-46E7-E88C-B8F962CC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2333" y="4777380"/>
            <a:ext cx="5730960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Yugandhar Reddy Yarava : 16307855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Anurupa</a:t>
            </a:r>
            <a:r>
              <a:rPr lang="en-US" sz="1500" dirty="0"/>
              <a:t> Velpula : 16313423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3AD8F-ACE5-4FCB-A39E-DF84A721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96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56C3-469B-7B03-B0B4-9D8CE5F9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761" y="296883"/>
            <a:ext cx="8763990" cy="2954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Fetching the data using Id’s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B175F-9C59-5BB1-A085-BF456C29D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265" y="2695699"/>
            <a:ext cx="9500260" cy="3658673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Text to speech logic which handles error and success scenario’s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293EB3-3C84-6E7B-4F32-EDD6AD32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64" y="1168729"/>
            <a:ext cx="6637346" cy="123008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1218D7C-D1D2-9CBE-D93C-7D29AF8EF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71" y="3251591"/>
            <a:ext cx="5870369" cy="34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7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C854E50-18D1-482B-98CD-C0DEE63C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407" y="1948087"/>
            <a:ext cx="5171185" cy="4189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Amasis MT Pro Black" panose="020B0604020202020204" pitchFamily="18" charset="0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994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EDD1-C3ED-E840-FCA0-2103CC8F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Login Application</a:t>
            </a:r>
          </a:p>
        </p:txBody>
      </p:sp>
      <p:pic>
        <p:nvPicPr>
          <p:cNvPr id="18" name="Graphic 17" descr="Fingerprint">
            <a:extLst>
              <a:ext uri="{FF2B5EF4-FFF2-40B4-BE49-F238E27FC236}">
                <a16:creationId xmlns:a16="http://schemas.microsoft.com/office/drawing/2014/main" id="{C8A8228E-3B9A-1B81-D30C-BB62B4876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467" y="2793582"/>
            <a:ext cx="3031901" cy="30319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77BE-A8F4-5DC1-6308-92414EDF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basic login application which takes the username and password to login.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2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45F016-725D-55F3-30D1-0BF65B66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Basic Login with validation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BCEF01-DC5B-8D94-7BD1-8BD27CBF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In Android Studio, I created an empty project and installed a Google Pixel 5 emulator with Android OS version 12.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Basically, design a login page with Username and Password fields and a login button as the user interface.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When a user's username and password are the same, he or she will be able to sign into the application successfully.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An error notice stating "Username/Password is wrong" appears when the username and password are incorrect.</a:t>
            </a:r>
          </a:p>
        </p:txBody>
      </p:sp>
    </p:spTree>
    <p:extLst>
      <p:ext uri="{BB962C8B-B14F-4D97-AF65-F5344CB8AC3E}">
        <p14:creationId xmlns:p14="http://schemas.microsoft.com/office/powerpoint/2010/main" val="1504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88FBC-5727-78F0-C176-8FA75E96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54062E-B5E4-44A8-81F9-E89AF9B01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011" y="1113063"/>
            <a:ext cx="768441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103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F225-60F8-40BE-950B-ACB8F59F6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0AAB3-A380-4F73-94FE-C060FC316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Pizza ordering APP</a:t>
            </a:r>
          </a:p>
        </p:txBody>
      </p:sp>
    </p:spTree>
    <p:extLst>
      <p:ext uri="{BB962C8B-B14F-4D97-AF65-F5344CB8AC3E}">
        <p14:creationId xmlns:p14="http://schemas.microsoft.com/office/powerpoint/2010/main" val="273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29B0-FBC2-C33A-1012-6EBB7973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Pizza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54AA-0A49-FEAC-E5C2-04204642F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lnSpcReduction="10000"/>
          </a:bodyPr>
          <a:lstStyle/>
          <a:p>
            <a:r>
              <a:rPr lang="en-US" sz="1700"/>
              <a:t>Created a pizza ordering application.</a:t>
            </a:r>
          </a:p>
          <a:p>
            <a:pPr marL="0" indent="0">
              <a:buNone/>
            </a:pPr>
            <a:r>
              <a:rPr lang="en-US" sz="1700"/>
              <a:t>     Functionality,</a:t>
            </a:r>
          </a:p>
          <a:p>
            <a:pPr marL="0" indent="0">
              <a:buNone/>
            </a:pPr>
            <a:r>
              <a:rPr lang="en-US" sz="1700"/>
              <a:t>	Selecting pizza toppings</a:t>
            </a:r>
          </a:p>
          <a:p>
            <a:pPr marL="0" indent="0">
              <a:buNone/>
            </a:pPr>
            <a:r>
              <a:rPr lang="en-US" sz="1700"/>
              <a:t>	Quantity</a:t>
            </a:r>
          </a:p>
          <a:p>
            <a:pPr marL="0" indent="0">
              <a:buNone/>
            </a:pPr>
            <a:r>
              <a:rPr lang="en-US" sz="1700"/>
              <a:t>	Place order</a:t>
            </a:r>
          </a:p>
          <a:p>
            <a:pPr marL="0" indent="0">
              <a:buNone/>
            </a:pPr>
            <a:r>
              <a:rPr lang="en-US" sz="1700"/>
              <a:t>	Summary</a:t>
            </a:r>
            <a:br>
              <a:rPr lang="en-US" sz="1700"/>
            </a:br>
            <a:endParaRPr lang="en-US" sz="1700"/>
          </a:p>
          <a:p>
            <a:pPr marL="0" indent="0">
              <a:buNone/>
            </a:pPr>
            <a:r>
              <a:rPr lang="en-US" sz="17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9BDD1-8950-45C0-A473-875DF5D6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718" y="2561957"/>
            <a:ext cx="4610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4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73FF-86A0-B46B-5F55-9CBAAFC3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66" y="427512"/>
            <a:ext cx="10760034" cy="574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Summary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D3E43-1C43-498A-8960-EF5A5127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922811"/>
            <a:ext cx="4210050" cy="57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: Shape 1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F305C-6C6E-1244-2B23-8F335385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26" y="645106"/>
            <a:ext cx="2778720" cy="5585369"/>
          </a:xfrm>
          <a:prstGeom prst="rect">
            <a:avLst/>
          </a:prstGeom>
        </p:spPr>
      </p:pic>
      <p:sp>
        <p:nvSpPr>
          <p:cNvPr id="36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1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CD8B-5014-A924-65B8-86F4C8C16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645106"/>
            <a:ext cx="6072776" cy="558536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FFFFFF"/>
                </a:solidFill>
              </a:rPr>
              <a:t>built a new java class file called User.java that works as a data transfer object with getters and setters for id and username.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FFFFFF"/>
                </a:solidFill>
              </a:rPr>
              <a:t>Retrofit programming interface is used to acquire the users information in the </a:t>
            </a:r>
            <a:r>
              <a:rPr lang="en-US" sz="1500" dirty="0" err="1">
                <a:solidFill>
                  <a:srgbClr val="FFFFFF"/>
                </a:solidFill>
              </a:rPr>
              <a:t>onCreate</a:t>
            </a:r>
            <a:r>
              <a:rPr lang="en-US" sz="1500" dirty="0">
                <a:solidFill>
                  <a:srgbClr val="FFFFFF"/>
                </a:solidFill>
              </a:rPr>
              <a:t> work in MainActivity.java, which consumes the </a:t>
            </a:r>
            <a:r>
              <a:rPr lang="en-US" sz="1500" dirty="0" err="1">
                <a:solidFill>
                  <a:srgbClr val="FFFFFF"/>
                </a:solidFill>
              </a:rPr>
              <a:t>github</a:t>
            </a:r>
            <a:r>
              <a:rPr lang="en-US" sz="1500" dirty="0">
                <a:solidFill>
                  <a:srgbClr val="FFFFFF"/>
                </a:solidFill>
              </a:rPr>
              <a:t> rest programming interface.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FFFFFF"/>
                </a:solidFill>
              </a:rPr>
              <a:t>The reaction is gathered in the </a:t>
            </a:r>
            <a:r>
              <a:rPr lang="en-US" sz="1500" dirty="0" err="1">
                <a:solidFill>
                  <a:srgbClr val="FFFFFF"/>
                </a:solidFill>
              </a:rPr>
              <a:t>onResponse</a:t>
            </a:r>
            <a:r>
              <a:rPr lang="en-US" sz="1500" dirty="0">
                <a:solidFill>
                  <a:srgbClr val="FFFFFF"/>
                </a:solidFill>
              </a:rPr>
              <a:t> strategy and projected to the User class, which is gathered in the rundown, after a successful call of the programming interface. The user is then shown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5862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51E-FD70-05A5-18E3-D4C86D2C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/>
              <a:t>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F7A5-D786-EC98-DAFE-9A10F46D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/>
              <a:t>In the mainactivity.xml, We included textview, edittext, and a button with an id for each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/>
              <a:t>An event listener is added when the button is clicked, and this is where the text to speech conversion takes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/>
              <a:t>For the transformation process, text to speech (an Android built-in package) is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/>
              <a:t>Text to speech is a programming interface included in the Android operating system that, upon success, selects English as the locale and then initiates the transformation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/>
              <a:t>The speak method is used to convert text to speech, resulting in the output of the speech.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AEA4B-2E80-6FAC-90AF-E895FD90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957" y="672286"/>
            <a:ext cx="3287194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9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374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Black</vt:lpstr>
      <vt:lpstr>Arial</vt:lpstr>
      <vt:lpstr>Calibri</vt:lpstr>
      <vt:lpstr>Century Gothic</vt:lpstr>
      <vt:lpstr>Wingdings</vt:lpstr>
      <vt:lpstr>Wingdings 3</vt:lpstr>
      <vt:lpstr>Ion Boardroom</vt:lpstr>
      <vt:lpstr>ICP-Presentation Two</vt:lpstr>
      <vt:lpstr>Login Application</vt:lpstr>
      <vt:lpstr>Basic Login with validation </vt:lpstr>
      <vt:lpstr> </vt:lpstr>
      <vt:lpstr>My Pizza</vt:lpstr>
      <vt:lpstr>Pizza App</vt:lpstr>
      <vt:lpstr>PowerPoint Presentation</vt:lpstr>
      <vt:lpstr>PowerPoint Presentation</vt:lpstr>
      <vt:lpstr>Text to speech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Mangi, Varun Reddy</dc:creator>
  <cp:lastModifiedBy>Yarava, Yugandhar (UMKC-Student)</cp:lastModifiedBy>
  <cp:revision>109</cp:revision>
  <dcterms:created xsi:type="dcterms:W3CDTF">2022-04-24T19:58:42Z</dcterms:created>
  <dcterms:modified xsi:type="dcterms:W3CDTF">2022-04-25T18:57:42Z</dcterms:modified>
</cp:coreProperties>
</file>