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3D205-16FD-4D23-A613-BBF2F11DAB1A}" v="4" dt="2025-01-23T04:01:32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9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-PC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'[Task 3_Final Content Data set.csv]Sheet1'!$A$1:$A$5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</c:strCache>
            </c:strRef>
          </c:cat>
          <c:val>
            <c:numRef>
              <c:f>'[Task 3_Final Content Data set.csv]Sheet1'!$B$1:$B$5</c:f>
              <c:numCache>
                <c:formatCode>_("$"* #,##0.00_);_("$"* \(#,##0.00\);_("$"* "-"??_);_(@_)</c:formatCode>
                <c:ptCount val="5"/>
                <c:pt idx="0">
                  <c:v>71168</c:v>
                </c:pt>
                <c:pt idx="1">
                  <c:v>54269</c:v>
                </c:pt>
                <c:pt idx="2">
                  <c:v>69339</c:v>
                </c:pt>
                <c:pt idx="3">
                  <c:v>66676</c:v>
                </c:pt>
                <c:pt idx="4">
                  <c:v>68738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3-48FD-ABAD-14170571A6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339700160"/>
        <c:axId val="1339714560"/>
      </c:barChart>
      <c:catAx>
        <c:axId val="1339700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714560"/>
        <c:crosses val="autoZero"/>
        <c:auto val="1"/>
        <c:lblAlgn val="ctr"/>
        <c:lblOffset val="100"/>
        <c:noMultiLvlLbl val="0"/>
      </c:catAx>
      <c:valAx>
        <c:axId val="13397145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13397001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0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4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3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5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54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61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8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2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4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7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5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ADBD16-5BFB-4D9F-9646-C75D1B53BBB6}" type="datetimeFigureOut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83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8D6A182A-40FB-FE51-364C-FEAF9A27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42" b="1111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DCD5A87-E632-8CC0-5926-43823BE2F9D3}"/>
              </a:ext>
            </a:extLst>
          </p:cNvPr>
          <p:cNvSpPr/>
          <p:nvPr/>
        </p:nvSpPr>
        <p:spPr>
          <a:xfrm>
            <a:off x="646043" y="1805727"/>
            <a:ext cx="2577591" cy="2627126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Social Buzz</a:t>
            </a:r>
          </a:p>
        </p:txBody>
      </p:sp>
    </p:spTree>
    <p:extLst>
      <p:ext uri="{BB962C8B-B14F-4D97-AF65-F5344CB8AC3E}">
        <p14:creationId xmlns:p14="http://schemas.microsoft.com/office/powerpoint/2010/main" val="349403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3516BD-64C7-48EF-A342-9F00D167E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416BB0-767D-D75C-B08D-3D0771FAE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613955"/>
              </p:ext>
            </p:extLst>
          </p:nvPr>
        </p:nvGraphicFramePr>
        <p:xfrm>
          <a:off x="1718268" y="1446963"/>
          <a:ext cx="8943033" cy="4260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602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Anusa Orchy</dc:creator>
  <cp:lastModifiedBy>Anusa Orchy</cp:lastModifiedBy>
  <cp:revision>2</cp:revision>
  <dcterms:created xsi:type="dcterms:W3CDTF">2025-01-18T12:25:40Z</dcterms:created>
  <dcterms:modified xsi:type="dcterms:W3CDTF">2025-01-23T04:02:47Z</dcterms:modified>
</cp:coreProperties>
</file>