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-PC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-PC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</a:t>
            </a:r>
            <a:r>
              <a:rPr lang="en-US" baseline="0"/>
              <a:t> popular Categories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'[Task 3_Final Content Data set.csv]Sheet1'!$A$1:$A$5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</c:strCache>
            </c:strRef>
          </c:cat>
          <c:val>
            <c:numRef>
              <c:f>'[Task 3_Final Content Data set.csv]Sheet1'!$B$1:$B$5</c:f>
              <c:numCache>
                <c:formatCode>_("$"* #,##0.00_);_("$"* \(#,##0.00\);_("$"* "-"??_);_(@_)</c:formatCode>
                <c:ptCount val="5"/>
                <c:pt idx="0">
                  <c:v>71168</c:v>
                </c:pt>
                <c:pt idx="1">
                  <c:v>54269</c:v>
                </c:pt>
                <c:pt idx="2">
                  <c:v>69339</c:v>
                </c:pt>
                <c:pt idx="3">
                  <c:v>66676</c:v>
                </c:pt>
                <c:pt idx="4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D2-485A-BE2D-BB7ABD9C8D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39700160"/>
        <c:axId val="1339714560"/>
      </c:barChart>
      <c:catAx>
        <c:axId val="133970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714560"/>
        <c:crosses val="autoZero"/>
        <c:auto val="1"/>
        <c:lblAlgn val="ctr"/>
        <c:lblOffset val="100"/>
        <c:noMultiLvlLbl val="0"/>
      </c:catAx>
      <c:valAx>
        <c:axId val="13397145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133970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</a:t>
            </a:r>
            <a:r>
              <a:rPr lang="en-US" baseline="0"/>
              <a:t> Sentiments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'[Task 3_Final Content Data set.csv]Sheet1'!$O$2:$O$5</c:f>
              <c:strCache>
                <c:ptCount val="3"/>
                <c:pt idx="0">
                  <c:v>negative</c:v>
                </c:pt>
                <c:pt idx="1">
                  <c:v>positive</c:v>
                </c:pt>
                <c:pt idx="2">
                  <c:v>neutral</c:v>
                </c:pt>
              </c:strCache>
            </c:strRef>
          </c:cat>
          <c:val>
            <c:numRef>
              <c:f>'[Task 3_Final Content Data set.csv]Sheet1'!$P$2:$P$5</c:f>
              <c:numCache>
                <c:formatCode>General</c:formatCode>
                <c:ptCount val="4"/>
                <c:pt idx="0">
                  <c:v>3700</c:v>
                </c:pt>
                <c:pt idx="1">
                  <c:v>3330</c:v>
                </c:pt>
                <c:pt idx="2">
                  <c:v>3381</c:v>
                </c:pt>
                <c:pt idx="3">
                  <c:v>3276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5B-4B14-9C02-8EA0AF76D989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'[Task 3_Final Content Data set.csv]Sheet1'!$O$2:$O$5</c:f>
              <c:strCache>
                <c:ptCount val="3"/>
                <c:pt idx="0">
                  <c:v>negative</c:v>
                </c:pt>
                <c:pt idx="1">
                  <c:v>positive</c:v>
                </c:pt>
                <c:pt idx="2">
                  <c:v>neutral</c:v>
                </c:pt>
              </c:strCache>
            </c:strRef>
          </c:cat>
          <c:val>
            <c:numRef>
              <c:f>'[Task 3_Final Content Data set.csv]Sheet1'!$Q$2:$Q$5</c:f>
              <c:numCache>
                <c:formatCode>General</c:formatCode>
                <c:ptCount val="4"/>
                <c:pt idx="0">
                  <c:v>2067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5B-4B14-9C02-8EA0AF76D989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'[Task 3_Final Content Data set.csv]Sheet1'!$O$2:$O$5</c:f>
              <c:strCache>
                <c:ptCount val="3"/>
                <c:pt idx="0">
                  <c:v>negative</c:v>
                </c:pt>
                <c:pt idx="1">
                  <c:v>positive</c:v>
                </c:pt>
                <c:pt idx="2">
                  <c:v>neutral</c:v>
                </c:pt>
              </c:strCache>
            </c:strRef>
          </c:cat>
          <c:val>
            <c:numRef>
              <c:f>'[Task 3_Final Content Data set.csv]Sheet1'!$R$2:$R$5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5B-4B14-9C02-8EA0AF76D9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39707840"/>
        <c:axId val="1339712160"/>
      </c:barChart>
      <c:catAx>
        <c:axId val="133970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712160"/>
        <c:crosses val="autoZero"/>
        <c:auto val="1"/>
        <c:lblAlgn val="ctr"/>
        <c:lblOffset val="100"/>
        <c:noMultiLvlLbl val="0"/>
      </c:catAx>
      <c:valAx>
        <c:axId val="13397121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3970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4687" y="9488423"/>
            <a:ext cx="2170176" cy="79552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0088" y="9488423"/>
            <a:ext cx="2173224" cy="7955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5488" y="9488423"/>
            <a:ext cx="2173224" cy="79552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39287" y="9488423"/>
            <a:ext cx="2170176" cy="79552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0888" y="9488423"/>
            <a:ext cx="2173223" cy="79552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9335" y="9488423"/>
            <a:ext cx="2170176" cy="79552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736" y="9488424"/>
            <a:ext cx="2170176" cy="79552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462311" y="9192729"/>
            <a:ext cx="2934970" cy="1094740"/>
          </a:xfrm>
          <a:custGeom>
            <a:avLst/>
            <a:gdLst/>
            <a:ahLst/>
            <a:cxnLst/>
            <a:rect l="l" t="t" r="r" b="b"/>
            <a:pathLst>
              <a:path w="2934970" h="1094740">
                <a:moveTo>
                  <a:pt x="1461044" y="0"/>
                </a:moveTo>
                <a:lnTo>
                  <a:pt x="1414962" y="880"/>
                </a:lnTo>
                <a:lnTo>
                  <a:pt x="1369057" y="3149"/>
                </a:lnTo>
                <a:lnTo>
                  <a:pt x="1323358" y="6791"/>
                </a:lnTo>
                <a:lnTo>
                  <a:pt x="1277894" y="11794"/>
                </a:lnTo>
                <a:lnTo>
                  <a:pt x="1232693" y="18144"/>
                </a:lnTo>
                <a:lnTo>
                  <a:pt x="1187785" y="25827"/>
                </a:lnTo>
                <a:lnTo>
                  <a:pt x="1143196" y="34829"/>
                </a:lnTo>
                <a:lnTo>
                  <a:pt x="1098956" y="45136"/>
                </a:lnTo>
                <a:lnTo>
                  <a:pt x="1055094" y="56734"/>
                </a:lnTo>
                <a:lnTo>
                  <a:pt x="1011638" y="69611"/>
                </a:lnTo>
                <a:lnTo>
                  <a:pt x="968616" y="83751"/>
                </a:lnTo>
                <a:lnTo>
                  <a:pt x="926057" y="99142"/>
                </a:lnTo>
                <a:lnTo>
                  <a:pt x="883989" y="115769"/>
                </a:lnTo>
                <a:lnTo>
                  <a:pt x="842441" y="133618"/>
                </a:lnTo>
                <a:lnTo>
                  <a:pt x="801442" y="152677"/>
                </a:lnTo>
                <a:lnTo>
                  <a:pt x="761020" y="172931"/>
                </a:lnTo>
                <a:lnTo>
                  <a:pt x="721204" y="194366"/>
                </a:lnTo>
                <a:lnTo>
                  <a:pt x="682022" y="216969"/>
                </a:lnTo>
                <a:lnTo>
                  <a:pt x="643502" y="240726"/>
                </a:lnTo>
                <a:lnTo>
                  <a:pt x="605673" y="265622"/>
                </a:lnTo>
                <a:lnTo>
                  <a:pt x="568564" y="291645"/>
                </a:lnTo>
                <a:lnTo>
                  <a:pt x="532204" y="318781"/>
                </a:lnTo>
                <a:lnTo>
                  <a:pt x="496620" y="347015"/>
                </a:lnTo>
                <a:lnTo>
                  <a:pt x="461841" y="376334"/>
                </a:lnTo>
                <a:lnTo>
                  <a:pt x="427896" y="406724"/>
                </a:lnTo>
                <a:lnTo>
                  <a:pt x="394814" y="438172"/>
                </a:lnTo>
                <a:lnTo>
                  <a:pt x="362622" y="470663"/>
                </a:lnTo>
                <a:lnTo>
                  <a:pt x="331349" y="504185"/>
                </a:lnTo>
                <a:lnTo>
                  <a:pt x="301025" y="538722"/>
                </a:lnTo>
                <a:lnTo>
                  <a:pt x="271677" y="574262"/>
                </a:lnTo>
                <a:lnTo>
                  <a:pt x="243334" y="610790"/>
                </a:lnTo>
                <a:lnTo>
                  <a:pt x="216024" y="648293"/>
                </a:lnTo>
                <a:lnTo>
                  <a:pt x="189776" y="686757"/>
                </a:lnTo>
                <a:lnTo>
                  <a:pt x="164619" y="726168"/>
                </a:lnTo>
                <a:lnTo>
                  <a:pt x="140581" y="766513"/>
                </a:lnTo>
                <a:lnTo>
                  <a:pt x="117690" y="807777"/>
                </a:lnTo>
                <a:lnTo>
                  <a:pt x="95975" y="849947"/>
                </a:lnTo>
                <a:lnTo>
                  <a:pt x="75465" y="893010"/>
                </a:lnTo>
                <a:lnTo>
                  <a:pt x="56189" y="936950"/>
                </a:lnTo>
                <a:lnTo>
                  <a:pt x="38173" y="981756"/>
                </a:lnTo>
                <a:lnTo>
                  <a:pt x="21448" y="1027412"/>
                </a:lnTo>
                <a:lnTo>
                  <a:pt x="6152" y="1073566"/>
                </a:lnTo>
                <a:lnTo>
                  <a:pt x="0" y="1094271"/>
                </a:lnTo>
                <a:lnTo>
                  <a:pt x="2934723" y="1094271"/>
                </a:lnTo>
                <a:lnTo>
                  <a:pt x="2915183" y="1033025"/>
                </a:lnTo>
                <a:lnTo>
                  <a:pt x="2899793" y="990466"/>
                </a:lnTo>
                <a:lnTo>
                  <a:pt x="2883166" y="948399"/>
                </a:lnTo>
                <a:lnTo>
                  <a:pt x="2865316" y="906851"/>
                </a:lnTo>
                <a:lnTo>
                  <a:pt x="2846257" y="865852"/>
                </a:lnTo>
                <a:lnTo>
                  <a:pt x="2826003" y="825430"/>
                </a:lnTo>
                <a:lnTo>
                  <a:pt x="2804568" y="785614"/>
                </a:lnTo>
                <a:lnTo>
                  <a:pt x="2781965" y="746431"/>
                </a:lnTo>
                <a:lnTo>
                  <a:pt x="2758209" y="707912"/>
                </a:lnTo>
                <a:lnTo>
                  <a:pt x="2733312" y="670083"/>
                </a:lnTo>
                <a:lnTo>
                  <a:pt x="2707289" y="632974"/>
                </a:lnTo>
                <a:lnTo>
                  <a:pt x="2680153" y="596614"/>
                </a:lnTo>
                <a:lnTo>
                  <a:pt x="2651919" y="561030"/>
                </a:lnTo>
                <a:lnTo>
                  <a:pt x="2622600" y="526251"/>
                </a:lnTo>
                <a:lnTo>
                  <a:pt x="2592210" y="492306"/>
                </a:lnTo>
                <a:lnTo>
                  <a:pt x="2560762" y="459223"/>
                </a:lnTo>
                <a:lnTo>
                  <a:pt x="2528271" y="427032"/>
                </a:lnTo>
                <a:lnTo>
                  <a:pt x="2494749" y="395759"/>
                </a:lnTo>
                <a:lnTo>
                  <a:pt x="2460212" y="365435"/>
                </a:lnTo>
                <a:lnTo>
                  <a:pt x="2424672" y="336086"/>
                </a:lnTo>
                <a:lnTo>
                  <a:pt x="2388144" y="307743"/>
                </a:lnTo>
                <a:lnTo>
                  <a:pt x="2350641" y="280433"/>
                </a:lnTo>
                <a:lnTo>
                  <a:pt x="2312177" y="254186"/>
                </a:lnTo>
                <a:lnTo>
                  <a:pt x="2272766" y="229028"/>
                </a:lnTo>
                <a:lnTo>
                  <a:pt x="2232421" y="204990"/>
                </a:lnTo>
                <a:lnTo>
                  <a:pt x="2191157" y="182100"/>
                </a:lnTo>
                <a:lnTo>
                  <a:pt x="2148987" y="160385"/>
                </a:lnTo>
                <a:lnTo>
                  <a:pt x="2105924" y="139875"/>
                </a:lnTo>
                <a:lnTo>
                  <a:pt x="2061984" y="120598"/>
                </a:lnTo>
                <a:lnTo>
                  <a:pt x="2017178" y="102583"/>
                </a:lnTo>
                <a:lnTo>
                  <a:pt x="1971522" y="85858"/>
                </a:lnTo>
                <a:lnTo>
                  <a:pt x="1925368" y="70562"/>
                </a:lnTo>
                <a:lnTo>
                  <a:pt x="1879077" y="56805"/>
                </a:lnTo>
                <a:lnTo>
                  <a:pt x="1832679" y="44575"/>
                </a:lnTo>
                <a:lnTo>
                  <a:pt x="1786202" y="33856"/>
                </a:lnTo>
                <a:lnTo>
                  <a:pt x="1739674" y="24635"/>
                </a:lnTo>
                <a:lnTo>
                  <a:pt x="1693124" y="16898"/>
                </a:lnTo>
                <a:lnTo>
                  <a:pt x="1646581" y="10632"/>
                </a:lnTo>
                <a:lnTo>
                  <a:pt x="1600073" y="5823"/>
                </a:lnTo>
                <a:lnTo>
                  <a:pt x="1553628" y="2457"/>
                </a:lnTo>
                <a:lnTo>
                  <a:pt x="1507276" y="521"/>
                </a:lnTo>
                <a:lnTo>
                  <a:pt x="1461044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1792" y="8324088"/>
            <a:ext cx="3904488" cy="19598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4626" y="2232660"/>
            <a:ext cx="12698747" cy="37413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jp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62.png"/><Relationship Id="rId7" Type="http://schemas.openxmlformats.org/officeDocument/2006/relationships/image" Target="../media/image9.png"/><Relationship Id="rId12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66.png"/><Relationship Id="rId5" Type="http://schemas.openxmlformats.org/officeDocument/2006/relationships/image" Target="../media/image15.png"/><Relationship Id="rId10" Type="http://schemas.openxmlformats.org/officeDocument/2006/relationships/image" Target="../media/image65.png"/><Relationship Id="rId4" Type="http://schemas.openxmlformats.org/officeDocument/2006/relationships/image" Target="../media/image14.png"/><Relationship Id="rId9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395065" cy="10287000"/>
            </a:xfrm>
            <a:custGeom>
              <a:avLst/>
              <a:gdLst/>
              <a:ahLst/>
              <a:cxnLst/>
              <a:rect l="l" t="t" r="r" b="b"/>
              <a:pathLst>
                <a:path w="16395065" h="10287000">
                  <a:moveTo>
                    <a:pt x="0" y="10286999"/>
                  </a:moveTo>
                  <a:lnTo>
                    <a:pt x="16394734" y="10286999"/>
                  </a:lnTo>
                  <a:lnTo>
                    <a:pt x="16394734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94734" y="0"/>
              <a:ext cx="1893570" cy="10287000"/>
            </a:xfrm>
            <a:custGeom>
              <a:avLst/>
              <a:gdLst/>
              <a:ahLst/>
              <a:cxnLst/>
              <a:rect l="l" t="t" r="r" b="b"/>
              <a:pathLst>
                <a:path w="1893569" h="10287000">
                  <a:moveTo>
                    <a:pt x="1893265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1893265" y="10286999"/>
                  </a:lnTo>
                  <a:lnTo>
                    <a:pt x="18932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7847" y="405384"/>
              <a:ext cx="2255519" cy="2097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7847" y="2865120"/>
              <a:ext cx="2255519" cy="2097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7847" y="5324855"/>
              <a:ext cx="2255519" cy="2097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7847" y="7784591"/>
              <a:ext cx="2255519" cy="209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0952" y="405384"/>
              <a:ext cx="2255520" cy="2097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0952" y="2865120"/>
              <a:ext cx="2255520" cy="2097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0952" y="5324855"/>
              <a:ext cx="2255520" cy="2097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0952" y="7784591"/>
              <a:ext cx="2255520" cy="2097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4056" y="405384"/>
              <a:ext cx="2255520" cy="2097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4056" y="2865120"/>
              <a:ext cx="2255520" cy="2097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4056" y="5324855"/>
              <a:ext cx="2255520" cy="2097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4056" y="7784591"/>
              <a:ext cx="2255520" cy="2097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1695" y="405384"/>
              <a:ext cx="2258567" cy="20970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1695" y="2865120"/>
              <a:ext cx="2258567" cy="20970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1695" y="5324855"/>
              <a:ext cx="2258567" cy="20970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1695" y="7784591"/>
              <a:ext cx="2258567" cy="20970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553775" y="1840509"/>
              <a:ext cx="7302500" cy="7302500"/>
            </a:xfrm>
            <a:custGeom>
              <a:avLst/>
              <a:gdLst/>
              <a:ahLst/>
              <a:cxnLst/>
              <a:rect l="l" t="t" r="r" b="b"/>
              <a:pathLst>
                <a:path w="7302500" h="730250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794626" y="2232660"/>
            <a:ext cx="12698747" cy="2416046"/>
          </a:xfrm>
          <a:prstGeom prst="rect">
            <a:avLst/>
          </a:prstGeom>
        </p:spPr>
        <p:txBody>
          <a:bodyPr vert="horz" wrap="square" lIns="0" tIns="792480" rIns="0" bIns="0" rtlCol="0">
            <a:spAutoFit/>
          </a:bodyPr>
          <a:lstStyle/>
          <a:p>
            <a:pPr marL="706755">
              <a:lnSpc>
                <a:spcPct val="100000"/>
              </a:lnSpc>
              <a:spcBef>
                <a:spcPts val="100"/>
              </a:spcBef>
            </a:pPr>
            <a:r>
              <a:rPr lang="en-US" sz="10500" spc="-85" dirty="0"/>
              <a:t>SOCIAL BUZZ</a:t>
            </a:r>
            <a:endParaRPr sz="10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2928" y="4669535"/>
            <a:ext cx="283464" cy="9479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2928" y="1895855"/>
            <a:ext cx="283464" cy="9448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66448" y="1160550"/>
            <a:ext cx="5318125" cy="7963534"/>
            <a:chOff x="5438297" y="1161804"/>
            <a:chExt cx="5318125" cy="7963534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2928" y="7446263"/>
              <a:ext cx="283464" cy="9448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8297" y="1161804"/>
              <a:ext cx="5036753" cy="796339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4463796"/>
            <a:ext cx="38950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000000"/>
                </a:solidFill>
              </a:rPr>
              <a:t>Summary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66888" y="9479279"/>
            <a:ext cx="2173224" cy="8046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2288" y="9479279"/>
            <a:ext cx="2173223" cy="8046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40735" y="9479279"/>
            <a:ext cx="2170176" cy="8046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6136" y="9479279"/>
            <a:ext cx="2170176" cy="8046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66888" y="0"/>
            <a:ext cx="2173224" cy="8382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2288" y="0"/>
            <a:ext cx="2173223" cy="8382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40735" y="0"/>
            <a:ext cx="2170176" cy="838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6136" y="0"/>
            <a:ext cx="2170176" cy="8382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0C56E8-BBD2-6432-05FA-A5EE501A18F6}"/>
              </a:ext>
            </a:extLst>
          </p:cNvPr>
          <p:cNvSpPr/>
          <p:nvPr/>
        </p:nvSpPr>
        <p:spPr>
          <a:xfrm>
            <a:off x="11734800" y="2352317"/>
            <a:ext cx="5766139" cy="6356606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There are total 36  distinct </a:t>
            </a:r>
            <a:r>
              <a:rPr lang="en-US" sz="2000" dirty="0" err="1"/>
              <a:t>contants</a:t>
            </a:r>
            <a:r>
              <a:rPr lang="en-US" sz="2000" dirty="0"/>
              <a:t> categories. Out of which Animal and Science categories are most popular ones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3 type of  contents Photos , Videos , Audios ,Gifs out of them people prefer Photos and Videos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May is the month highest number of growth 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Conclusion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Should focus more of top 5 categories animal , science ,health eating ,food and technology.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Create Campaign to target more audience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Need month insurance for increasing month growth and highest performance level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25423" y="3596640"/>
            <a:ext cx="3549650" cy="3374390"/>
            <a:chOff x="725423" y="3596640"/>
            <a:chExt cx="3549650" cy="3374390"/>
          </a:xfrm>
        </p:grpSpPr>
        <p:sp>
          <p:nvSpPr>
            <p:cNvPr id="4" name="object 4"/>
            <p:cNvSpPr/>
            <p:nvPr/>
          </p:nvSpPr>
          <p:spPr>
            <a:xfrm>
              <a:off x="1315637" y="4011086"/>
              <a:ext cx="2959735" cy="2959735"/>
            </a:xfrm>
            <a:custGeom>
              <a:avLst/>
              <a:gdLst/>
              <a:ahLst/>
              <a:cxnLst/>
              <a:rect l="l" t="t" r="r" b="b"/>
              <a:pathLst>
                <a:path w="2959735" h="2959734">
                  <a:moveTo>
                    <a:pt x="1479692" y="0"/>
                  </a:moveTo>
                  <a:lnTo>
                    <a:pt x="1431793" y="760"/>
                  </a:lnTo>
                  <a:lnTo>
                    <a:pt x="1384275" y="3025"/>
                  </a:lnTo>
                  <a:lnTo>
                    <a:pt x="1337161" y="6771"/>
                  </a:lnTo>
                  <a:lnTo>
                    <a:pt x="1290473" y="11977"/>
                  </a:lnTo>
                  <a:lnTo>
                    <a:pt x="1244235" y="18619"/>
                  </a:lnTo>
                  <a:lnTo>
                    <a:pt x="1198469" y="26674"/>
                  </a:lnTo>
                  <a:lnTo>
                    <a:pt x="1153198" y="36120"/>
                  </a:lnTo>
                  <a:lnTo>
                    <a:pt x="1108446" y="46932"/>
                  </a:lnTo>
                  <a:lnTo>
                    <a:pt x="1064235" y="59089"/>
                  </a:lnTo>
                  <a:lnTo>
                    <a:pt x="1020589" y="72567"/>
                  </a:lnTo>
                  <a:lnTo>
                    <a:pt x="977529" y="87343"/>
                  </a:lnTo>
                  <a:lnTo>
                    <a:pt x="935080" y="103395"/>
                  </a:lnTo>
                  <a:lnTo>
                    <a:pt x="893263" y="120699"/>
                  </a:lnTo>
                  <a:lnTo>
                    <a:pt x="852103" y="139233"/>
                  </a:lnTo>
                  <a:lnTo>
                    <a:pt x="811621" y="158974"/>
                  </a:lnTo>
                  <a:lnTo>
                    <a:pt x="771842" y="179898"/>
                  </a:lnTo>
                  <a:lnTo>
                    <a:pt x="732787" y="201983"/>
                  </a:lnTo>
                  <a:lnTo>
                    <a:pt x="694480" y="225206"/>
                  </a:lnTo>
                  <a:lnTo>
                    <a:pt x="656943" y="249543"/>
                  </a:lnTo>
                  <a:lnTo>
                    <a:pt x="620201" y="274973"/>
                  </a:lnTo>
                  <a:lnTo>
                    <a:pt x="584275" y="301471"/>
                  </a:lnTo>
                  <a:lnTo>
                    <a:pt x="549188" y="329016"/>
                  </a:lnTo>
                  <a:lnTo>
                    <a:pt x="514964" y="357583"/>
                  </a:lnTo>
                  <a:lnTo>
                    <a:pt x="481625" y="387151"/>
                  </a:lnTo>
                  <a:lnTo>
                    <a:pt x="449195" y="417696"/>
                  </a:lnTo>
                  <a:lnTo>
                    <a:pt x="417696" y="449195"/>
                  </a:lnTo>
                  <a:lnTo>
                    <a:pt x="387151" y="481625"/>
                  </a:lnTo>
                  <a:lnTo>
                    <a:pt x="357583" y="514964"/>
                  </a:lnTo>
                  <a:lnTo>
                    <a:pt x="329016" y="549188"/>
                  </a:lnTo>
                  <a:lnTo>
                    <a:pt x="301471" y="584275"/>
                  </a:lnTo>
                  <a:lnTo>
                    <a:pt x="274973" y="620201"/>
                  </a:lnTo>
                  <a:lnTo>
                    <a:pt x="249543" y="656944"/>
                  </a:lnTo>
                  <a:lnTo>
                    <a:pt x="225206" y="694480"/>
                  </a:lnTo>
                  <a:lnTo>
                    <a:pt x="201983" y="732787"/>
                  </a:lnTo>
                  <a:lnTo>
                    <a:pt x="179898" y="771842"/>
                  </a:lnTo>
                  <a:lnTo>
                    <a:pt x="158974" y="811622"/>
                  </a:lnTo>
                  <a:lnTo>
                    <a:pt x="139233" y="852103"/>
                  </a:lnTo>
                  <a:lnTo>
                    <a:pt x="120699" y="893264"/>
                  </a:lnTo>
                  <a:lnTo>
                    <a:pt x="103395" y="935080"/>
                  </a:lnTo>
                  <a:lnTo>
                    <a:pt x="87343" y="977530"/>
                  </a:lnTo>
                  <a:lnTo>
                    <a:pt x="72567" y="1020589"/>
                  </a:lnTo>
                  <a:lnTo>
                    <a:pt x="59089" y="1064236"/>
                  </a:lnTo>
                  <a:lnTo>
                    <a:pt x="46932" y="1108447"/>
                  </a:lnTo>
                  <a:lnTo>
                    <a:pt x="36120" y="1153199"/>
                  </a:lnTo>
                  <a:lnTo>
                    <a:pt x="26674" y="1198470"/>
                  </a:lnTo>
                  <a:lnTo>
                    <a:pt x="18619" y="1244236"/>
                  </a:lnTo>
                  <a:lnTo>
                    <a:pt x="11977" y="1290474"/>
                  </a:lnTo>
                  <a:lnTo>
                    <a:pt x="6771" y="1337162"/>
                  </a:lnTo>
                  <a:lnTo>
                    <a:pt x="3025" y="1384276"/>
                  </a:lnTo>
                  <a:lnTo>
                    <a:pt x="760" y="1431794"/>
                  </a:lnTo>
                  <a:lnTo>
                    <a:pt x="0" y="1479693"/>
                  </a:lnTo>
                  <a:lnTo>
                    <a:pt x="760" y="1527592"/>
                  </a:lnTo>
                  <a:lnTo>
                    <a:pt x="3025" y="1575110"/>
                  </a:lnTo>
                  <a:lnTo>
                    <a:pt x="6771" y="1622224"/>
                  </a:lnTo>
                  <a:lnTo>
                    <a:pt x="11977" y="1668912"/>
                  </a:lnTo>
                  <a:lnTo>
                    <a:pt x="18619" y="1715150"/>
                  </a:lnTo>
                  <a:lnTo>
                    <a:pt x="26674" y="1760916"/>
                  </a:lnTo>
                  <a:lnTo>
                    <a:pt x="36120" y="1806186"/>
                  </a:lnTo>
                  <a:lnTo>
                    <a:pt x="46932" y="1850939"/>
                  </a:lnTo>
                  <a:lnTo>
                    <a:pt x="59089" y="1895149"/>
                  </a:lnTo>
                  <a:lnTo>
                    <a:pt x="72567" y="1938796"/>
                  </a:lnTo>
                  <a:lnTo>
                    <a:pt x="87343" y="1981856"/>
                  </a:lnTo>
                  <a:lnTo>
                    <a:pt x="103395" y="2024305"/>
                  </a:lnTo>
                  <a:lnTo>
                    <a:pt x="120699" y="2066122"/>
                  </a:lnTo>
                  <a:lnTo>
                    <a:pt x="139233" y="2107282"/>
                  </a:lnTo>
                  <a:lnTo>
                    <a:pt x="158974" y="2147763"/>
                  </a:lnTo>
                  <a:lnTo>
                    <a:pt x="179898" y="2187543"/>
                  </a:lnTo>
                  <a:lnTo>
                    <a:pt x="201983" y="2226598"/>
                  </a:lnTo>
                  <a:lnTo>
                    <a:pt x="225206" y="2264905"/>
                  </a:lnTo>
                  <a:lnTo>
                    <a:pt x="249543" y="2302441"/>
                  </a:lnTo>
                  <a:lnTo>
                    <a:pt x="274973" y="2339184"/>
                  </a:lnTo>
                  <a:lnTo>
                    <a:pt x="301471" y="2375110"/>
                  </a:lnTo>
                  <a:lnTo>
                    <a:pt x="329016" y="2410197"/>
                  </a:lnTo>
                  <a:lnTo>
                    <a:pt x="357583" y="2444421"/>
                  </a:lnTo>
                  <a:lnTo>
                    <a:pt x="387151" y="2477760"/>
                  </a:lnTo>
                  <a:lnTo>
                    <a:pt x="417696" y="2510190"/>
                  </a:lnTo>
                  <a:lnTo>
                    <a:pt x="449195" y="2541689"/>
                  </a:lnTo>
                  <a:lnTo>
                    <a:pt x="481625" y="2572234"/>
                  </a:lnTo>
                  <a:lnTo>
                    <a:pt x="514964" y="2601802"/>
                  </a:lnTo>
                  <a:lnTo>
                    <a:pt x="549188" y="2630369"/>
                  </a:lnTo>
                  <a:lnTo>
                    <a:pt x="584275" y="2657914"/>
                  </a:lnTo>
                  <a:lnTo>
                    <a:pt x="620201" y="2684412"/>
                  </a:lnTo>
                  <a:lnTo>
                    <a:pt x="656943" y="2709842"/>
                  </a:lnTo>
                  <a:lnTo>
                    <a:pt x="694480" y="2734179"/>
                  </a:lnTo>
                  <a:lnTo>
                    <a:pt x="732787" y="2757402"/>
                  </a:lnTo>
                  <a:lnTo>
                    <a:pt x="771842" y="2779487"/>
                  </a:lnTo>
                  <a:lnTo>
                    <a:pt x="811621" y="2800411"/>
                  </a:lnTo>
                  <a:lnTo>
                    <a:pt x="852103" y="2820152"/>
                  </a:lnTo>
                  <a:lnTo>
                    <a:pt x="893263" y="2838685"/>
                  </a:lnTo>
                  <a:lnTo>
                    <a:pt x="935080" y="2855990"/>
                  </a:lnTo>
                  <a:lnTo>
                    <a:pt x="977529" y="2872042"/>
                  </a:lnTo>
                  <a:lnTo>
                    <a:pt x="1020589" y="2886818"/>
                  </a:lnTo>
                  <a:lnTo>
                    <a:pt x="1064235" y="2900296"/>
                  </a:lnTo>
                  <a:lnTo>
                    <a:pt x="1108446" y="2912453"/>
                  </a:lnTo>
                  <a:lnTo>
                    <a:pt x="1153198" y="2923265"/>
                  </a:lnTo>
                  <a:lnTo>
                    <a:pt x="1198469" y="2932710"/>
                  </a:lnTo>
                  <a:lnTo>
                    <a:pt x="1244235" y="2940765"/>
                  </a:lnTo>
                  <a:lnTo>
                    <a:pt x="1290473" y="2947407"/>
                  </a:lnTo>
                  <a:lnTo>
                    <a:pt x="1337161" y="2952613"/>
                  </a:lnTo>
                  <a:lnTo>
                    <a:pt x="1384275" y="2956360"/>
                  </a:lnTo>
                  <a:lnTo>
                    <a:pt x="1431793" y="2958625"/>
                  </a:lnTo>
                  <a:lnTo>
                    <a:pt x="1479692" y="2959385"/>
                  </a:lnTo>
                  <a:lnTo>
                    <a:pt x="1527590" y="2958625"/>
                  </a:lnTo>
                  <a:lnTo>
                    <a:pt x="1575108" y="2956360"/>
                  </a:lnTo>
                  <a:lnTo>
                    <a:pt x="1622223" y="2952613"/>
                  </a:lnTo>
                  <a:lnTo>
                    <a:pt x="1668910" y="2947407"/>
                  </a:lnTo>
                  <a:lnTo>
                    <a:pt x="1715149" y="2940765"/>
                  </a:lnTo>
                  <a:lnTo>
                    <a:pt x="1760915" y="2932710"/>
                  </a:lnTo>
                  <a:lnTo>
                    <a:pt x="1806185" y="2923265"/>
                  </a:lnTo>
                  <a:lnTo>
                    <a:pt x="1850937" y="2912453"/>
                  </a:lnTo>
                  <a:lnTo>
                    <a:pt x="1895148" y="2900296"/>
                  </a:lnTo>
                  <a:lnTo>
                    <a:pt x="1938795" y="2886818"/>
                  </a:lnTo>
                  <a:lnTo>
                    <a:pt x="1981855" y="2872042"/>
                  </a:lnTo>
                  <a:lnTo>
                    <a:pt x="2024304" y="2855990"/>
                  </a:lnTo>
                  <a:lnTo>
                    <a:pt x="2066120" y="2838685"/>
                  </a:lnTo>
                  <a:lnTo>
                    <a:pt x="2107281" y="2820152"/>
                  </a:lnTo>
                  <a:lnTo>
                    <a:pt x="2147762" y="2800411"/>
                  </a:lnTo>
                  <a:lnTo>
                    <a:pt x="2187542" y="2779487"/>
                  </a:lnTo>
                  <a:lnTo>
                    <a:pt x="2226597" y="2757402"/>
                  </a:lnTo>
                  <a:lnTo>
                    <a:pt x="2264904" y="2734179"/>
                  </a:lnTo>
                  <a:lnTo>
                    <a:pt x="2302440" y="2709842"/>
                  </a:lnTo>
                  <a:lnTo>
                    <a:pt x="2339183" y="2684412"/>
                  </a:lnTo>
                  <a:lnTo>
                    <a:pt x="2375109" y="2657914"/>
                  </a:lnTo>
                  <a:lnTo>
                    <a:pt x="2410196" y="2630369"/>
                  </a:lnTo>
                  <a:lnTo>
                    <a:pt x="2444420" y="2601802"/>
                  </a:lnTo>
                  <a:lnTo>
                    <a:pt x="2477759" y="2572234"/>
                  </a:lnTo>
                  <a:lnTo>
                    <a:pt x="2510189" y="2541689"/>
                  </a:lnTo>
                  <a:lnTo>
                    <a:pt x="2541689" y="2510190"/>
                  </a:lnTo>
                  <a:lnTo>
                    <a:pt x="2572233" y="2477760"/>
                  </a:lnTo>
                  <a:lnTo>
                    <a:pt x="2601801" y="2444421"/>
                  </a:lnTo>
                  <a:lnTo>
                    <a:pt x="2630369" y="2410197"/>
                  </a:lnTo>
                  <a:lnTo>
                    <a:pt x="2657913" y="2375110"/>
                  </a:lnTo>
                  <a:lnTo>
                    <a:pt x="2684412" y="2339184"/>
                  </a:lnTo>
                  <a:lnTo>
                    <a:pt x="2709841" y="2302441"/>
                  </a:lnTo>
                  <a:lnTo>
                    <a:pt x="2734179" y="2264905"/>
                  </a:lnTo>
                  <a:lnTo>
                    <a:pt x="2757401" y="2226598"/>
                  </a:lnTo>
                  <a:lnTo>
                    <a:pt x="2779486" y="2187543"/>
                  </a:lnTo>
                  <a:lnTo>
                    <a:pt x="2800411" y="2147763"/>
                  </a:lnTo>
                  <a:lnTo>
                    <a:pt x="2820151" y="2107282"/>
                  </a:lnTo>
                  <a:lnTo>
                    <a:pt x="2838685" y="2066122"/>
                  </a:lnTo>
                  <a:lnTo>
                    <a:pt x="2855990" y="2024305"/>
                  </a:lnTo>
                  <a:lnTo>
                    <a:pt x="2872042" y="1981856"/>
                  </a:lnTo>
                  <a:lnTo>
                    <a:pt x="2886818" y="1938796"/>
                  </a:lnTo>
                  <a:lnTo>
                    <a:pt x="2900296" y="1895149"/>
                  </a:lnTo>
                  <a:lnTo>
                    <a:pt x="2912453" y="1850939"/>
                  </a:lnTo>
                  <a:lnTo>
                    <a:pt x="2923265" y="1806186"/>
                  </a:lnTo>
                  <a:lnTo>
                    <a:pt x="2932710" y="1760916"/>
                  </a:lnTo>
                  <a:lnTo>
                    <a:pt x="2940765" y="1715150"/>
                  </a:lnTo>
                  <a:lnTo>
                    <a:pt x="2947407" y="1668912"/>
                  </a:lnTo>
                  <a:lnTo>
                    <a:pt x="2952613" y="1622224"/>
                  </a:lnTo>
                  <a:lnTo>
                    <a:pt x="2956360" y="1575110"/>
                  </a:lnTo>
                  <a:lnTo>
                    <a:pt x="2958625" y="1527592"/>
                  </a:lnTo>
                  <a:lnTo>
                    <a:pt x="2959385" y="1479693"/>
                  </a:lnTo>
                  <a:lnTo>
                    <a:pt x="2958625" y="1431794"/>
                  </a:lnTo>
                  <a:lnTo>
                    <a:pt x="2956360" y="1384276"/>
                  </a:lnTo>
                  <a:lnTo>
                    <a:pt x="2952613" y="1337162"/>
                  </a:lnTo>
                  <a:lnTo>
                    <a:pt x="2947407" y="1290474"/>
                  </a:lnTo>
                  <a:lnTo>
                    <a:pt x="2940765" y="1244236"/>
                  </a:lnTo>
                  <a:lnTo>
                    <a:pt x="2932710" y="1198470"/>
                  </a:lnTo>
                  <a:lnTo>
                    <a:pt x="2923265" y="1153199"/>
                  </a:lnTo>
                  <a:lnTo>
                    <a:pt x="2912453" y="1108447"/>
                  </a:lnTo>
                  <a:lnTo>
                    <a:pt x="2900296" y="1064236"/>
                  </a:lnTo>
                  <a:lnTo>
                    <a:pt x="2886818" y="1020589"/>
                  </a:lnTo>
                  <a:lnTo>
                    <a:pt x="2872042" y="977530"/>
                  </a:lnTo>
                  <a:lnTo>
                    <a:pt x="2855990" y="935080"/>
                  </a:lnTo>
                  <a:lnTo>
                    <a:pt x="2838685" y="893264"/>
                  </a:lnTo>
                  <a:lnTo>
                    <a:pt x="2820151" y="852103"/>
                  </a:lnTo>
                  <a:lnTo>
                    <a:pt x="2800411" y="811622"/>
                  </a:lnTo>
                  <a:lnTo>
                    <a:pt x="2779486" y="771842"/>
                  </a:lnTo>
                  <a:lnTo>
                    <a:pt x="2757401" y="732787"/>
                  </a:lnTo>
                  <a:lnTo>
                    <a:pt x="2734179" y="694480"/>
                  </a:lnTo>
                  <a:lnTo>
                    <a:pt x="2709841" y="656944"/>
                  </a:lnTo>
                  <a:lnTo>
                    <a:pt x="2684412" y="620201"/>
                  </a:lnTo>
                  <a:lnTo>
                    <a:pt x="2657913" y="584275"/>
                  </a:lnTo>
                  <a:lnTo>
                    <a:pt x="2630369" y="549188"/>
                  </a:lnTo>
                  <a:lnTo>
                    <a:pt x="2601801" y="514964"/>
                  </a:lnTo>
                  <a:lnTo>
                    <a:pt x="2572233" y="481625"/>
                  </a:lnTo>
                  <a:lnTo>
                    <a:pt x="2541689" y="449195"/>
                  </a:lnTo>
                  <a:lnTo>
                    <a:pt x="2510189" y="417696"/>
                  </a:lnTo>
                  <a:lnTo>
                    <a:pt x="2477759" y="387151"/>
                  </a:lnTo>
                  <a:lnTo>
                    <a:pt x="2444420" y="357583"/>
                  </a:lnTo>
                  <a:lnTo>
                    <a:pt x="2410196" y="329016"/>
                  </a:lnTo>
                  <a:lnTo>
                    <a:pt x="2375109" y="301471"/>
                  </a:lnTo>
                  <a:lnTo>
                    <a:pt x="2339183" y="274973"/>
                  </a:lnTo>
                  <a:lnTo>
                    <a:pt x="2302440" y="249543"/>
                  </a:lnTo>
                  <a:lnTo>
                    <a:pt x="2264904" y="225206"/>
                  </a:lnTo>
                  <a:lnTo>
                    <a:pt x="2226597" y="201983"/>
                  </a:lnTo>
                  <a:lnTo>
                    <a:pt x="2187542" y="179898"/>
                  </a:lnTo>
                  <a:lnTo>
                    <a:pt x="2147762" y="158974"/>
                  </a:lnTo>
                  <a:lnTo>
                    <a:pt x="2107281" y="139233"/>
                  </a:lnTo>
                  <a:lnTo>
                    <a:pt x="2066120" y="120699"/>
                  </a:lnTo>
                  <a:lnTo>
                    <a:pt x="2024304" y="103395"/>
                  </a:lnTo>
                  <a:lnTo>
                    <a:pt x="1981855" y="87343"/>
                  </a:lnTo>
                  <a:lnTo>
                    <a:pt x="1938795" y="72567"/>
                  </a:lnTo>
                  <a:lnTo>
                    <a:pt x="1895148" y="59089"/>
                  </a:lnTo>
                  <a:lnTo>
                    <a:pt x="1850937" y="46932"/>
                  </a:lnTo>
                  <a:lnTo>
                    <a:pt x="1806185" y="36120"/>
                  </a:lnTo>
                  <a:lnTo>
                    <a:pt x="1760915" y="26674"/>
                  </a:lnTo>
                  <a:lnTo>
                    <a:pt x="1715149" y="18619"/>
                  </a:lnTo>
                  <a:lnTo>
                    <a:pt x="1668910" y="11977"/>
                  </a:lnTo>
                  <a:lnTo>
                    <a:pt x="1622223" y="6771"/>
                  </a:lnTo>
                  <a:lnTo>
                    <a:pt x="1575108" y="3025"/>
                  </a:lnTo>
                  <a:lnTo>
                    <a:pt x="1527590" y="760"/>
                  </a:lnTo>
                  <a:lnTo>
                    <a:pt x="1479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3" y="3596640"/>
              <a:ext cx="3203448" cy="31973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09213" y="3388321"/>
            <a:ext cx="5010785" cy="2585720"/>
          </a:xfrm>
          <a:prstGeom prst="rect">
            <a:avLst/>
          </a:prstGeom>
        </p:spPr>
        <p:txBody>
          <a:bodyPr vert="horz" wrap="square" lIns="0" tIns="72517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710"/>
              </a:spcBef>
            </a:pPr>
            <a:r>
              <a:rPr spc="-50" dirty="0"/>
              <a:t>Thank</a:t>
            </a:r>
            <a:r>
              <a:rPr spc="-370" dirty="0"/>
              <a:t> </a:t>
            </a:r>
            <a:r>
              <a:rPr spc="-45" dirty="0"/>
              <a:t>you!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600" dirty="0"/>
              <a:t>ANY</a:t>
            </a:r>
            <a:r>
              <a:rPr sz="2600" spc="-130" dirty="0"/>
              <a:t> </a:t>
            </a:r>
            <a:r>
              <a:rPr sz="2600" spc="-10" dirty="0"/>
              <a:t>QUESTIONS?</a:t>
            </a:r>
            <a:endParaRPr sz="2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0"/>
            <a:ext cx="2173224" cy="877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511" y="0"/>
            <a:ext cx="2170176" cy="877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8911" y="0"/>
            <a:ext cx="2170176" cy="877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99663" y="0"/>
            <a:ext cx="2173224" cy="877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311" y="0"/>
            <a:ext cx="2170176" cy="877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9711" y="0"/>
            <a:ext cx="2173224" cy="877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5112" y="0"/>
            <a:ext cx="2173224" cy="877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085063" y="9393935"/>
            <a:ext cx="2173224" cy="89001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573511" y="9393935"/>
            <a:ext cx="2170176" cy="89001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58911" y="9393935"/>
            <a:ext cx="2170176" cy="89001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599663" y="9393935"/>
            <a:ext cx="2173224" cy="8900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44311" y="9393935"/>
            <a:ext cx="2170176" cy="89001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029711" y="9393935"/>
            <a:ext cx="2173224" cy="89001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5112" y="9393935"/>
            <a:ext cx="2173224" cy="8900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890" y="3208020"/>
            <a:ext cx="616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10" dirty="0">
                <a:solidFill>
                  <a:srgbClr val="000000"/>
                </a:solidFill>
              </a:rPr>
              <a:t>T</a:t>
            </a:r>
            <a:r>
              <a:rPr spc="-85" dirty="0">
                <a:solidFill>
                  <a:srgbClr val="000000"/>
                </a:solidFill>
              </a:rPr>
              <a:t>o</a:t>
            </a:r>
            <a:r>
              <a:rPr spc="-100" dirty="0">
                <a:solidFill>
                  <a:srgbClr val="000000"/>
                </a:solidFill>
              </a:rPr>
              <a:t>d</a:t>
            </a:r>
            <a:r>
              <a:rPr spc="-235" dirty="0">
                <a:solidFill>
                  <a:srgbClr val="000000"/>
                </a:solidFill>
              </a:rPr>
              <a:t>a</a:t>
            </a:r>
            <a:r>
              <a:rPr spc="-90" dirty="0">
                <a:solidFill>
                  <a:srgbClr val="000000"/>
                </a:solidFill>
              </a:rPr>
              <a:t>y</a:t>
            </a:r>
            <a:r>
              <a:rPr spc="-95" dirty="0">
                <a:solidFill>
                  <a:srgbClr val="000000"/>
                </a:solidFill>
              </a:rPr>
              <a:t>'</a:t>
            </a:r>
            <a:r>
              <a:rPr spc="-10" dirty="0">
                <a:solidFill>
                  <a:srgbClr val="000000"/>
                </a:solidFill>
              </a:rPr>
              <a:t>s</a:t>
            </a:r>
            <a:r>
              <a:rPr spc="-229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8890" y="4958080"/>
            <a:ext cx="1846580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3880">
              <a:lnSpc>
                <a:spcPct val="117900"/>
              </a:lnSpc>
              <a:spcBef>
                <a:spcPts val="100"/>
              </a:spcBef>
            </a:pPr>
            <a:r>
              <a:rPr sz="1900" spc="-25" dirty="0">
                <a:latin typeface="Calibri"/>
                <a:cs typeface="Calibri"/>
              </a:rPr>
              <a:t>Project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recap </a:t>
            </a:r>
            <a:r>
              <a:rPr sz="1900" spc="-10" dirty="0">
                <a:latin typeface="Calibri"/>
                <a:cs typeface="Calibri"/>
              </a:rPr>
              <a:t>Problem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17900"/>
              </a:lnSpc>
              <a:spcBef>
                <a:spcPts val="20"/>
              </a:spcBef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Analytics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team </a:t>
            </a:r>
            <a:r>
              <a:rPr sz="1900" spc="-10" dirty="0">
                <a:latin typeface="Calibri"/>
                <a:cs typeface="Calibri"/>
              </a:rPr>
              <a:t>Process</a:t>
            </a:r>
            <a:endParaRPr sz="1900" dirty="0">
              <a:latin typeface="Calibri"/>
              <a:cs typeface="Calibri"/>
            </a:endParaRPr>
          </a:p>
          <a:p>
            <a:pPr marL="12700" marR="906780">
              <a:lnSpc>
                <a:spcPct val="117900"/>
              </a:lnSpc>
              <a:spcBef>
                <a:spcPts val="25"/>
              </a:spcBef>
            </a:pPr>
            <a:r>
              <a:rPr sz="1900" spc="-10" dirty="0">
                <a:latin typeface="Calibri"/>
                <a:cs typeface="Calibri"/>
              </a:rPr>
              <a:t>Insights </a:t>
            </a:r>
            <a:r>
              <a:rPr sz="1900" spc="-25" dirty="0">
                <a:latin typeface="Calibri"/>
                <a:cs typeface="Calibri"/>
              </a:rPr>
              <a:t>Summary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07056" y="0"/>
            <a:ext cx="2981325" cy="1685289"/>
            <a:chOff x="15307056" y="0"/>
            <a:chExt cx="2981325" cy="1685289"/>
          </a:xfrm>
        </p:grpSpPr>
        <p:sp>
          <p:nvSpPr>
            <p:cNvPr id="5" name="object 5"/>
            <p:cNvSpPr/>
            <p:nvPr/>
          </p:nvSpPr>
          <p:spPr>
            <a:xfrm>
              <a:off x="15790291" y="0"/>
              <a:ext cx="2498090" cy="1685289"/>
            </a:xfrm>
            <a:custGeom>
              <a:avLst/>
              <a:gdLst/>
              <a:ahLst/>
              <a:cxnLst/>
              <a:rect l="l" t="t" r="r" b="b"/>
              <a:pathLst>
                <a:path w="2498090" h="1685289">
                  <a:moveTo>
                    <a:pt x="2497709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2497709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07056" y="0"/>
              <a:ext cx="2980944" cy="138684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609319" y="3456432"/>
            <a:ext cx="3546475" cy="3372485"/>
            <a:chOff x="13609319" y="3456432"/>
            <a:chExt cx="3546475" cy="3372485"/>
          </a:xfrm>
        </p:grpSpPr>
        <p:sp>
          <p:nvSpPr>
            <p:cNvPr id="8" name="object 8"/>
            <p:cNvSpPr/>
            <p:nvPr/>
          </p:nvSpPr>
          <p:spPr>
            <a:xfrm>
              <a:off x="14093126" y="3766196"/>
              <a:ext cx="3062605" cy="3062605"/>
            </a:xfrm>
            <a:custGeom>
              <a:avLst/>
              <a:gdLst/>
              <a:ahLst/>
              <a:cxnLst/>
              <a:rect l="l" t="t" r="r" b="b"/>
              <a:pathLst>
                <a:path w="3062605" h="3062604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1911583" y="8601455"/>
            <a:ext cx="3539490" cy="1685925"/>
            <a:chOff x="11911583" y="8601455"/>
            <a:chExt cx="3539490" cy="1685925"/>
          </a:xfrm>
        </p:grpSpPr>
        <p:sp>
          <p:nvSpPr>
            <p:cNvPr id="11" name="object 11"/>
            <p:cNvSpPr/>
            <p:nvPr/>
          </p:nvSpPr>
          <p:spPr>
            <a:xfrm>
              <a:off x="12403703" y="8909696"/>
              <a:ext cx="3047365" cy="1377315"/>
            </a:xfrm>
            <a:custGeom>
              <a:avLst/>
              <a:gdLst/>
              <a:ahLst/>
              <a:cxnLst/>
              <a:rect l="l" t="t" r="r" b="b"/>
              <a:pathLst>
                <a:path w="3047365" h="1377315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05384"/>
            <a:ext cx="1328928" cy="20970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865120"/>
            <a:ext cx="1328928" cy="20970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324855"/>
            <a:ext cx="1328928" cy="20970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7784591"/>
            <a:ext cx="1328928" cy="2097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5063" y="582168"/>
            <a:ext cx="2173224" cy="2020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2950464"/>
            <a:ext cx="2173224" cy="2020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5063" y="5315711"/>
            <a:ext cx="2173224" cy="2020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7684007"/>
            <a:ext cx="2173224" cy="202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3511" y="582168"/>
            <a:ext cx="2170176" cy="2020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3511" y="2950464"/>
            <a:ext cx="2170176" cy="2020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73511" y="5315711"/>
            <a:ext cx="2170176" cy="2020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3511" y="7684007"/>
            <a:ext cx="2170176" cy="2020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58911" y="582168"/>
            <a:ext cx="2170176" cy="2020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8911" y="2950464"/>
            <a:ext cx="2170176" cy="2020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58911" y="5315711"/>
            <a:ext cx="2170176" cy="2020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8911" y="7684007"/>
            <a:ext cx="2170176" cy="2020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599663" y="582168"/>
            <a:ext cx="2173224" cy="2020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99663" y="2950464"/>
            <a:ext cx="2173224" cy="20208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599663" y="5315711"/>
            <a:ext cx="2173224" cy="20208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99663" y="7684007"/>
            <a:ext cx="2173224" cy="20208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44311" y="582168"/>
            <a:ext cx="2170176" cy="20208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44311" y="2950464"/>
            <a:ext cx="2170176" cy="20208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44311" y="5315711"/>
            <a:ext cx="2170176" cy="20208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44311" y="7684007"/>
            <a:ext cx="2170176" cy="2020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29711" y="582168"/>
            <a:ext cx="2173224" cy="20208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29711" y="2950464"/>
            <a:ext cx="2173224" cy="20208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029711" y="5315711"/>
            <a:ext cx="2173224" cy="202082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29711" y="7684007"/>
            <a:ext cx="2173224" cy="20208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15112" y="582168"/>
            <a:ext cx="2173224" cy="20208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5112" y="2950464"/>
            <a:ext cx="2173224" cy="202082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15112" y="5315711"/>
            <a:ext cx="2173224" cy="202082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5112" y="7684007"/>
            <a:ext cx="2173224" cy="2020824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981200" y="1908048"/>
            <a:ext cx="14308455" cy="6471285"/>
            <a:chOff x="1981200" y="1908048"/>
            <a:chExt cx="14308455" cy="6471285"/>
          </a:xfrm>
        </p:grpSpPr>
        <p:sp>
          <p:nvSpPr>
            <p:cNvPr id="32" name="object 32"/>
            <p:cNvSpPr/>
            <p:nvPr/>
          </p:nvSpPr>
          <p:spPr>
            <a:xfrm>
              <a:off x="4946895" y="2005584"/>
              <a:ext cx="11342370" cy="6276340"/>
            </a:xfrm>
            <a:custGeom>
              <a:avLst/>
              <a:gdLst/>
              <a:ahLst/>
              <a:cxnLst/>
              <a:rect l="l" t="t" r="r" b="b"/>
              <a:pathLst>
                <a:path w="11342369" h="6276340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SSS</a:t>
              </a:r>
              <a:endParaRPr dirty="0"/>
            </a:p>
          </p:txBody>
        </p:sp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33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Project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981719" y="5079491"/>
            <a:ext cx="24688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0" dirty="0">
                <a:solidFill>
                  <a:srgbClr val="FFFFFF"/>
                </a:solidFill>
                <a:latin typeface="Calibri"/>
                <a:cs typeface="Calibri"/>
              </a:rPr>
              <a:t>Recap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548D796-09E4-EFE7-9426-9B27B6D0935D}"/>
              </a:ext>
            </a:extLst>
          </p:cNvPr>
          <p:cNvSpPr/>
          <p:nvPr/>
        </p:nvSpPr>
        <p:spPr>
          <a:xfrm>
            <a:off x="8680185" y="2323591"/>
            <a:ext cx="7068314" cy="55626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Social buzz is a task growing technology domain that needed to adapt quickly to it’s global scale . Accenture has started three months program focusing on these tasks :</a:t>
            </a:r>
          </a:p>
          <a:p>
            <a:pPr algn="ctr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An audit of Social Buzz big data practice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Recommendation for a Successful IPO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Analysis to find Social Buzz’s top 5 most popular categories content </a:t>
            </a:r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4762"/>
            <a:ext cx="12694285" cy="10296525"/>
            <a:chOff x="-4762" y="-4762"/>
            <a:chExt cx="12694285" cy="10296525"/>
          </a:xfrm>
        </p:grpSpPr>
        <p:sp>
          <p:nvSpPr>
            <p:cNvPr id="3" name="object 3"/>
            <p:cNvSpPr/>
            <p:nvPr/>
          </p:nvSpPr>
          <p:spPr>
            <a:xfrm>
              <a:off x="9627053" y="8503543"/>
              <a:ext cx="3062605" cy="1783714"/>
            </a:xfrm>
            <a:custGeom>
              <a:avLst/>
              <a:gdLst/>
              <a:ahLst/>
              <a:cxnLst/>
              <a:rect l="l" t="t" r="r" b="b"/>
              <a:pathLst>
                <a:path w="3062604" h="1783715">
                  <a:moveTo>
                    <a:pt x="1531227" y="0"/>
                  </a:moveTo>
                  <a:lnTo>
                    <a:pt x="1482610" y="756"/>
                  </a:lnTo>
                  <a:lnTo>
                    <a:pt x="1434371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8" y="26568"/>
                  </a:lnTo>
                  <a:lnTo>
                    <a:pt x="1199638" y="35979"/>
                  </a:lnTo>
                  <a:lnTo>
                    <a:pt x="1154140" y="46754"/>
                  </a:lnTo>
                  <a:lnTo>
                    <a:pt x="1109178" y="58871"/>
                  </a:lnTo>
                  <a:lnTo>
                    <a:pt x="1064774" y="72307"/>
                  </a:lnTo>
                  <a:lnTo>
                    <a:pt x="1020949" y="87040"/>
                  </a:lnTo>
                  <a:lnTo>
                    <a:pt x="977727" y="103047"/>
                  </a:lnTo>
                  <a:lnTo>
                    <a:pt x="935130" y="120306"/>
                  </a:lnTo>
                  <a:lnTo>
                    <a:pt x="893180" y="138795"/>
                  </a:lnTo>
                  <a:lnTo>
                    <a:pt x="851899" y="158491"/>
                  </a:lnTo>
                  <a:lnTo>
                    <a:pt x="811311" y="179372"/>
                  </a:lnTo>
                  <a:lnTo>
                    <a:pt x="771437" y="201415"/>
                  </a:lnTo>
                  <a:lnTo>
                    <a:pt x="732300" y="224599"/>
                  </a:lnTo>
                  <a:lnTo>
                    <a:pt x="693923" y="248900"/>
                  </a:lnTo>
                  <a:lnTo>
                    <a:pt x="656327" y="274296"/>
                  </a:lnTo>
                  <a:lnTo>
                    <a:pt x="619535" y="300765"/>
                  </a:lnTo>
                  <a:lnTo>
                    <a:pt x="583569" y="328285"/>
                  </a:lnTo>
                  <a:lnTo>
                    <a:pt x="548452" y="356832"/>
                  </a:lnTo>
                  <a:lnTo>
                    <a:pt x="514207" y="386386"/>
                  </a:lnTo>
                  <a:lnTo>
                    <a:pt x="480855" y="416922"/>
                  </a:lnTo>
                  <a:lnTo>
                    <a:pt x="448419" y="448419"/>
                  </a:lnTo>
                  <a:lnTo>
                    <a:pt x="416922" y="480855"/>
                  </a:lnTo>
                  <a:lnTo>
                    <a:pt x="386386" y="514207"/>
                  </a:lnTo>
                  <a:lnTo>
                    <a:pt x="356832" y="548452"/>
                  </a:lnTo>
                  <a:lnTo>
                    <a:pt x="328285" y="583569"/>
                  </a:lnTo>
                  <a:lnTo>
                    <a:pt x="300765" y="619534"/>
                  </a:lnTo>
                  <a:lnTo>
                    <a:pt x="274296" y="656326"/>
                  </a:lnTo>
                  <a:lnTo>
                    <a:pt x="248900" y="693922"/>
                  </a:lnTo>
                  <a:lnTo>
                    <a:pt x="224599" y="732300"/>
                  </a:lnTo>
                  <a:lnTo>
                    <a:pt x="201415" y="771437"/>
                  </a:lnTo>
                  <a:lnTo>
                    <a:pt x="179372" y="811311"/>
                  </a:lnTo>
                  <a:lnTo>
                    <a:pt x="158491" y="851899"/>
                  </a:lnTo>
                  <a:lnTo>
                    <a:pt x="138795" y="893179"/>
                  </a:lnTo>
                  <a:lnTo>
                    <a:pt x="120306" y="935129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3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2"/>
                  </a:lnTo>
                  <a:lnTo>
                    <a:pt x="3011" y="1434370"/>
                  </a:lnTo>
                  <a:lnTo>
                    <a:pt x="756" y="1482609"/>
                  </a:lnTo>
                  <a:lnTo>
                    <a:pt x="0" y="1531226"/>
                  </a:lnTo>
                  <a:lnTo>
                    <a:pt x="756" y="1579844"/>
                  </a:lnTo>
                  <a:lnTo>
                    <a:pt x="3011" y="1628082"/>
                  </a:lnTo>
                  <a:lnTo>
                    <a:pt x="6742" y="1675920"/>
                  </a:lnTo>
                  <a:lnTo>
                    <a:pt x="11927" y="1723335"/>
                  </a:lnTo>
                  <a:lnTo>
                    <a:pt x="18543" y="1770304"/>
                  </a:lnTo>
                  <a:lnTo>
                    <a:pt x="20813" y="1783455"/>
                  </a:lnTo>
                  <a:lnTo>
                    <a:pt x="3041640" y="1783455"/>
                  </a:lnTo>
                  <a:lnTo>
                    <a:pt x="3050526" y="1723335"/>
                  </a:lnTo>
                  <a:lnTo>
                    <a:pt x="3055711" y="1675920"/>
                  </a:lnTo>
                  <a:lnTo>
                    <a:pt x="3059442" y="1628082"/>
                  </a:lnTo>
                  <a:lnTo>
                    <a:pt x="3061697" y="1579844"/>
                  </a:lnTo>
                  <a:lnTo>
                    <a:pt x="3062453" y="1531226"/>
                  </a:lnTo>
                  <a:lnTo>
                    <a:pt x="3061697" y="1482609"/>
                  </a:lnTo>
                  <a:lnTo>
                    <a:pt x="3059442" y="1434370"/>
                  </a:lnTo>
                  <a:lnTo>
                    <a:pt x="3055711" y="1386532"/>
                  </a:lnTo>
                  <a:lnTo>
                    <a:pt x="3050526" y="1339118"/>
                  </a:lnTo>
                  <a:lnTo>
                    <a:pt x="3043910" y="1292149"/>
                  </a:lnTo>
                  <a:lnTo>
                    <a:pt x="3035885" y="1245648"/>
                  </a:lnTo>
                  <a:lnTo>
                    <a:pt x="3026474" y="1199638"/>
                  </a:lnTo>
                  <a:lnTo>
                    <a:pt x="3015699" y="1154140"/>
                  </a:lnTo>
                  <a:lnTo>
                    <a:pt x="3003582" y="1109178"/>
                  </a:lnTo>
                  <a:lnTo>
                    <a:pt x="2990146" y="1064773"/>
                  </a:lnTo>
                  <a:lnTo>
                    <a:pt x="2975413" y="1020949"/>
                  </a:lnTo>
                  <a:lnTo>
                    <a:pt x="2959406" y="977727"/>
                  </a:lnTo>
                  <a:lnTo>
                    <a:pt x="2942147" y="935129"/>
                  </a:lnTo>
                  <a:lnTo>
                    <a:pt x="2923658" y="893179"/>
                  </a:lnTo>
                  <a:lnTo>
                    <a:pt x="2903962" y="851899"/>
                  </a:lnTo>
                  <a:lnTo>
                    <a:pt x="2883081" y="811311"/>
                  </a:lnTo>
                  <a:lnTo>
                    <a:pt x="2861038" y="771437"/>
                  </a:lnTo>
                  <a:lnTo>
                    <a:pt x="2837854" y="732300"/>
                  </a:lnTo>
                  <a:lnTo>
                    <a:pt x="2813553" y="693922"/>
                  </a:lnTo>
                  <a:lnTo>
                    <a:pt x="2788157" y="656326"/>
                  </a:lnTo>
                  <a:lnTo>
                    <a:pt x="2761688" y="619534"/>
                  </a:lnTo>
                  <a:lnTo>
                    <a:pt x="2734168" y="583569"/>
                  </a:lnTo>
                  <a:lnTo>
                    <a:pt x="2705621" y="548452"/>
                  </a:lnTo>
                  <a:lnTo>
                    <a:pt x="2676067" y="514207"/>
                  </a:lnTo>
                  <a:lnTo>
                    <a:pt x="2645531" y="480855"/>
                  </a:lnTo>
                  <a:lnTo>
                    <a:pt x="2614034" y="448419"/>
                  </a:lnTo>
                  <a:lnTo>
                    <a:pt x="2581598" y="416922"/>
                  </a:lnTo>
                  <a:lnTo>
                    <a:pt x="2548246" y="386386"/>
                  </a:lnTo>
                  <a:lnTo>
                    <a:pt x="2514001" y="356832"/>
                  </a:lnTo>
                  <a:lnTo>
                    <a:pt x="2478884" y="328285"/>
                  </a:lnTo>
                  <a:lnTo>
                    <a:pt x="2442919" y="300765"/>
                  </a:lnTo>
                  <a:lnTo>
                    <a:pt x="2406127" y="274296"/>
                  </a:lnTo>
                  <a:lnTo>
                    <a:pt x="2368531" y="248900"/>
                  </a:lnTo>
                  <a:lnTo>
                    <a:pt x="2330153" y="224599"/>
                  </a:lnTo>
                  <a:lnTo>
                    <a:pt x="2291016" y="201415"/>
                  </a:lnTo>
                  <a:lnTo>
                    <a:pt x="2251142" y="179372"/>
                  </a:lnTo>
                  <a:lnTo>
                    <a:pt x="2210554" y="158491"/>
                  </a:lnTo>
                  <a:lnTo>
                    <a:pt x="2169274" y="138795"/>
                  </a:lnTo>
                  <a:lnTo>
                    <a:pt x="2127324" y="120306"/>
                  </a:lnTo>
                  <a:lnTo>
                    <a:pt x="2084727" y="103047"/>
                  </a:lnTo>
                  <a:lnTo>
                    <a:pt x="2041505" y="87040"/>
                  </a:lnTo>
                  <a:lnTo>
                    <a:pt x="1997680" y="72307"/>
                  </a:lnTo>
                  <a:lnTo>
                    <a:pt x="1953275" y="58871"/>
                  </a:lnTo>
                  <a:lnTo>
                    <a:pt x="1908313" y="46754"/>
                  </a:lnTo>
                  <a:lnTo>
                    <a:pt x="1862816" y="35979"/>
                  </a:lnTo>
                  <a:lnTo>
                    <a:pt x="1816805" y="26568"/>
                  </a:lnTo>
                  <a:lnTo>
                    <a:pt x="1770304" y="18543"/>
                  </a:lnTo>
                  <a:lnTo>
                    <a:pt x="1723336" y="11927"/>
                  </a:lnTo>
                  <a:lnTo>
                    <a:pt x="1675921" y="6742"/>
                  </a:lnTo>
                  <a:lnTo>
                    <a:pt x="1628083" y="3011"/>
                  </a:lnTo>
                  <a:lnTo>
                    <a:pt x="1579844" y="756"/>
                  </a:lnTo>
                  <a:lnTo>
                    <a:pt x="153122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8193023"/>
              <a:ext cx="3063240" cy="20909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>
                  <a:moveTo>
                    <a:pt x="9964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9964482" y="10286999"/>
                  </a:lnTo>
                  <a:lnTo>
                    <a:pt x="9964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>
                  <a:moveTo>
                    <a:pt x="0" y="0"/>
                  </a:moveTo>
                  <a:lnTo>
                    <a:pt x="9964482" y="0"/>
                  </a:lnTo>
                  <a:lnTo>
                    <a:pt x="9964482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1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5383"/>
              <a:ext cx="2109216" cy="2097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5120"/>
              <a:ext cx="2109216" cy="209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24855"/>
              <a:ext cx="2109216" cy="2097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784591"/>
              <a:ext cx="2109216" cy="20970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98688" y="1840859"/>
              <a:ext cx="2921000" cy="2921000"/>
            </a:xfrm>
            <a:custGeom>
              <a:avLst/>
              <a:gdLst/>
              <a:ahLst/>
              <a:cxnLst/>
              <a:rect l="l" t="t" r="r" b="b"/>
              <a:pathLst>
                <a:path w="2921000" h="2921000">
                  <a:moveTo>
                    <a:pt x="1460399" y="0"/>
                  </a:moveTo>
                  <a:lnTo>
                    <a:pt x="1412183" y="780"/>
                  </a:lnTo>
                  <a:lnTo>
                    <a:pt x="1364359" y="3105"/>
                  </a:lnTo>
                  <a:lnTo>
                    <a:pt x="1316950" y="6951"/>
                  </a:lnTo>
                  <a:lnTo>
                    <a:pt x="1269980" y="12294"/>
                  </a:lnTo>
                  <a:lnTo>
                    <a:pt x="1223474" y="19109"/>
                  </a:lnTo>
                  <a:lnTo>
                    <a:pt x="1177455" y="27373"/>
                  </a:lnTo>
                  <a:lnTo>
                    <a:pt x="1131948" y="37062"/>
                  </a:lnTo>
                  <a:lnTo>
                    <a:pt x="1086976" y="48151"/>
                  </a:lnTo>
                  <a:lnTo>
                    <a:pt x="1042564" y="60617"/>
                  </a:lnTo>
                  <a:lnTo>
                    <a:pt x="998735" y="74435"/>
                  </a:lnTo>
                  <a:lnTo>
                    <a:pt x="955514" y="89582"/>
                  </a:lnTo>
                  <a:lnTo>
                    <a:pt x="912925" y="106034"/>
                  </a:lnTo>
                  <a:lnTo>
                    <a:pt x="870992" y="123766"/>
                  </a:lnTo>
                  <a:lnTo>
                    <a:pt x="829738" y="142754"/>
                  </a:lnTo>
                  <a:lnTo>
                    <a:pt x="789187" y="162975"/>
                  </a:lnTo>
                  <a:lnTo>
                    <a:pt x="749365" y="184404"/>
                  </a:lnTo>
                  <a:lnTo>
                    <a:pt x="710294" y="207017"/>
                  </a:lnTo>
                  <a:lnTo>
                    <a:pt x="672000" y="230791"/>
                  </a:lnTo>
                  <a:lnTo>
                    <a:pt x="634505" y="255701"/>
                  </a:lnTo>
                  <a:lnTo>
                    <a:pt x="597834" y="281723"/>
                  </a:lnTo>
                  <a:lnTo>
                    <a:pt x="562010" y="308834"/>
                  </a:lnTo>
                  <a:lnTo>
                    <a:pt x="527059" y="337008"/>
                  </a:lnTo>
                  <a:lnTo>
                    <a:pt x="493004" y="366223"/>
                  </a:lnTo>
                  <a:lnTo>
                    <a:pt x="459869" y="396454"/>
                  </a:lnTo>
                  <a:lnTo>
                    <a:pt x="427678" y="427677"/>
                  </a:lnTo>
                  <a:lnTo>
                    <a:pt x="396455" y="459868"/>
                  </a:lnTo>
                  <a:lnTo>
                    <a:pt x="366224" y="493003"/>
                  </a:lnTo>
                  <a:lnTo>
                    <a:pt x="337009" y="527059"/>
                  </a:lnTo>
                  <a:lnTo>
                    <a:pt x="308834" y="562010"/>
                  </a:lnTo>
                  <a:lnTo>
                    <a:pt x="281724" y="597833"/>
                  </a:lnTo>
                  <a:lnTo>
                    <a:pt x="255701" y="634504"/>
                  </a:lnTo>
                  <a:lnTo>
                    <a:pt x="230791" y="671999"/>
                  </a:lnTo>
                  <a:lnTo>
                    <a:pt x="207017" y="710293"/>
                  </a:lnTo>
                  <a:lnTo>
                    <a:pt x="184404" y="749364"/>
                  </a:lnTo>
                  <a:lnTo>
                    <a:pt x="162975" y="789186"/>
                  </a:lnTo>
                  <a:lnTo>
                    <a:pt x="142754" y="829737"/>
                  </a:lnTo>
                  <a:lnTo>
                    <a:pt x="123766" y="870990"/>
                  </a:lnTo>
                  <a:lnTo>
                    <a:pt x="106034" y="912924"/>
                  </a:lnTo>
                  <a:lnTo>
                    <a:pt x="89582" y="955513"/>
                  </a:lnTo>
                  <a:lnTo>
                    <a:pt x="74436" y="998734"/>
                  </a:lnTo>
                  <a:lnTo>
                    <a:pt x="60617" y="1042563"/>
                  </a:lnTo>
                  <a:lnTo>
                    <a:pt x="48151" y="1086975"/>
                  </a:lnTo>
                  <a:lnTo>
                    <a:pt x="37062" y="1131947"/>
                  </a:lnTo>
                  <a:lnTo>
                    <a:pt x="27373" y="1177454"/>
                  </a:lnTo>
                  <a:lnTo>
                    <a:pt x="19109" y="1223473"/>
                  </a:lnTo>
                  <a:lnTo>
                    <a:pt x="12294" y="1269979"/>
                  </a:lnTo>
                  <a:lnTo>
                    <a:pt x="6951" y="1316949"/>
                  </a:lnTo>
                  <a:lnTo>
                    <a:pt x="3105" y="1364358"/>
                  </a:lnTo>
                  <a:lnTo>
                    <a:pt x="780" y="1412182"/>
                  </a:lnTo>
                  <a:lnTo>
                    <a:pt x="0" y="1460398"/>
                  </a:lnTo>
                  <a:lnTo>
                    <a:pt x="780" y="1508614"/>
                  </a:lnTo>
                  <a:lnTo>
                    <a:pt x="3105" y="1556438"/>
                  </a:lnTo>
                  <a:lnTo>
                    <a:pt x="6951" y="1603847"/>
                  </a:lnTo>
                  <a:lnTo>
                    <a:pt x="12294" y="1650817"/>
                  </a:lnTo>
                  <a:lnTo>
                    <a:pt x="19109" y="1697323"/>
                  </a:lnTo>
                  <a:lnTo>
                    <a:pt x="27373" y="1743342"/>
                  </a:lnTo>
                  <a:lnTo>
                    <a:pt x="37062" y="1788850"/>
                  </a:lnTo>
                  <a:lnTo>
                    <a:pt x="48151" y="1833821"/>
                  </a:lnTo>
                  <a:lnTo>
                    <a:pt x="60617" y="1878233"/>
                  </a:lnTo>
                  <a:lnTo>
                    <a:pt x="74436" y="1922062"/>
                  </a:lnTo>
                  <a:lnTo>
                    <a:pt x="89582" y="1965283"/>
                  </a:lnTo>
                  <a:lnTo>
                    <a:pt x="106034" y="2007872"/>
                  </a:lnTo>
                  <a:lnTo>
                    <a:pt x="123766" y="2049806"/>
                  </a:lnTo>
                  <a:lnTo>
                    <a:pt x="142754" y="2091060"/>
                  </a:lnTo>
                  <a:lnTo>
                    <a:pt x="162975" y="2131610"/>
                  </a:lnTo>
                  <a:lnTo>
                    <a:pt x="184404" y="2171433"/>
                  </a:lnTo>
                  <a:lnTo>
                    <a:pt x="207017" y="2210503"/>
                  </a:lnTo>
                  <a:lnTo>
                    <a:pt x="230791" y="2248798"/>
                  </a:lnTo>
                  <a:lnTo>
                    <a:pt x="255701" y="2286293"/>
                  </a:lnTo>
                  <a:lnTo>
                    <a:pt x="281724" y="2322964"/>
                  </a:lnTo>
                  <a:lnTo>
                    <a:pt x="308834" y="2358787"/>
                  </a:lnTo>
                  <a:lnTo>
                    <a:pt x="337009" y="2393738"/>
                  </a:lnTo>
                  <a:lnTo>
                    <a:pt x="366224" y="2427794"/>
                  </a:lnTo>
                  <a:lnTo>
                    <a:pt x="396455" y="2460929"/>
                  </a:lnTo>
                  <a:lnTo>
                    <a:pt x="427678" y="2493120"/>
                  </a:lnTo>
                  <a:lnTo>
                    <a:pt x="459869" y="2524343"/>
                  </a:lnTo>
                  <a:lnTo>
                    <a:pt x="493004" y="2554574"/>
                  </a:lnTo>
                  <a:lnTo>
                    <a:pt x="527059" y="2583789"/>
                  </a:lnTo>
                  <a:lnTo>
                    <a:pt x="562010" y="2611963"/>
                  </a:lnTo>
                  <a:lnTo>
                    <a:pt x="597834" y="2639074"/>
                  </a:lnTo>
                  <a:lnTo>
                    <a:pt x="634505" y="2665096"/>
                  </a:lnTo>
                  <a:lnTo>
                    <a:pt x="672000" y="2690006"/>
                  </a:lnTo>
                  <a:lnTo>
                    <a:pt x="710294" y="2713780"/>
                  </a:lnTo>
                  <a:lnTo>
                    <a:pt x="749365" y="2736393"/>
                  </a:lnTo>
                  <a:lnTo>
                    <a:pt x="789187" y="2757822"/>
                  </a:lnTo>
                  <a:lnTo>
                    <a:pt x="829738" y="2778043"/>
                  </a:lnTo>
                  <a:lnTo>
                    <a:pt x="870992" y="2797031"/>
                  </a:lnTo>
                  <a:lnTo>
                    <a:pt x="912925" y="2814763"/>
                  </a:lnTo>
                  <a:lnTo>
                    <a:pt x="955514" y="2831215"/>
                  </a:lnTo>
                  <a:lnTo>
                    <a:pt x="998735" y="2846362"/>
                  </a:lnTo>
                  <a:lnTo>
                    <a:pt x="1042564" y="2860180"/>
                  </a:lnTo>
                  <a:lnTo>
                    <a:pt x="1086976" y="2872646"/>
                  </a:lnTo>
                  <a:lnTo>
                    <a:pt x="1131948" y="2883735"/>
                  </a:lnTo>
                  <a:lnTo>
                    <a:pt x="1177455" y="2893424"/>
                  </a:lnTo>
                  <a:lnTo>
                    <a:pt x="1223474" y="2901688"/>
                  </a:lnTo>
                  <a:lnTo>
                    <a:pt x="1269980" y="2908503"/>
                  </a:lnTo>
                  <a:lnTo>
                    <a:pt x="1316950" y="2913846"/>
                  </a:lnTo>
                  <a:lnTo>
                    <a:pt x="1364359" y="2917692"/>
                  </a:lnTo>
                  <a:lnTo>
                    <a:pt x="1412183" y="2920017"/>
                  </a:lnTo>
                  <a:lnTo>
                    <a:pt x="1460399" y="2920798"/>
                  </a:lnTo>
                  <a:lnTo>
                    <a:pt x="1508615" y="2920017"/>
                  </a:lnTo>
                  <a:lnTo>
                    <a:pt x="1556440" y="2917692"/>
                  </a:lnTo>
                  <a:lnTo>
                    <a:pt x="1603849" y="2913846"/>
                  </a:lnTo>
                  <a:lnTo>
                    <a:pt x="1650818" y="2908503"/>
                  </a:lnTo>
                  <a:lnTo>
                    <a:pt x="1697325" y="2901688"/>
                  </a:lnTo>
                  <a:lnTo>
                    <a:pt x="1743343" y="2893424"/>
                  </a:lnTo>
                  <a:lnTo>
                    <a:pt x="1788851" y="2883735"/>
                  </a:lnTo>
                  <a:lnTo>
                    <a:pt x="1833823" y="2872646"/>
                  </a:lnTo>
                  <a:lnTo>
                    <a:pt x="1878235" y="2860180"/>
                  </a:lnTo>
                  <a:lnTo>
                    <a:pt x="1922063" y="2846362"/>
                  </a:lnTo>
                  <a:lnTo>
                    <a:pt x="1965284" y="2831215"/>
                  </a:lnTo>
                  <a:lnTo>
                    <a:pt x="2007874" y="2814763"/>
                  </a:lnTo>
                  <a:lnTo>
                    <a:pt x="2049807" y="2797031"/>
                  </a:lnTo>
                  <a:lnTo>
                    <a:pt x="2091061" y="2778043"/>
                  </a:lnTo>
                  <a:lnTo>
                    <a:pt x="2131611" y="2757822"/>
                  </a:lnTo>
                  <a:lnTo>
                    <a:pt x="2171434" y="2736393"/>
                  </a:lnTo>
                  <a:lnTo>
                    <a:pt x="2210505" y="2713780"/>
                  </a:lnTo>
                  <a:lnTo>
                    <a:pt x="2248799" y="2690006"/>
                  </a:lnTo>
                  <a:lnTo>
                    <a:pt x="2286294" y="2665096"/>
                  </a:lnTo>
                  <a:lnTo>
                    <a:pt x="2322965" y="2639074"/>
                  </a:lnTo>
                  <a:lnTo>
                    <a:pt x="2358788" y="2611963"/>
                  </a:lnTo>
                  <a:lnTo>
                    <a:pt x="2393740" y="2583789"/>
                  </a:lnTo>
                  <a:lnTo>
                    <a:pt x="2427795" y="2554574"/>
                  </a:lnTo>
                  <a:lnTo>
                    <a:pt x="2460930" y="2524343"/>
                  </a:lnTo>
                  <a:lnTo>
                    <a:pt x="2493121" y="2493120"/>
                  </a:lnTo>
                  <a:lnTo>
                    <a:pt x="2524344" y="2460929"/>
                  </a:lnTo>
                  <a:lnTo>
                    <a:pt x="2554575" y="2427794"/>
                  </a:lnTo>
                  <a:lnTo>
                    <a:pt x="2583790" y="2393738"/>
                  </a:lnTo>
                  <a:lnTo>
                    <a:pt x="2611965" y="2358787"/>
                  </a:lnTo>
                  <a:lnTo>
                    <a:pt x="2639075" y="2322964"/>
                  </a:lnTo>
                  <a:lnTo>
                    <a:pt x="2665097" y="2286293"/>
                  </a:lnTo>
                  <a:lnTo>
                    <a:pt x="2690007" y="2248798"/>
                  </a:lnTo>
                  <a:lnTo>
                    <a:pt x="2713781" y="2210503"/>
                  </a:lnTo>
                  <a:lnTo>
                    <a:pt x="2736395" y="2171433"/>
                  </a:lnTo>
                  <a:lnTo>
                    <a:pt x="2757824" y="2131610"/>
                  </a:lnTo>
                  <a:lnTo>
                    <a:pt x="2778044" y="2091060"/>
                  </a:lnTo>
                  <a:lnTo>
                    <a:pt x="2797033" y="2049806"/>
                  </a:lnTo>
                  <a:lnTo>
                    <a:pt x="2814765" y="2007872"/>
                  </a:lnTo>
                  <a:lnTo>
                    <a:pt x="2831216" y="1965283"/>
                  </a:lnTo>
                  <a:lnTo>
                    <a:pt x="2846363" y="1922062"/>
                  </a:lnTo>
                  <a:lnTo>
                    <a:pt x="2860181" y="1878233"/>
                  </a:lnTo>
                  <a:lnTo>
                    <a:pt x="2872647" y="1833821"/>
                  </a:lnTo>
                  <a:lnTo>
                    <a:pt x="2883737" y="1788850"/>
                  </a:lnTo>
                  <a:lnTo>
                    <a:pt x="2893425" y="1743342"/>
                  </a:lnTo>
                  <a:lnTo>
                    <a:pt x="2901689" y="1697323"/>
                  </a:lnTo>
                  <a:lnTo>
                    <a:pt x="2908505" y="1650817"/>
                  </a:lnTo>
                  <a:lnTo>
                    <a:pt x="2913847" y="1603847"/>
                  </a:lnTo>
                  <a:lnTo>
                    <a:pt x="2917693" y="1556438"/>
                  </a:lnTo>
                  <a:lnTo>
                    <a:pt x="2920018" y="1508614"/>
                  </a:lnTo>
                  <a:lnTo>
                    <a:pt x="2920799" y="1460398"/>
                  </a:lnTo>
                  <a:lnTo>
                    <a:pt x="2920018" y="1412182"/>
                  </a:lnTo>
                  <a:lnTo>
                    <a:pt x="2917693" y="1364358"/>
                  </a:lnTo>
                  <a:lnTo>
                    <a:pt x="2913847" y="1316949"/>
                  </a:lnTo>
                  <a:lnTo>
                    <a:pt x="2908505" y="1269979"/>
                  </a:lnTo>
                  <a:lnTo>
                    <a:pt x="2901689" y="1223473"/>
                  </a:lnTo>
                  <a:lnTo>
                    <a:pt x="2893425" y="1177454"/>
                  </a:lnTo>
                  <a:lnTo>
                    <a:pt x="2883737" y="1131947"/>
                  </a:lnTo>
                  <a:lnTo>
                    <a:pt x="2872647" y="1086975"/>
                  </a:lnTo>
                  <a:lnTo>
                    <a:pt x="2860181" y="1042563"/>
                  </a:lnTo>
                  <a:lnTo>
                    <a:pt x="2846363" y="998734"/>
                  </a:lnTo>
                  <a:lnTo>
                    <a:pt x="2831216" y="955513"/>
                  </a:lnTo>
                  <a:lnTo>
                    <a:pt x="2814765" y="912924"/>
                  </a:lnTo>
                  <a:lnTo>
                    <a:pt x="2797033" y="870990"/>
                  </a:lnTo>
                  <a:lnTo>
                    <a:pt x="2778044" y="829737"/>
                  </a:lnTo>
                  <a:lnTo>
                    <a:pt x="2757824" y="789186"/>
                  </a:lnTo>
                  <a:lnTo>
                    <a:pt x="2736395" y="749364"/>
                  </a:lnTo>
                  <a:lnTo>
                    <a:pt x="2713781" y="710293"/>
                  </a:lnTo>
                  <a:lnTo>
                    <a:pt x="2690007" y="671999"/>
                  </a:lnTo>
                  <a:lnTo>
                    <a:pt x="2665097" y="634504"/>
                  </a:lnTo>
                  <a:lnTo>
                    <a:pt x="2639075" y="597833"/>
                  </a:lnTo>
                  <a:lnTo>
                    <a:pt x="2611965" y="562010"/>
                  </a:lnTo>
                  <a:lnTo>
                    <a:pt x="2583790" y="527059"/>
                  </a:lnTo>
                  <a:lnTo>
                    <a:pt x="2554575" y="493003"/>
                  </a:lnTo>
                  <a:lnTo>
                    <a:pt x="2524344" y="459868"/>
                  </a:lnTo>
                  <a:lnTo>
                    <a:pt x="2493121" y="427677"/>
                  </a:lnTo>
                  <a:lnTo>
                    <a:pt x="2460930" y="396454"/>
                  </a:lnTo>
                  <a:lnTo>
                    <a:pt x="2427795" y="366223"/>
                  </a:lnTo>
                  <a:lnTo>
                    <a:pt x="2393740" y="337008"/>
                  </a:lnTo>
                  <a:lnTo>
                    <a:pt x="2358788" y="308834"/>
                  </a:lnTo>
                  <a:lnTo>
                    <a:pt x="2322965" y="281723"/>
                  </a:lnTo>
                  <a:lnTo>
                    <a:pt x="2286294" y="255701"/>
                  </a:lnTo>
                  <a:lnTo>
                    <a:pt x="2248799" y="230791"/>
                  </a:lnTo>
                  <a:lnTo>
                    <a:pt x="2210505" y="207017"/>
                  </a:lnTo>
                  <a:lnTo>
                    <a:pt x="2171434" y="184404"/>
                  </a:lnTo>
                  <a:lnTo>
                    <a:pt x="2131611" y="162975"/>
                  </a:lnTo>
                  <a:lnTo>
                    <a:pt x="2091061" y="142754"/>
                  </a:lnTo>
                  <a:lnTo>
                    <a:pt x="2049807" y="123766"/>
                  </a:lnTo>
                  <a:lnTo>
                    <a:pt x="2007874" y="106034"/>
                  </a:lnTo>
                  <a:lnTo>
                    <a:pt x="1965284" y="89582"/>
                  </a:lnTo>
                  <a:lnTo>
                    <a:pt x="1922063" y="74435"/>
                  </a:lnTo>
                  <a:lnTo>
                    <a:pt x="1878235" y="60617"/>
                  </a:lnTo>
                  <a:lnTo>
                    <a:pt x="1833823" y="48151"/>
                  </a:lnTo>
                  <a:lnTo>
                    <a:pt x="1788851" y="37062"/>
                  </a:lnTo>
                  <a:lnTo>
                    <a:pt x="1743343" y="27373"/>
                  </a:lnTo>
                  <a:lnTo>
                    <a:pt x="1697325" y="19109"/>
                  </a:lnTo>
                  <a:lnTo>
                    <a:pt x="1650818" y="12294"/>
                  </a:lnTo>
                  <a:lnTo>
                    <a:pt x="1603849" y="6951"/>
                  </a:lnTo>
                  <a:lnTo>
                    <a:pt x="1556440" y="3105"/>
                  </a:lnTo>
                  <a:lnTo>
                    <a:pt x="1508615" y="780"/>
                  </a:lnTo>
                  <a:lnTo>
                    <a:pt x="1460399" y="0"/>
                  </a:lnTo>
                  <a:close/>
                </a:path>
              </a:pathLst>
            </a:custGeom>
            <a:solidFill>
              <a:srgbClr val="9634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1639" y="1347216"/>
              <a:ext cx="3163824" cy="315467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1007483" y="0"/>
            <a:ext cx="7280909" cy="9258300"/>
            <a:chOff x="11007483" y="0"/>
            <a:chExt cx="7280909" cy="9258300"/>
          </a:xfrm>
        </p:grpSpPr>
        <p:sp>
          <p:nvSpPr>
            <p:cNvPr id="14" name="object 14"/>
            <p:cNvSpPr/>
            <p:nvPr/>
          </p:nvSpPr>
          <p:spPr>
            <a:xfrm>
              <a:off x="16469322" y="0"/>
              <a:ext cx="1819275" cy="2309495"/>
            </a:xfrm>
            <a:custGeom>
              <a:avLst/>
              <a:gdLst/>
              <a:ahLst/>
              <a:cxnLst/>
              <a:rect l="l" t="t" r="r" b="b"/>
              <a:pathLst>
                <a:path w="1819275" h="2309495">
                  <a:moveTo>
                    <a:pt x="1818678" y="0"/>
                  </a:moveTo>
                  <a:lnTo>
                    <a:pt x="212042" y="0"/>
                  </a:lnTo>
                  <a:lnTo>
                    <a:pt x="201416" y="17937"/>
                  </a:lnTo>
                  <a:lnTo>
                    <a:pt x="179373" y="57811"/>
                  </a:lnTo>
                  <a:lnTo>
                    <a:pt x="158492" y="98399"/>
                  </a:lnTo>
                  <a:lnTo>
                    <a:pt x="138796" y="139679"/>
                  </a:lnTo>
                  <a:lnTo>
                    <a:pt x="120307" y="181629"/>
                  </a:lnTo>
                  <a:lnTo>
                    <a:pt x="103047" y="224226"/>
                  </a:lnTo>
                  <a:lnTo>
                    <a:pt x="87040" y="267448"/>
                  </a:lnTo>
                  <a:lnTo>
                    <a:pt x="72307" y="311273"/>
                  </a:lnTo>
                  <a:lnTo>
                    <a:pt x="58871" y="355678"/>
                  </a:lnTo>
                  <a:lnTo>
                    <a:pt x="46754" y="400640"/>
                  </a:lnTo>
                  <a:lnTo>
                    <a:pt x="35979" y="446137"/>
                  </a:lnTo>
                  <a:lnTo>
                    <a:pt x="26568" y="492148"/>
                  </a:lnTo>
                  <a:lnTo>
                    <a:pt x="18543" y="538649"/>
                  </a:lnTo>
                  <a:lnTo>
                    <a:pt x="11927" y="585617"/>
                  </a:lnTo>
                  <a:lnTo>
                    <a:pt x="6742" y="633032"/>
                  </a:lnTo>
                  <a:lnTo>
                    <a:pt x="3011" y="680870"/>
                  </a:lnTo>
                  <a:lnTo>
                    <a:pt x="756" y="729109"/>
                  </a:lnTo>
                  <a:lnTo>
                    <a:pt x="0" y="777726"/>
                  </a:lnTo>
                  <a:lnTo>
                    <a:pt x="756" y="826343"/>
                  </a:lnTo>
                  <a:lnTo>
                    <a:pt x="3011" y="874582"/>
                  </a:lnTo>
                  <a:lnTo>
                    <a:pt x="6742" y="922420"/>
                  </a:lnTo>
                  <a:lnTo>
                    <a:pt x="11927" y="969835"/>
                  </a:lnTo>
                  <a:lnTo>
                    <a:pt x="18543" y="1016804"/>
                  </a:lnTo>
                  <a:lnTo>
                    <a:pt x="26568" y="1063305"/>
                  </a:lnTo>
                  <a:lnTo>
                    <a:pt x="35979" y="1109315"/>
                  </a:lnTo>
                  <a:lnTo>
                    <a:pt x="46754" y="1154813"/>
                  </a:lnTo>
                  <a:lnTo>
                    <a:pt x="58871" y="1199775"/>
                  </a:lnTo>
                  <a:lnTo>
                    <a:pt x="72307" y="1244179"/>
                  </a:lnTo>
                  <a:lnTo>
                    <a:pt x="87040" y="1288004"/>
                  </a:lnTo>
                  <a:lnTo>
                    <a:pt x="103047" y="1331226"/>
                  </a:lnTo>
                  <a:lnTo>
                    <a:pt x="120307" y="1373823"/>
                  </a:lnTo>
                  <a:lnTo>
                    <a:pt x="138796" y="1415773"/>
                  </a:lnTo>
                  <a:lnTo>
                    <a:pt x="158492" y="1457054"/>
                  </a:lnTo>
                  <a:lnTo>
                    <a:pt x="179373" y="1497642"/>
                  </a:lnTo>
                  <a:lnTo>
                    <a:pt x="201416" y="1537516"/>
                  </a:lnTo>
                  <a:lnTo>
                    <a:pt x="224600" y="1576653"/>
                  </a:lnTo>
                  <a:lnTo>
                    <a:pt x="248901" y="1615030"/>
                  </a:lnTo>
                  <a:lnTo>
                    <a:pt x="274297" y="1652626"/>
                  </a:lnTo>
                  <a:lnTo>
                    <a:pt x="300766" y="1689418"/>
                  </a:lnTo>
                  <a:lnTo>
                    <a:pt x="328286" y="1725384"/>
                  </a:lnTo>
                  <a:lnTo>
                    <a:pt x="356834" y="1760501"/>
                  </a:lnTo>
                  <a:lnTo>
                    <a:pt x="386387" y="1794746"/>
                  </a:lnTo>
                  <a:lnTo>
                    <a:pt x="416923" y="1828098"/>
                  </a:lnTo>
                  <a:lnTo>
                    <a:pt x="448421" y="1860534"/>
                  </a:lnTo>
                  <a:lnTo>
                    <a:pt x="480856" y="1892031"/>
                  </a:lnTo>
                  <a:lnTo>
                    <a:pt x="514208" y="1922567"/>
                  </a:lnTo>
                  <a:lnTo>
                    <a:pt x="548454" y="1952121"/>
                  </a:lnTo>
                  <a:lnTo>
                    <a:pt x="583570" y="1980668"/>
                  </a:lnTo>
                  <a:lnTo>
                    <a:pt x="619536" y="2008188"/>
                  </a:lnTo>
                  <a:lnTo>
                    <a:pt x="656328" y="2034657"/>
                  </a:lnTo>
                  <a:lnTo>
                    <a:pt x="693924" y="2060053"/>
                  </a:lnTo>
                  <a:lnTo>
                    <a:pt x="732302" y="2084354"/>
                  </a:lnTo>
                  <a:lnTo>
                    <a:pt x="771439" y="2107538"/>
                  </a:lnTo>
                  <a:lnTo>
                    <a:pt x="811312" y="2129581"/>
                  </a:lnTo>
                  <a:lnTo>
                    <a:pt x="851901" y="2150462"/>
                  </a:lnTo>
                  <a:lnTo>
                    <a:pt x="893181" y="2170158"/>
                  </a:lnTo>
                  <a:lnTo>
                    <a:pt x="935131" y="2188647"/>
                  </a:lnTo>
                  <a:lnTo>
                    <a:pt x="977728" y="2205906"/>
                  </a:lnTo>
                  <a:lnTo>
                    <a:pt x="1020950" y="2221913"/>
                  </a:lnTo>
                  <a:lnTo>
                    <a:pt x="1064774" y="2236646"/>
                  </a:lnTo>
                  <a:lnTo>
                    <a:pt x="1109179" y="2250082"/>
                  </a:lnTo>
                  <a:lnTo>
                    <a:pt x="1154141" y="2262199"/>
                  </a:lnTo>
                  <a:lnTo>
                    <a:pt x="1199638" y="2272974"/>
                  </a:lnTo>
                  <a:lnTo>
                    <a:pt x="1245649" y="2282385"/>
                  </a:lnTo>
                  <a:lnTo>
                    <a:pt x="1292149" y="2290410"/>
                  </a:lnTo>
                  <a:lnTo>
                    <a:pt x="1339118" y="2297026"/>
                  </a:lnTo>
                  <a:lnTo>
                    <a:pt x="1386533" y="2302211"/>
                  </a:lnTo>
                  <a:lnTo>
                    <a:pt x="1434370" y="2305942"/>
                  </a:lnTo>
                  <a:lnTo>
                    <a:pt x="1482609" y="2308197"/>
                  </a:lnTo>
                  <a:lnTo>
                    <a:pt x="1531226" y="2308953"/>
                  </a:lnTo>
                  <a:lnTo>
                    <a:pt x="1579843" y="2308197"/>
                  </a:lnTo>
                  <a:lnTo>
                    <a:pt x="1628081" y="2305942"/>
                  </a:lnTo>
                  <a:lnTo>
                    <a:pt x="1675919" y="2302211"/>
                  </a:lnTo>
                  <a:lnTo>
                    <a:pt x="1723333" y="2297026"/>
                  </a:lnTo>
                  <a:lnTo>
                    <a:pt x="1770302" y="2290410"/>
                  </a:lnTo>
                  <a:lnTo>
                    <a:pt x="1816803" y="2282385"/>
                  </a:lnTo>
                  <a:lnTo>
                    <a:pt x="1818678" y="2282002"/>
                  </a:lnTo>
                  <a:lnTo>
                    <a:pt x="1818678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83712" y="0"/>
              <a:ext cx="2304288" cy="20086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7483" y="1028700"/>
              <a:ext cx="6251816" cy="822959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Problem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8F18DE4-F5B1-0889-0802-581D196F3C89}"/>
              </a:ext>
            </a:extLst>
          </p:cNvPr>
          <p:cNvSpPr/>
          <p:nvPr/>
        </p:nvSpPr>
        <p:spPr>
          <a:xfrm>
            <a:off x="4291551" y="5408721"/>
            <a:ext cx="4950006" cy="3907574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Over 100000 posts per day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36,000,000 piece of contents per year 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Analysis to find the top 5 most popular  categories of contents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6288" y="405384"/>
            <a:ext cx="2258567" cy="2097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6288" y="7784591"/>
            <a:ext cx="2258567" cy="2097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968" y="405384"/>
            <a:ext cx="2255520" cy="209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968" y="2865120"/>
            <a:ext cx="2255520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968" y="5324855"/>
            <a:ext cx="2255520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968" y="7784591"/>
            <a:ext cx="2255520" cy="2097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9655" y="405384"/>
            <a:ext cx="2255520" cy="2097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9655" y="7784591"/>
            <a:ext cx="2255520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9976" y="405384"/>
            <a:ext cx="2258568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9976" y="2865120"/>
            <a:ext cx="2258568" cy="2097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89976" y="5324855"/>
            <a:ext cx="2258568" cy="209702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110744" y="1825527"/>
            <a:ext cx="8338184" cy="8056245"/>
            <a:chOff x="2110744" y="1825527"/>
            <a:chExt cx="8338184" cy="805624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9975" y="7784591"/>
              <a:ext cx="2258568" cy="20970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10744" y="1825527"/>
              <a:ext cx="6751320" cy="6636384"/>
            </a:xfrm>
            <a:custGeom>
              <a:avLst/>
              <a:gdLst/>
              <a:ahLst/>
              <a:cxnLst/>
              <a:rect l="l" t="t" r="r" b="b"/>
              <a:pathLst>
                <a:path w="6751320" h="6636384">
                  <a:moveTo>
                    <a:pt x="6750814" y="0"/>
                  </a:moveTo>
                  <a:lnTo>
                    <a:pt x="0" y="0"/>
                  </a:lnTo>
                  <a:lnTo>
                    <a:pt x="0" y="6635944"/>
                  </a:lnTo>
                  <a:lnTo>
                    <a:pt x="6750814" y="6635944"/>
                  </a:lnTo>
                  <a:lnTo>
                    <a:pt x="6750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443638" y="1053038"/>
            <a:ext cx="2467610" cy="2303145"/>
            <a:chOff x="11443638" y="1053038"/>
            <a:chExt cx="2467610" cy="2303145"/>
          </a:xfrm>
        </p:grpSpPr>
        <p:sp>
          <p:nvSpPr>
            <p:cNvPr id="17" name="object 17"/>
            <p:cNvSpPr/>
            <p:nvPr/>
          </p:nvSpPr>
          <p:spPr>
            <a:xfrm>
              <a:off x="11825796" y="1270731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58582" y="1070218"/>
              <a:ext cx="2093194" cy="20843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458583" y="1070219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5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43638" y="1053038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1443638" y="4004255"/>
            <a:ext cx="2467610" cy="2303145"/>
            <a:chOff x="11443638" y="4004255"/>
            <a:chExt cx="2467610" cy="2303145"/>
          </a:xfrm>
        </p:grpSpPr>
        <p:sp>
          <p:nvSpPr>
            <p:cNvPr id="22" name="object 22"/>
            <p:cNvSpPr/>
            <p:nvPr/>
          </p:nvSpPr>
          <p:spPr>
            <a:xfrm>
              <a:off x="11825796" y="4221947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58582" y="4021435"/>
              <a:ext cx="2093194" cy="208438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458583" y="4021434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43638" y="4004255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1443638" y="6955470"/>
            <a:ext cx="2467610" cy="2303145"/>
            <a:chOff x="11443638" y="6955470"/>
            <a:chExt cx="2467610" cy="2303145"/>
          </a:xfrm>
        </p:grpSpPr>
        <p:sp>
          <p:nvSpPr>
            <p:cNvPr id="27" name="object 27"/>
            <p:cNvSpPr/>
            <p:nvPr/>
          </p:nvSpPr>
          <p:spPr>
            <a:xfrm>
              <a:off x="11825796" y="7173163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4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5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0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6"/>
                  </a:lnTo>
                  <a:lnTo>
                    <a:pt x="994834" y="2084063"/>
                  </a:lnTo>
                  <a:lnTo>
                    <a:pt x="1042567" y="2085136"/>
                  </a:lnTo>
                  <a:lnTo>
                    <a:pt x="1090299" y="2084063"/>
                  </a:lnTo>
                  <a:lnTo>
                    <a:pt x="1137480" y="2080876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0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5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58582" y="7012599"/>
              <a:ext cx="2093194" cy="204443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458583" y="6972651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9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30"/>
                  </a:lnTo>
                  <a:lnTo>
                    <a:pt x="116784" y="1522076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43638" y="6955470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794626" y="3256788"/>
            <a:ext cx="536575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5760" marR="5080" indent="-162369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The</a:t>
            </a:r>
            <a:r>
              <a:rPr spc="-350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Analytics </a:t>
            </a:r>
            <a:r>
              <a:rPr spc="-20" dirty="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C5212D-543F-8523-9596-741BF868D889}"/>
              </a:ext>
            </a:extLst>
          </p:cNvPr>
          <p:cNvSpPr/>
          <p:nvPr/>
        </p:nvSpPr>
        <p:spPr>
          <a:xfrm>
            <a:off x="14211738" y="1585726"/>
            <a:ext cx="3613707" cy="1053369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Lina Parker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D1DE9-771A-DF72-8CD7-C125DB33931F}"/>
              </a:ext>
            </a:extLst>
          </p:cNvPr>
          <p:cNvSpPr/>
          <p:nvPr/>
        </p:nvSpPr>
        <p:spPr>
          <a:xfrm>
            <a:off x="14211738" y="4435459"/>
            <a:ext cx="3613707" cy="1053369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Saba Qureshi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52E6EB-268E-5B13-E342-F2906880E15D}"/>
              </a:ext>
            </a:extLst>
          </p:cNvPr>
          <p:cNvSpPr/>
          <p:nvPr/>
        </p:nvSpPr>
        <p:spPr>
          <a:xfrm>
            <a:off x="14211738" y="7429919"/>
            <a:ext cx="3613707" cy="1053369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Nischoy</a:t>
            </a:r>
            <a:r>
              <a:rPr lang="en-US" sz="3200" dirty="0"/>
              <a:t> </a:t>
            </a:r>
            <a:r>
              <a:rPr lang="en-US" sz="3200" dirty="0" err="1"/>
              <a:t>Abdin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752" y="5324855"/>
            <a:ext cx="2026920" cy="2097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5752" y="7784591"/>
            <a:ext cx="2258568" cy="209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8855" y="2865120"/>
            <a:ext cx="2258568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8855" y="5324855"/>
            <a:ext cx="2258568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8855" y="7784591"/>
            <a:ext cx="2258568" cy="2097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008" y="405384"/>
            <a:ext cx="2255520" cy="2097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008" y="2865120"/>
            <a:ext cx="2255520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08" y="5324855"/>
            <a:ext cx="2255520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08" y="7784591"/>
            <a:ext cx="2255520" cy="2097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32647" y="7784591"/>
            <a:ext cx="2255520" cy="209702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903390" y="1027175"/>
            <a:ext cx="1858010" cy="1782445"/>
            <a:chOff x="1903390" y="1027175"/>
            <a:chExt cx="1858010" cy="1782445"/>
          </a:xfrm>
        </p:grpSpPr>
        <p:sp>
          <p:nvSpPr>
            <p:cNvPr id="14" name="object 14"/>
            <p:cNvSpPr/>
            <p:nvPr/>
          </p:nvSpPr>
          <p:spPr>
            <a:xfrm>
              <a:off x="1903390" y="1284815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758754" y="2639567"/>
            <a:ext cx="1856105" cy="1781810"/>
            <a:chOff x="3758754" y="2639567"/>
            <a:chExt cx="1856105" cy="1781810"/>
          </a:xfrm>
        </p:grpSpPr>
        <p:sp>
          <p:nvSpPr>
            <p:cNvPr id="17" name="object 17"/>
            <p:cNvSpPr/>
            <p:nvPr/>
          </p:nvSpPr>
          <p:spPr>
            <a:xfrm>
              <a:off x="3758754" y="2896904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614116" y="4251959"/>
            <a:ext cx="1856739" cy="1781810"/>
            <a:chOff x="5614116" y="4251959"/>
            <a:chExt cx="1856739" cy="1781810"/>
          </a:xfrm>
        </p:grpSpPr>
        <p:sp>
          <p:nvSpPr>
            <p:cNvPr id="20" name="object 20"/>
            <p:cNvSpPr/>
            <p:nvPr/>
          </p:nvSpPr>
          <p:spPr>
            <a:xfrm>
              <a:off x="5614116" y="4508991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5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469479" y="5861303"/>
            <a:ext cx="1858010" cy="1784350"/>
            <a:chOff x="7469479" y="5861303"/>
            <a:chExt cx="1858010" cy="1784350"/>
          </a:xfrm>
        </p:grpSpPr>
        <p:sp>
          <p:nvSpPr>
            <p:cNvPr id="23" name="object 23"/>
            <p:cNvSpPr/>
            <p:nvPr/>
          </p:nvSpPr>
          <p:spPr>
            <a:xfrm>
              <a:off x="7469479" y="6121079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9324843" y="7473695"/>
            <a:ext cx="1855470" cy="1784350"/>
            <a:chOff x="9324843" y="7473695"/>
            <a:chExt cx="1855470" cy="1784350"/>
          </a:xfrm>
        </p:grpSpPr>
        <p:sp>
          <p:nvSpPr>
            <p:cNvPr id="26" name="object 26"/>
            <p:cNvSpPr/>
            <p:nvPr/>
          </p:nvSpPr>
          <p:spPr>
            <a:xfrm>
              <a:off x="9324843" y="7733168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4239887" y="952500"/>
            <a:ext cx="30937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Process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618243" y="1130300"/>
            <a:ext cx="5937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9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21945" y="2218436"/>
            <a:ext cx="6133465" cy="6490335"/>
          </a:xfrm>
          <a:prstGeom prst="rect">
            <a:avLst/>
          </a:prstGeom>
        </p:spPr>
        <p:txBody>
          <a:bodyPr vert="horz" wrap="square" lIns="0" tIns="536575" rIns="0" bIns="0" rtlCol="0">
            <a:spAutoFit/>
          </a:bodyPr>
          <a:lstStyle/>
          <a:p>
            <a:pPr marR="5565775" algn="ctr">
              <a:lnSpc>
                <a:spcPct val="100000"/>
              </a:lnSpc>
              <a:spcBef>
                <a:spcPts val="4225"/>
              </a:spcBef>
            </a:pPr>
            <a:r>
              <a:rPr sz="7200" spc="1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200">
              <a:latin typeface="Arial"/>
              <a:cs typeface="Arial"/>
            </a:endParaRPr>
          </a:p>
          <a:p>
            <a:pPr marR="1841500" algn="ctr">
              <a:lnSpc>
                <a:spcPct val="100000"/>
              </a:lnSpc>
              <a:spcBef>
                <a:spcPts val="4130"/>
              </a:spcBef>
            </a:pPr>
            <a:r>
              <a:rPr sz="7200" spc="1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200">
              <a:latin typeface="Arial"/>
              <a:cs typeface="Arial"/>
            </a:endParaRPr>
          </a:p>
          <a:p>
            <a:pPr marL="1778635" algn="ctr">
              <a:lnSpc>
                <a:spcPct val="100000"/>
              </a:lnSpc>
              <a:spcBef>
                <a:spcPts val="3960"/>
              </a:spcBef>
            </a:pPr>
            <a:r>
              <a:rPr sz="7200" spc="39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7200">
              <a:latin typeface="Arial"/>
              <a:cs typeface="Arial"/>
            </a:endParaRPr>
          </a:p>
          <a:p>
            <a:pPr marL="5573395" algn="ctr">
              <a:lnSpc>
                <a:spcPct val="100000"/>
              </a:lnSpc>
              <a:spcBef>
                <a:spcPts val="4125"/>
              </a:spcBef>
            </a:pPr>
            <a:r>
              <a:rPr sz="7200" spc="1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7200">
              <a:latin typeface="Arial"/>
              <a:cs typeface="Arial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2BD4D6-D673-A0DA-ADAC-06AD92812AAC}"/>
              </a:ext>
            </a:extLst>
          </p:cNvPr>
          <p:cNvSpPr/>
          <p:nvPr/>
        </p:nvSpPr>
        <p:spPr>
          <a:xfrm>
            <a:off x="4500716" y="980345"/>
            <a:ext cx="3395472" cy="1169925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Understanding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17D125-EEA3-5AFC-610C-AF9DB480FF3E}"/>
              </a:ext>
            </a:extLst>
          </p:cNvPr>
          <p:cNvSpPr/>
          <p:nvPr/>
        </p:nvSpPr>
        <p:spPr>
          <a:xfrm>
            <a:off x="6270717" y="2557779"/>
            <a:ext cx="3395472" cy="1169925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Cleaning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0DE31A-28CC-1C50-FD20-E09D3C819ED5}"/>
              </a:ext>
            </a:extLst>
          </p:cNvPr>
          <p:cNvSpPr/>
          <p:nvPr/>
        </p:nvSpPr>
        <p:spPr>
          <a:xfrm>
            <a:off x="8020651" y="4167123"/>
            <a:ext cx="3395472" cy="1169925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Modeling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5F73F2-2DD2-B03C-9467-62DA87AE98AD}"/>
              </a:ext>
            </a:extLst>
          </p:cNvPr>
          <p:cNvSpPr/>
          <p:nvPr/>
        </p:nvSpPr>
        <p:spPr>
          <a:xfrm>
            <a:off x="9819368" y="5866906"/>
            <a:ext cx="3395472" cy="1169925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Analysis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17067DD-D010-D7F9-D5CF-65E8C17C84F2}"/>
              </a:ext>
            </a:extLst>
          </p:cNvPr>
          <p:cNvSpPr/>
          <p:nvPr/>
        </p:nvSpPr>
        <p:spPr>
          <a:xfrm>
            <a:off x="11627268" y="7603220"/>
            <a:ext cx="3395472" cy="1169925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455" y="6480047"/>
            <a:ext cx="2977896" cy="883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784859"/>
            <a:ext cx="31000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000000"/>
                </a:solidFill>
              </a:rPr>
              <a:t>Insights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7808976"/>
            <a:ext cx="2173224" cy="2020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511" y="7808976"/>
            <a:ext cx="2170176" cy="2020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8911" y="7808976"/>
            <a:ext cx="2170176" cy="202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99663" y="7808976"/>
            <a:ext cx="2173224" cy="2020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311" y="7808976"/>
            <a:ext cx="2170176" cy="2020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9711" y="7808976"/>
            <a:ext cx="2173224" cy="2020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5112" y="7808976"/>
            <a:ext cx="2173224" cy="2020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69480" y="6480047"/>
            <a:ext cx="2977896" cy="8839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667488" y="6480047"/>
            <a:ext cx="2977896" cy="88391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445872-76A4-182F-7137-99539B777A65}"/>
              </a:ext>
            </a:extLst>
          </p:cNvPr>
          <p:cNvSpPr/>
          <p:nvPr/>
        </p:nvSpPr>
        <p:spPr>
          <a:xfrm>
            <a:off x="1981200" y="4914900"/>
            <a:ext cx="3121151" cy="12446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unique Category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107F82-6912-4460-FCCD-6F710B49B34B}"/>
              </a:ext>
            </a:extLst>
          </p:cNvPr>
          <p:cNvSpPr/>
          <p:nvPr/>
        </p:nvSpPr>
        <p:spPr>
          <a:xfrm>
            <a:off x="7105478" y="4925961"/>
            <a:ext cx="3121151" cy="12446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most </a:t>
            </a:r>
            <a:r>
              <a:rPr lang="en-US" dirty="0" err="1"/>
              <a:t>favourite</a:t>
            </a:r>
            <a:r>
              <a:rPr lang="en-US" dirty="0"/>
              <a:t>  category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788E1D-00FF-8FBF-38DF-FCB3A7943817}"/>
              </a:ext>
            </a:extLst>
          </p:cNvPr>
          <p:cNvSpPr/>
          <p:nvPr/>
        </p:nvSpPr>
        <p:spPr>
          <a:xfrm>
            <a:off x="12480970" y="5012942"/>
            <a:ext cx="3121151" cy="12446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with month with highest growth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5271" y="0"/>
            <a:ext cx="2170175" cy="13075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0671" y="0"/>
            <a:ext cx="2173224" cy="13075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6071" y="0"/>
            <a:ext cx="2173224" cy="13075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39871" y="0"/>
            <a:ext cx="2170175" cy="13075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471" y="0"/>
            <a:ext cx="2173224" cy="13075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6872" y="0"/>
            <a:ext cx="2173224" cy="130759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0"/>
            <a:ext cx="2825750" cy="10287000"/>
            <a:chOff x="0" y="0"/>
            <a:chExt cx="2825750" cy="102870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319" y="0"/>
              <a:ext cx="2170176" cy="13075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14063" y="0"/>
            <a:ext cx="1774189" cy="1666239"/>
            <a:chOff x="16514063" y="0"/>
            <a:chExt cx="1774189" cy="1666239"/>
          </a:xfrm>
        </p:grpSpPr>
        <p:sp>
          <p:nvSpPr>
            <p:cNvPr id="12" name="object 12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14063" y="0"/>
              <a:ext cx="1773936" cy="1386840"/>
            </a:xfrm>
            <a:prstGeom prst="rect">
              <a:avLst/>
            </a:prstGeom>
          </p:spPr>
        </p:pic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96CE4F6-AAE6-ACBF-76F6-14BE42699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786797"/>
              </p:ext>
            </p:extLst>
          </p:nvPr>
        </p:nvGraphicFramePr>
        <p:xfrm>
          <a:off x="6193043" y="3086100"/>
          <a:ext cx="6705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5271" y="0"/>
            <a:ext cx="2170175" cy="7833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0671" y="0"/>
            <a:ext cx="2173224" cy="7833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6071" y="0"/>
            <a:ext cx="2173224" cy="7833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39871" y="0"/>
            <a:ext cx="2170175" cy="7833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471" y="0"/>
            <a:ext cx="2173224" cy="7833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6872" y="0"/>
            <a:ext cx="2173224" cy="7833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0"/>
            <a:ext cx="2825750" cy="10287000"/>
            <a:chOff x="0" y="0"/>
            <a:chExt cx="2825750" cy="102870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319" y="0"/>
              <a:ext cx="2170176" cy="7833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14063" y="0"/>
            <a:ext cx="1774189" cy="1666239"/>
            <a:chOff x="16514063" y="0"/>
            <a:chExt cx="1774189" cy="1666239"/>
          </a:xfrm>
        </p:grpSpPr>
        <p:sp>
          <p:nvSpPr>
            <p:cNvPr id="12" name="object 12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14063" y="0"/>
              <a:ext cx="1773936" cy="1386840"/>
            </a:xfrm>
            <a:prstGeom prst="rect">
              <a:avLst/>
            </a:prstGeom>
          </p:spPr>
        </p:pic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1486A86-2B76-3960-F02D-F70E172FD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483359"/>
              </p:ext>
            </p:extLst>
          </p:nvPr>
        </p:nvGraphicFramePr>
        <p:xfrm>
          <a:off x="6019800" y="3771900"/>
          <a:ext cx="7086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230</Words>
  <Application>Microsoft Office PowerPoint</Application>
  <PresentationFormat>Custom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SOCIAL BUZZ</vt:lpstr>
      <vt:lpstr>Today's agenda</vt:lpstr>
      <vt:lpstr>Project</vt:lpstr>
      <vt:lpstr>Problem</vt:lpstr>
      <vt:lpstr>The Analytics team</vt:lpstr>
      <vt:lpstr>Process</vt:lpstr>
      <vt:lpstr>Insights</vt:lpstr>
      <vt:lpstr>PowerPoint Presentation</vt:lpstr>
      <vt:lpstr>PowerPoint Presentation</vt:lpstr>
      <vt:lpstr>Summary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Anusa Orchy</dc:creator>
  <cp:lastModifiedBy>Anusa Orchy</cp:lastModifiedBy>
  <cp:revision>1</cp:revision>
  <dcterms:created xsi:type="dcterms:W3CDTF">2025-01-18T04:06:10Z</dcterms:created>
  <dcterms:modified xsi:type="dcterms:W3CDTF">2025-01-18T06:10:48Z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2025-01-18T00:00:00Z</vt:filetime>
  </property>
  <property fmtid="{D5CDD505-2E9C-101B-9397-08002B2CF9AE}" pid="4" name="Producer">
    <vt:lpwstr>macOS Version 10.15.6 (Build 19G2021) Quartz PDFContext</vt:lpwstr>
  </property>
</Properties>
</file>