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2BA1AF0-FB47-4A71-B783-F8B2E364B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 COMPLAINT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F3718AC-7D85-49EF-A184-0CE83BC5E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6/30/2022 10:22:03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7A89FF-8269-1328-D65B-F2713C27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499A1-9535-E05F-223B-53B21C609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PI">
            <a:extLst>
              <a:ext uri="{FF2B5EF4-FFF2-40B4-BE49-F238E27FC236}">
                <a16:creationId xmlns:a16="http://schemas.microsoft.com/office/drawing/2014/main" id="{60C76264-14C4-4EA3-B028-77B41AE9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2714625"/>
            <a:ext cx="3752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KPI">
            <a:extLst>
              <a:ext uri="{FF2B5EF4-FFF2-40B4-BE49-F238E27FC236}">
                <a16:creationId xmlns:a16="http://schemas.microsoft.com/office/drawing/2014/main" id="{7CA2B4B5-12A5-47AA-B240-B899A3C16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786062"/>
            <a:ext cx="9258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% OF COMPLAINTS">
            <a:extLst>
              <a:ext uri="{FF2B5EF4-FFF2-40B4-BE49-F238E27FC236}">
                <a16:creationId xmlns:a16="http://schemas.microsoft.com/office/drawing/2014/main" id="{E5FA040F-1441-453B-A7CF-CFD958F35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947987"/>
            <a:ext cx="91630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MPLAINTS/DAY">
            <a:extLst>
              <a:ext uri="{FF2B5EF4-FFF2-40B4-BE49-F238E27FC236}">
                <a16:creationId xmlns:a16="http://schemas.microsoft.com/office/drawing/2014/main" id="{E2A98880-38BE-4B3D-9D31-22251B20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354"/>
            <a:ext cx="12192000" cy="33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QUEST TYPE">
            <a:extLst>
              <a:ext uri="{FF2B5EF4-FFF2-40B4-BE49-F238E27FC236}">
                <a16:creationId xmlns:a16="http://schemas.microsoft.com/office/drawing/2014/main" id="{4FEA2657-A3FB-4547-8B92-041B5DF1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662237"/>
            <a:ext cx="9163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REND ">
            <a:extLst>
              <a:ext uri="{FF2B5EF4-FFF2-40B4-BE49-F238E27FC236}">
                <a16:creationId xmlns:a16="http://schemas.microsoft.com/office/drawing/2014/main" id="{CB78D06D-9939-4E0F-8AC3-9091ACC06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61987"/>
            <a:ext cx="91725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ATUS">
            <a:extLst>
              <a:ext uri="{FF2B5EF4-FFF2-40B4-BE49-F238E27FC236}">
                <a16:creationId xmlns:a16="http://schemas.microsoft.com/office/drawing/2014/main" id="{B005AD78-FECD-4EE8-B962-1950E499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471737"/>
            <a:ext cx="9163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ATEWISE COMPLAINT">
            <a:extLst>
              <a:ext uri="{FF2B5EF4-FFF2-40B4-BE49-F238E27FC236}">
                <a16:creationId xmlns:a16="http://schemas.microsoft.com/office/drawing/2014/main" id="{88C3A727-D60E-4C25-ACB1-390FDFA5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2950"/>
            <a:ext cx="9172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 COMPLAINT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COMPLAINT</dc:title>
  <dc:creator/>
  <cp:lastModifiedBy>Admin</cp:lastModifiedBy>
  <cp:revision>1</cp:revision>
  <dcterms:created xsi:type="dcterms:W3CDTF">2022-06-30T16:52:11Z</dcterms:created>
  <dcterms:modified xsi:type="dcterms:W3CDTF">2022-06-30T16:54:32Z</dcterms:modified>
</cp:coreProperties>
</file>