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8" r:id="rId16"/>
    <p:sldId id="267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9A7EE7-03AA-5AE4-B0E3-F9D58495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2D88D-A1F0-D45B-2D3D-7E2068F1B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19" y="0"/>
            <a:ext cx="11783961" cy="97592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Customer Churn &amp; Charge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9632-9227-6F0F-89B3-0F0DCF63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2948" y="5434782"/>
            <a:ext cx="8767860" cy="142321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By,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ANU SASIDHARAN</a:t>
            </a:r>
          </a:p>
        </p:txBody>
      </p:sp>
    </p:spTree>
    <p:extLst>
      <p:ext uri="{BB962C8B-B14F-4D97-AF65-F5344CB8AC3E}">
        <p14:creationId xmlns:p14="http://schemas.microsoft.com/office/powerpoint/2010/main" val="32560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968478"/>
            <a:ext cx="11695471" cy="5486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elationship between Tenure and Monthly Charges.</a:t>
            </a:r>
          </a:p>
          <a:p>
            <a:pPr marL="4572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Based on DBSCAN cluster graph, we can see that there are three groups.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Low Tenure and Low Monthly Charges (Green cluster)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High Tenure and Low Monthly Charges (Yellow cluster)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High Tenure and High Monthly Charges (Blue cluster)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3B2695-0A46-8A2C-27A4-AA45C0E5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96670"/>
            <a:ext cx="5619135" cy="29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FLASK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968478"/>
            <a:ext cx="11695471" cy="548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Churn Prediction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63D9D-EE1E-AC79-B2B9-F8724F2A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5" y="1686233"/>
            <a:ext cx="11670889" cy="49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2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FLASK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968478"/>
            <a:ext cx="11695471" cy="548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Churn Prediction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63D9D-EE1E-AC79-B2B9-F8724F2A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5974" y="1686233"/>
            <a:ext cx="11695471" cy="49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FLASK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968478"/>
            <a:ext cx="11695471" cy="548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Churn Prediction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63D9D-EE1E-AC79-B2B9-F8724F2A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5471" y="1445343"/>
            <a:ext cx="11690555" cy="51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4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FLASK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968478"/>
            <a:ext cx="11695471" cy="548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Churn Prediction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33ECC-5E05-0379-AE7D-562332F0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1460090"/>
            <a:ext cx="11720052" cy="51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FLASK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968478"/>
            <a:ext cx="11695471" cy="548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Charge Prediction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BAA19-B055-9C2B-77B1-358CA47B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" y="1386347"/>
            <a:ext cx="11562735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FLASK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968478"/>
            <a:ext cx="11695471" cy="548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Charge Prediction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BAA19-B055-9C2B-77B1-358CA47B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5975" y="1386347"/>
            <a:ext cx="11061646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9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161B-1630-E4F0-8A99-639BAA7B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PRACTICAL USE OF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0D3D-4B66-CECF-9593-BD7F776E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tx1"/>
                </a:solidFill>
              </a:rPr>
              <a:t>INSTANTLY CLASSIFY A CUSTOMER WILL CHURN OR NOT.</a:t>
            </a:r>
          </a:p>
          <a:p>
            <a:pPr marL="45720" indent="0"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tx1"/>
                </a:solidFill>
              </a:rPr>
              <a:t>FREE UP MANPOWER ON ROUTINE TASK</a:t>
            </a:r>
          </a:p>
        </p:txBody>
      </p:sp>
    </p:spTree>
    <p:extLst>
      <p:ext uri="{BB962C8B-B14F-4D97-AF65-F5344CB8AC3E}">
        <p14:creationId xmlns:p14="http://schemas.microsoft.com/office/powerpoint/2010/main" val="321069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161B-1630-E4F0-8A99-639BAA7B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0D3D-4B66-CECF-9593-BD7F776E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PRIORITIZATION</a:t>
            </a:r>
          </a:p>
          <a:p>
            <a:pPr marL="45720" indent="0">
              <a:buNone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SCHEMES THAT CAN BE GIVEN TO CUSTOMER INORDER TO NOT TO CHURN</a:t>
            </a:r>
          </a:p>
        </p:txBody>
      </p:sp>
    </p:spTree>
    <p:extLst>
      <p:ext uri="{BB962C8B-B14F-4D97-AF65-F5344CB8AC3E}">
        <p14:creationId xmlns:p14="http://schemas.microsoft.com/office/powerpoint/2010/main" val="53429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120877"/>
            <a:ext cx="11695471" cy="5486400"/>
          </a:xfrm>
        </p:spPr>
        <p:txBody>
          <a:bodyPr/>
          <a:lstStyle/>
          <a:p>
            <a:pPr marL="4572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DESCRIPTION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Churn prediction detecting customers who are likely to cancel a subscription to a service.</a:t>
            </a:r>
          </a:p>
          <a:p>
            <a:pPr marL="45720" indent="0">
              <a:buNone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Churn is a problem for telecom companies because it is more expensive to acquire a new customer than to keep your existing one from leaving. </a:t>
            </a:r>
          </a:p>
          <a:p>
            <a:pPr marL="45720" indent="0">
              <a:buNone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IBM provided customer data for Telco industry to predict behavior of the customers. Main objective is that to analyze customer behaviors and develop strategies for customer retention.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120877"/>
            <a:ext cx="11695471" cy="5486400"/>
          </a:xfrm>
        </p:spPr>
        <p:txBody>
          <a:bodyPr/>
          <a:lstStyle/>
          <a:p>
            <a:pPr marL="45720" indent="0">
              <a:buNone/>
            </a:pPr>
            <a:r>
              <a:rPr lang="en-US" sz="2800" b="1" u="sng" dirty="0">
                <a:solidFill>
                  <a:srgbClr val="C00000"/>
                </a:solidFill>
              </a:rPr>
              <a:t>DATA DICTIONARY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Demographic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Account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Usage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Monthly charges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Total charges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Target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Churn - Whether customer left the company or still with the company?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0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120877"/>
            <a:ext cx="11695471" cy="5486400"/>
          </a:xfrm>
        </p:spPr>
        <p:txBody>
          <a:bodyPr/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predict Customer churn</a:t>
            </a:r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 Affecting Customer Churn</a:t>
            </a:r>
          </a:p>
          <a:p>
            <a:pPr marL="12700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What's the amount to be paid by the customer as total charge ?</a:t>
            </a:r>
          </a:p>
          <a:p>
            <a:pPr marL="12700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5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120877"/>
            <a:ext cx="11695471" cy="5486400"/>
          </a:xfrm>
        </p:spPr>
        <p:txBody>
          <a:bodyPr>
            <a:normAutofit fontScale="92500" lnSpcReduction="20000"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Problem Statements.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SzPts val="1900"/>
              <a:buFont typeface="Times New Roman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Imbalance Data</a:t>
            </a: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SzPts val="1900"/>
              <a:buFont typeface="Times New Roman"/>
              <a:buChar char="❖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SzPts val="1900"/>
              <a:buFont typeface="Times New Roman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&amp; Feature Selection</a:t>
            </a: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SzPts val="1900"/>
              <a:buFont typeface="Times New Roman"/>
              <a:buChar char="❖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and Deploy App</a:t>
            </a:r>
          </a:p>
          <a:p>
            <a:pPr marL="12700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8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968478"/>
            <a:ext cx="11695471" cy="5486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Telecom company's churn rate is around 26%,</a:t>
            </a:r>
          </a:p>
          <a:p>
            <a:pPr marL="4572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Meaning around 26% of the subscribers from total </a:t>
            </a:r>
          </a:p>
          <a:p>
            <a:pPr marL="4572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left the company during given interval.</a:t>
            </a:r>
          </a:p>
          <a:p>
            <a:pPr marL="4572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4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boxplot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335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75% of churners pay between 60 and 100 dollars a month</a:t>
            </a:r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important mark we can see in this plots that 50% of </a:t>
            </a:r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Churners leave the company before the first year goes by.</a:t>
            </a: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217BEA-265F-C949-5964-463084C9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4" y="1120876"/>
            <a:ext cx="3731342" cy="396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7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3357299"/>
            <a:ext cx="11706864" cy="29282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4F3B96-1D47-3506-5CBE-C99AF0FA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1046723"/>
            <a:ext cx="11364861" cy="540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83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5850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322A-BB8D-5A8F-5CC2-BA3C0B21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3357299"/>
            <a:ext cx="11706864" cy="29282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4572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04EAE-6B4D-C8D2-8E0C-16E07778E3B4}"/>
              </a:ext>
            </a:extLst>
          </p:cNvPr>
          <p:cNvSpPr txBox="1"/>
          <p:nvPr/>
        </p:nvSpPr>
        <p:spPr>
          <a:xfrm>
            <a:off x="545690" y="988142"/>
            <a:ext cx="113971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analysis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C00000"/>
                </a:solidFill>
              </a:rPr>
              <a:t> churn customers </a:t>
            </a:r>
            <a:r>
              <a:rPr lang="en-US" sz="2400" dirty="0"/>
              <a:t>are likely to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not have partners and Dependents; Means likely to be Single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have Internet service and specifically Fiber optics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not have online security service, online backup service, device protection service, Tech support service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have streaming TV and streaming Movies services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be with monthly based contract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have paperless billing service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have electronic check payment method</a:t>
            </a:r>
          </a:p>
        </p:txBody>
      </p:sp>
    </p:spTree>
    <p:extLst>
      <p:ext uri="{BB962C8B-B14F-4D97-AF65-F5344CB8AC3E}">
        <p14:creationId xmlns:p14="http://schemas.microsoft.com/office/powerpoint/2010/main" val="425444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2B44-B4E3-94F3-95CA-8671128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3122"/>
            <a:ext cx="9875520" cy="717755"/>
          </a:xfrm>
        </p:spPr>
        <p:txBody>
          <a:bodyPr/>
          <a:lstStyle/>
          <a:p>
            <a:pPr algn="ctr"/>
            <a:r>
              <a:rPr lang="en-US" b="1" dirty="0"/>
              <a:t>FINDINGS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DE98CE-00E0-39E8-4C00-0D8AF62E5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8" y="1120877"/>
            <a:ext cx="3858507" cy="24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FEB1D55-0688-57F4-D7EE-3BAC1C43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97" y="1241323"/>
            <a:ext cx="3598606" cy="21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A690610-460D-A102-2548-FC266C19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44" y="1428136"/>
            <a:ext cx="3858507" cy="19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59E695-0834-7F42-3B46-067553911F24}"/>
              </a:ext>
            </a:extLst>
          </p:cNvPr>
          <p:cNvSpPr txBox="1"/>
          <p:nvPr/>
        </p:nvSpPr>
        <p:spPr>
          <a:xfrm>
            <a:off x="634181" y="4103638"/>
            <a:ext cx="112382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From the plots above we can conclude that: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Helvetica Neue"/>
              </a:rPr>
              <a:t>Recent clients are more likely to churn. - more likely to leave company who's tenure is less than a year</a:t>
            </a:r>
          </a:p>
          <a:p>
            <a:pPr algn="l"/>
            <a:endParaRPr lang="en-US" b="1" i="0" dirty="0">
              <a:effectLst/>
              <a:latin typeface="Helvetica Neue"/>
            </a:endParaRPr>
          </a:p>
          <a:p>
            <a:pPr algn="l"/>
            <a:r>
              <a:rPr lang="en-US" b="1" i="0" dirty="0">
                <a:effectLst/>
                <a:latin typeface="Helvetica Neue"/>
              </a:rPr>
              <a:t>2.Clients with higher Monthly Charges are also more likely to churn.- more likely to have more than $65 monthly charges 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effectLst/>
              <a:latin typeface="Helvetica Neue"/>
            </a:endParaRPr>
          </a:p>
          <a:p>
            <a:pPr algn="l"/>
            <a:r>
              <a:rPr lang="en-US" b="1" i="0" dirty="0">
                <a:effectLst/>
                <a:latin typeface="Helvetica Neue"/>
              </a:rPr>
              <a:t>3.Tenure and Monthly Charges are probably important features.</a:t>
            </a:r>
          </a:p>
        </p:txBody>
      </p:sp>
    </p:spTree>
    <p:extLst>
      <p:ext uri="{BB962C8B-B14F-4D97-AF65-F5344CB8AC3E}">
        <p14:creationId xmlns:p14="http://schemas.microsoft.com/office/powerpoint/2010/main" val="257997018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127</TotalTime>
  <Words>465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Corbel</vt:lpstr>
      <vt:lpstr>Helvetica Neue</vt:lpstr>
      <vt:lpstr>Times New Roman</vt:lpstr>
      <vt:lpstr>Wingdings</vt:lpstr>
      <vt:lpstr>Basis</vt:lpstr>
      <vt:lpstr>Customer Churn &amp; Charge prediction</vt:lpstr>
      <vt:lpstr>OVERVIEW</vt:lpstr>
      <vt:lpstr>OVERVIEW</vt:lpstr>
      <vt:lpstr>PROJECT OBJECTIVE</vt:lpstr>
      <vt:lpstr>METHODOLOGY</vt:lpstr>
      <vt:lpstr>FINDINGS</vt:lpstr>
      <vt:lpstr>FINDINGS</vt:lpstr>
      <vt:lpstr>FINDINGS</vt:lpstr>
      <vt:lpstr>FINDINGS</vt:lpstr>
      <vt:lpstr>FINDINGS</vt:lpstr>
      <vt:lpstr>FLASK DEMO</vt:lpstr>
      <vt:lpstr>FLASK DEMO</vt:lpstr>
      <vt:lpstr>FLASK DEMO</vt:lpstr>
      <vt:lpstr>FLASK DEMO</vt:lpstr>
      <vt:lpstr>FLASK DEMO</vt:lpstr>
      <vt:lpstr>FLASK DEMO</vt:lpstr>
      <vt:lpstr>PRACTICAL USE OF APP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&amp; Charge prediction</dc:title>
  <dc:creator>Admin</dc:creator>
  <cp:lastModifiedBy>Admin</cp:lastModifiedBy>
  <cp:revision>10</cp:revision>
  <dcterms:created xsi:type="dcterms:W3CDTF">2022-06-30T17:11:12Z</dcterms:created>
  <dcterms:modified xsi:type="dcterms:W3CDTF">2022-07-01T06:48:03Z</dcterms:modified>
</cp:coreProperties>
</file>