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A9C1DB9-7DD3-408B-9C65-06D1909C9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profit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784FCB6-3F7A-4CF4-BE9B-8B19B4942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6/30/2022 10:27:38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by category">
            <a:extLst>
              <a:ext uri="{FF2B5EF4-FFF2-40B4-BE49-F238E27FC236}">
                <a16:creationId xmlns:a16="http://schemas.microsoft.com/office/drawing/2014/main" id="{865ECB4B-FC60-4967-A1B2-73768082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2214562"/>
            <a:ext cx="9172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by state">
            <a:extLst>
              <a:ext uri="{FF2B5EF4-FFF2-40B4-BE49-F238E27FC236}">
                <a16:creationId xmlns:a16="http://schemas.microsoft.com/office/drawing/2014/main" id="{957E2321-BB3A-4311-B915-FBF6A971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57225"/>
            <a:ext cx="9172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 by manufacturer">
            <a:extLst>
              <a:ext uri="{FF2B5EF4-FFF2-40B4-BE49-F238E27FC236}">
                <a16:creationId xmlns:a16="http://schemas.microsoft.com/office/drawing/2014/main" id="{D3495B89-8ACB-4280-A3F4-9F640439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61987"/>
            <a:ext cx="9172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59596-A4BC-8533-FE47-7F95EAAAA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6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Dashboard profit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profit</dc:title>
  <dc:creator/>
  <cp:lastModifiedBy>Admin</cp:lastModifiedBy>
  <cp:revision>1</cp:revision>
  <dcterms:created xsi:type="dcterms:W3CDTF">2022-06-30T16:57:46Z</dcterms:created>
  <dcterms:modified xsi:type="dcterms:W3CDTF">2022-06-30T17:03:15Z</dcterms:modified>
</cp:coreProperties>
</file>