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57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10054-4157-4B90-BE81-8742B0242355}" type="datetimeFigureOut">
              <a:rPr lang="en-US" smtClean="0"/>
              <a:t>02-Aug-22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FD71E-AE80-40DE-B628-BA34AECFFD92}" type="slidenum">
              <a:rPr lang="en-US" smtClean="0"/>
              <a:t>‹#›</a:t>
            </a:fld>
            <a:endParaRPr lang="en-US"/>
          </a:p>
        </p:txBody>
      </p:sp>
    </p:spTree>
    <p:extLst>
      <p:ext uri="{BB962C8B-B14F-4D97-AF65-F5344CB8AC3E}">
        <p14:creationId xmlns:p14="http://schemas.microsoft.com/office/powerpoint/2010/main" val="104773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83ED25-27FB-A1F7-AF17-542F70F45153}"/>
              </a:ext>
            </a:extLst>
          </p:cNvPr>
          <p:cNvSpPr>
            <a:spLocks noGrp="1" noChangeArrowheads="1"/>
          </p:cNvSpPr>
          <p:nvPr>
            <p:ph type="sldNum"/>
          </p:nvPr>
        </p:nvSpPr>
        <p:spPr>
          <a:ln/>
        </p:spPr>
        <p:txBody>
          <a:bodyPr/>
          <a:lstStyle/>
          <a:p>
            <a:fld id="{C7BDCFE5-A6FD-4AA4-8405-B890B79420B2}" type="slidenum">
              <a:rPr lang="en-US" altLang="en-US"/>
              <a:pPr/>
              <a:t>1</a:t>
            </a:fld>
            <a:endParaRPr lang="en-US" altLang="en-US"/>
          </a:p>
        </p:txBody>
      </p:sp>
      <p:sp>
        <p:nvSpPr>
          <p:cNvPr id="228353" name="Rectangle 1">
            <a:extLst>
              <a:ext uri="{FF2B5EF4-FFF2-40B4-BE49-F238E27FC236}">
                <a16:creationId xmlns:a16="http://schemas.microsoft.com/office/drawing/2014/main" id="{15EDE30A-A530-08D9-DBE0-D39FB58C34CF}"/>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8354" name="Rectangle 2">
            <a:extLst>
              <a:ext uri="{FF2B5EF4-FFF2-40B4-BE49-F238E27FC236}">
                <a16:creationId xmlns:a16="http://schemas.microsoft.com/office/drawing/2014/main" id="{3F99A16C-847C-1037-D2EA-2A13C456C900}"/>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5A29C5-2DBF-DD33-39FB-1BE21074A013}"/>
              </a:ext>
            </a:extLst>
          </p:cNvPr>
          <p:cNvSpPr>
            <a:spLocks noGrp="1" noChangeArrowheads="1"/>
          </p:cNvSpPr>
          <p:nvPr>
            <p:ph type="sldNum"/>
          </p:nvPr>
        </p:nvSpPr>
        <p:spPr>
          <a:ln/>
        </p:spPr>
        <p:txBody>
          <a:bodyPr/>
          <a:lstStyle/>
          <a:p>
            <a:fld id="{A6F9E85A-7DFE-4982-BB28-5F7015FD20BF}" type="slidenum">
              <a:rPr lang="en-US" altLang="en-US"/>
              <a:pPr/>
              <a:t>10</a:t>
            </a:fld>
            <a:endParaRPr lang="en-US" altLang="en-US"/>
          </a:p>
        </p:txBody>
      </p:sp>
      <p:sp>
        <p:nvSpPr>
          <p:cNvPr id="237569" name="Rectangle 1">
            <a:extLst>
              <a:ext uri="{FF2B5EF4-FFF2-40B4-BE49-F238E27FC236}">
                <a16:creationId xmlns:a16="http://schemas.microsoft.com/office/drawing/2014/main" id="{54CD455E-ED56-7CA5-9107-3A6E69875CA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7570" name="Rectangle 2">
            <a:extLst>
              <a:ext uri="{FF2B5EF4-FFF2-40B4-BE49-F238E27FC236}">
                <a16:creationId xmlns:a16="http://schemas.microsoft.com/office/drawing/2014/main" id="{C2734DB3-B609-5C6D-F927-39D2C6649A0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7F3C83-76B2-479B-E44F-3CFBF524A532}"/>
              </a:ext>
            </a:extLst>
          </p:cNvPr>
          <p:cNvSpPr>
            <a:spLocks noGrp="1" noChangeArrowheads="1"/>
          </p:cNvSpPr>
          <p:nvPr>
            <p:ph type="sldNum"/>
          </p:nvPr>
        </p:nvSpPr>
        <p:spPr>
          <a:ln/>
        </p:spPr>
        <p:txBody>
          <a:bodyPr/>
          <a:lstStyle/>
          <a:p>
            <a:fld id="{0312B097-4596-4920-96DD-C73B83694C58}" type="slidenum">
              <a:rPr lang="en-US" altLang="en-US"/>
              <a:pPr/>
              <a:t>11</a:t>
            </a:fld>
            <a:endParaRPr lang="en-US" altLang="en-US"/>
          </a:p>
        </p:txBody>
      </p:sp>
      <p:sp>
        <p:nvSpPr>
          <p:cNvPr id="238593" name="Rectangle 1">
            <a:extLst>
              <a:ext uri="{FF2B5EF4-FFF2-40B4-BE49-F238E27FC236}">
                <a16:creationId xmlns:a16="http://schemas.microsoft.com/office/drawing/2014/main" id="{E5E00D8F-4059-5DFF-7214-C7BBA81563D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8594" name="Rectangle 2">
            <a:extLst>
              <a:ext uri="{FF2B5EF4-FFF2-40B4-BE49-F238E27FC236}">
                <a16:creationId xmlns:a16="http://schemas.microsoft.com/office/drawing/2014/main" id="{248DCED8-6B0E-D8E9-4BE7-F2220735A44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34D525-272F-F6A3-2752-CAE9A98F4966}"/>
              </a:ext>
            </a:extLst>
          </p:cNvPr>
          <p:cNvSpPr>
            <a:spLocks noGrp="1" noChangeArrowheads="1"/>
          </p:cNvSpPr>
          <p:nvPr>
            <p:ph type="sldNum"/>
          </p:nvPr>
        </p:nvSpPr>
        <p:spPr>
          <a:ln/>
        </p:spPr>
        <p:txBody>
          <a:bodyPr/>
          <a:lstStyle/>
          <a:p>
            <a:fld id="{6E1B2BE7-490C-44C6-9094-DB1CF0134DEE}" type="slidenum">
              <a:rPr lang="en-US" altLang="en-US"/>
              <a:pPr/>
              <a:t>12</a:t>
            </a:fld>
            <a:endParaRPr lang="en-US" altLang="en-US"/>
          </a:p>
        </p:txBody>
      </p:sp>
      <p:sp>
        <p:nvSpPr>
          <p:cNvPr id="239617" name="Rectangle 1">
            <a:extLst>
              <a:ext uri="{FF2B5EF4-FFF2-40B4-BE49-F238E27FC236}">
                <a16:creationId xmlns:a16="http://schemas.microsoft.com/office/drawing/2014/main" id="{8E258C24-E5A6-A1AE-4604-CF108E4BA386}"/>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9618" name="Rectangle 2">
            <a:extLst>
              <a:ext uri="{FF2B5EF4-FFF2-40B4-BE49-F238E27FC236}">
                <a16:creationId xmlns:a16="http://schemas.microsoft.com/office/drawing/2014/main" id="{5A7E54A4-E0C6-4A15-F52D-BBDBD4FFE5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29EDE5-358B-5318-CB6E-F0D9A8F03C72}"/>
              </a:ext>
            </a:extLst>
          </p:cNvPr>
          <p:cNvSpPr>
            <a:spLocks noGrp="1" noChangeArrowheads="1"/>
          </p:cNvSpPr>
          <p:nvPr>
            <p:ph type="sldNum"/>
          </p:nvPr>
        </p:nvSpPr>
        <p:spPr>
          <a:ln/>
        </p:spPr>
        <p:txBody>
          <a:bodyPr/>
          <a:lstStyle/>
          <a:p>
            <a:fld id="{8EFB784B-F13F-4667-A686-B8C83D539721}" type="slidenum">
              <a:rPr lang="en-US" altLang="en-US"/>
              <a:pPr/>
              <a:t>13</a:t>
            </a:fld>
            <a:endParaRPr lang="en-US" altLang="en-US"/>
          </a:p>
        </p:txBody>
      </p:sp>
      <p:sp>
        <p:nvSpPr>
          <p:cNvPr id="240641" name="Rectangle 1">
            <a:extLst>
              <a:ext uri="{FF2B5EF4-FFF2-40B4-BE49-F238E27FC236}">
                <a16:creationId xmlns:a16="http://schemas.microsoft.com/office/drawing/2014/main" id="{EC8C3EE5-D72B-1B52-6730-EEB23DF8C59B}"/>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2" name="Rectangle 2">
            <a:extLst>
              <a:ext uri="{FF2B5EF4-FFF2-40B4-BE49-F238E27FC236}">
                <a16:creationId xmlns:a16="http://schemas.microsoft.com/office/drawing/2014/main" id="{52446606-D026-D743-B299-687AA2A5FD8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A64D22-863C-4D7F-3E7C-5380063A8F1D}"/>
              </a:ext>
            </a:extLst>
          </p:cNvPr>
          <p:cNvSpPr>
            <a:spLocks noGrp="1" noChangeArrowheads="1"/>
          </p:cNvSpPr>
          <p:nvPr>
            <p:ph type="sldNum"/>
          </p:nvPr>
        </p:nvSpPr>
        <p:spPr>
          <a:ln/>
        </p:spPr>
        <p:txBody>
          <a:bodyPr/>
          <a:lstStyle/>
          <a:p>
            <a:fld id="{DC6B2B80-1C52-42DB-8CC0-B2E8F059622F}" type="slidenum">
              <a:rPr lang="en-US" altLang="en-US"/>
              <a:pPr/>
              <a:t>14</a:t>
            </a:fld>
            <a:endParaRPr lang="en-US" altLang="en-US"/>
          </a:p>
        </p:txBody>
      </p:sp>
      <p:sp>
        <p:nvSpPr>
          <p:cNvPr id="241665" name="Rectangle 1">
            <a:extLst>
              <a:ext uri="{FF2B5EF4-FFF2-40B4-BE49-F238E27FC236}">
                <a16:creationId xmlns:a16="http://schemas.microsoft.com/office/drawing/2014/main" id="{DA4A979B-26B3-39AE-B1AC-1465C1DC22D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1666" name="Rectangle 2">
            <a:extLst>
              <a:ext uri="{FF2B5EF4-FFF2-40B4-BE49-F238E27FC236}">
                <a16:creationId xmlns:a16="http://schemas.microsoft.com/office/drawing/2014/main" id="{693B373F-29FD-A26F-1216-B16E803C6F7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5033EDC4-48EC-0A44-285E-E3F71A258397}"/>
              </a:ext>
            </a:extLst>
          </p:cNvPr>
          <p:cNvSpPr>
            <a:spLocks noGrp="1" noChangeArrowheads="1"/>
          </p:cNvSpPr>
          <p:nvPr>
            <p:ph type="sldNum"/>
          </p:nvPr>
        </p:nvSpPr>
        <p:spPr>
          <a:ln/>
        </p:spPr>
        <p:txBody>
          <a:bodyPr/>
          <a:lstStyle/>
          <a:p>
            <a:fld id="{BC0CEFAA-C64E-4D13-AAD5-DF090F9D7886}" type="slidenum">
              <a:rPr lang="en-US" altLang="en-US"/>
              <a:pPr/>
              <a:t>15</a:t>
            </a:fld>
            <a:endParaRPr lang="en-US" altLang="en-US"/>
          </a:p>
        </p:txBody>
      </p:sp>
      <p:sp>
        <p:nvSpPr>
          <p:cNvPr id="242689" name="Text Box 1">
            <a:extLst>
              <a:ext uri="{FF2B5EF4-FFF2-40B4-BE49-F238E27FC236}">
                <a16:creationId xmlns:a16="http://schemas.microsoft.com/office/drawing/2014/main" id="{BDA5ADCE-7AF7-EE8D-4F8D-05B9995DB382}"/>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5589E4CD-640B-48E4-9422-1D03E6A75F84}" type="slidenum">
              <a:rPr lang="en-US" altLang="en-US" sz="1200">
                <a:latin typeface="+mn-lt" charset="0"/>
                <a:cs typeface="+mn-ea" charset="0"/>
              </a:rPr>
              <a:pPr algn="r" hangingPunct="1">
                <a:lnSpc>
                  <a:spcPct val="100000"/>
                </a:lnSpc>
              </a:pPr>
              <a:t>15</a:t>
            </a:fld>
            <a:endParaRPr lang="en-US" altLang="en-US" sz="1200">
              <a:latin typeface="+mn-lt" charset="0"/>
              <a:cs typeface="+mn-ea" charset="0"/>
            </a:endParaRPr>
          </a:p>
        </p:txBody>
      </p:sp>
      <p:sp>
        <p:nvSpPr>
          <p:cNvPr id="242690" name="Rectangle 2">
            <a:extLst>
              <a:ext uri="{FF2B5EF4-FFF2-40B4-BE49-F238E27FC236}">
                <a16:creationId xmlns:a16="http://schemas.microsoft.com/office/drawing/2014/main" id="{319C30BA-DD04-0EDF-6905-72BA13257669}"/>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1" name="Rectangle 3">
            <a:extLst>
              <a:ext uri="{FF2B5EF4-FFF2-40B4-BE49-F238E27FC236}">
                <a16:creationId xmlns:a16="http://schemas.microsoft.com/office/drawing/2014/main" id="{3EBEFFD5-6C60-C356-7D5E-AC32EE277BE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4DFAC7F-FD0B-1376-ABEC-2057D175441C}"/>
              </a:ext>
            </a:extLst>
          </p:cNvPr>
          <p:cNvSpPr>
            <a:spLocks noGrp="1" noChangeArrowheads="1"/>
          </p:cNvSpPr>
          <p:nvPr>
            <p:ph type="sldNum"/>
          </p:nvPr>
        </p:nvSpPr>
        <p:spPr>
          <a:ln/>
        </p:spPr>
        <p:txBody>
          <a:bodyPr/>
          <a:lstStyle/>
          <a:p>
            <a:fld id="{B7CD6D38-924F-4F88-911A-F9E6078B44B0}" type="slidenum">
              <a:rPr lang="en-US" altLang="en-US"/>
              <a:pPr/>
              <a:t>16</a:t>
            </a:fld>
            <a:endParaRPr lang="en-US" altLang="en-US"/>
          </a:p>
        </p:txBody>
      </p:sp>
      <p:sp>
        <p:nvSpPr>
          <p:cNvPr id="243713" name="Text Box 1">
            <a:extLst>
              <a:ext uri="{FF2B5EF4-FFF2-40B4-BE49-F238E27FC236}">
                <a16:creationId xmlns:a16="http://schemas.microsoft.com/office/drawing/2014/main" id="{6DFE662A-1537-6DF3-AF6A-3623855C29A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228071CF-0E49-42FE-BA46-10585ABC19D8}" type="slidenum">
              <a:rPr lang="en-US" altLang="en-US" sz="1200">
                <a:latin typeface="+mn-lt" charset="0"/>
                <a:cs typeface="+mn-ea" charset="0"/>
              </a:rPr>
              <a:pPr algn="r" hangingPunct="1">
                <a:lnSpc>
                  <a:spcPct val="100000"/>
                </a:lnSpc>
              </a:pPr>
              <a:t>16</a:t>
            </a:fld>
            <a:endParaRPr lang="en-US" altLang="en-US" sz="1200">
              <a:latin typeface="+mn-lt" charset="0"/>
              <a:cs typeface="+mn-ea" charset="0"/>
            </a:endParaRPr>
          </a:p>
        </p:txBody>
      </p:sp>
      <p:sp>
        <p:nvSpPr>
          <p:cNvPr id="243714" name="Rectangle 2">
            <a:extLst>
              <a:ext uri="{FF2B5EF4-FFF2-40B4-BE49-F238E27FC236}">
                <a16:creationId xmlns:a16="http://schemas.microsoft.com/office/drawing/2014/main" id="{D1EB62E3-AED8-4D28-470C-B9ED75F6EDAB}"/>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3715" name="Rectangle 3">
            <a:extLst>
              <a:ext uri="{FF2B5EF4-FFF2-40B4-BE49-F238E27FC236}">
                <a16:creationId xmlns:a16="http://schemas.microsoft.com/office/drawing/2014/main" id="{B99E33B9-BE07-F297-735F-64B1C8FEA476}"/>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E8522E85-1586-4C42-CDDD-84DCEB868B46}"/>
              </a:ext>
            </a:extLst>
          </p:cNvPr>
          <p:cNvSpPr>
            <a:spLocks noGrp="1" noChangeArrowheads="1"/>
          </p:cNvSpPr>
          <p:nvPr>
            <p:ph type="sldNum"/>
          </p:nvPr>
        </p:nvSpPr>
        <p:spPr>
          <a:ln/>
        </p:spPr>
        <p:txBody>
          <a:bodyPr/>
          <a:lstStyle/>
          <a:p>
            <a:fld id="{D22CFC7F-7621-4108-B6FA-4BFD3B6DE9CD}" type="slidenum">
              <a:rPr lang="en-US" altLang="en-US"/>
              <a:pPr/>
              <a:t>17</a:t>
            </a:fld>
            <a:endParaRPr lang="en-US" altLang="en-US"/>
          </a:p>
        </p:txBody>
      </p:sp>
      <p:sp>
        <p:nvSpPr>
          <p:cNvPr id="244737" name="Text Box 1">
            <a:extLst>
              <a:ext uri="{FF2B5EF4-FFF2-40B4-BE49-F238E27FC236}">
                <a16:creationId xmlns:a16="http://schemas.microsoft.com/office/drawing/2014/main" id="{DEE3A7D8-9DC4-E08F-A242-29CA8E030C59}"/>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86EB1C07-53CF-4151-8127-37AB11FE3128}" type="slidenum">
              <a:rPr lang="en-US" altLang="en-US" sz="1200">
                <a:latin typeface="+mn-lt" charset="0"/>
                <a:cs typeface="+mn-ea" charset="0"/>
              </a:rPr>
              <a:pPr algn="r" hangingPunct="1">
                <a:lnSpc>
                  <a:spcPct val="100000"/>
                </a:lnSpc>
              </a:pPr>
              <a:t>17</a:t>
            </a:fld>
            <a:endParaRPr lang="en-US" altLang="en-US" sz="1200">
              <a:latin typeface="+mn-lt" charset="0"/>
              <a:cs typeface="+mn-ea" charset="0"/>
            </a:endParaRPr>
          </a:p>
        </p:txBody>
      </p:sp>
      <p:sp>
        <p:nvSpPr>
          <p:cNvPr id="244738" name="Rectangle 2">
            <a:extLst>
              <a:ext uri="{FF2B5EF4-FFF2-40B4-BE49-F238E27FC236}">
                <a16:creationId xmlns:a16="http://schemas.microsoft.com/office/drawing/2014/main" id="{B0A3B089-911E-7AAC-CB50-1780582C05A6}"/>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39" name="Rectangle 3">
            <a:extLst>
              <a:ext uri="{FF2B5EF4-FFF2-40B4-BE49-F238E27FC236}">
                <a16:creationId xmlns:a16="http://schemas.microsoft.com/office/drawing/2014/main" id="{78AF431E-66F7-0BB7-32E0-38B603083B2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BD6E4A3E-EFFF-8241-0535-8ACC1F70FB13}"/>
              </a:ext>
            </a:extLst>
          </p:cNvPr>
          <p:cNvSpPr>
            <a:spLocks noGrp="1" noChangeArrowheads="1"/>
          </p:cNvSpPr>
          <p:nvPr>
            <p:ph type="sldNum"/>
          </p:nvPr>
        </p:nvSpPr>
        <p:spPr>
          <a:ln/>
        </p:spPr>
        <p:txBody>
          <a:bodyPr/>
          <a:lstStyle/>
          <a:p>
            <a:fld id="{AAEA01AB-7A51-402A-9992-10FE054CF2D9}" type="slidenum">
              <a:rPr lang="en-US" altLang="en-US"/>
              <a:pPr/>
              <a:t>18</a:t>
            </a:fld>
            <a:endParaRPr lang="en-US" altLang="en-US"/>
          </a:p>
        </p:txBody>
      </p:sp>
      <p:sp>
        <p:nvSpPr>
          <p:cNvPr id="245761" name="Text Box 1">
            <a:extLst>
              <a:ext uri="{FF2B5EF4-FFF2-40B4-BE49-F238E27FC236}">
                <a16:creationId xmlns:a16="http://schemas.microsoft.com/office/drawing/2014/main" id="{E2AA3CE6-F7D0-97BF-1C96-B28DAC84C84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1689E869-53AF-4D09-8C3A-16F99345C86D}" type="slidenum">
              <a:rPr lang="en-US" altLang="en-US" sz="1200">
                <a:latin typeface="+mn-lt" charset="0"/>
                <a:cs typeface="+mn-ea" charset="0"/>
              </a:rPr>
              <a:pPr algn="r" hangingPunct="1">
                <a:lnSpc>
                  <a:spcPct val="100000"/>
                </a:lnSpc>
              </a:pPr>
              <a:t>18</a:t>
            </a:fld>
            <a:endParaRPr lang="en-US" altLang="en-US" sz="1200">
              <a:latin typeface="+mn-lt" charset="0"/>
              <a:cs typeface="+mn-ea" charset="0"/>
            </a:endParaRPr>
          </a:p>
        </p:txBody>
      </p:sp>
      <p:sp>
        <p:nvSpPr>
          <p:cNvPr id="245762" name="Rectangle 2">
            <a:extLst>
              <a:ext uri="{FF2B5EF4-FFF2-40B4-BE49-F238E27FC236}">
                <a16:creationId xmlns:a16="http://schemas.microsoft.com/office/drawing/2014/main" id="{8B2C9CCE-6399-AB3F-FAE9-EE9D32491A80}"/>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63" name="Rectangle 3">
            <a:extLst>
              <a:ext uri="{FF2B5EF4-FFF2-40B4-BE49-F238E27FC236}">
                <a16:creationId xmlns:a16="http://schemas.microsoft.com/office/drawing/2014/main" id="{0CEF8E9F-5AAD-F204-A335-CAF5794F75A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372C86-A8D7-8CD0-176D-2D448EF7B68F}"/>
              </a:ext>
            </a:extLst>
          </p:cNvPr>
          <p:cNvSpPr>
            <a:spLocks noGrp="1" noChangeArrowheads="1"/>
          </p:cNvSpPr>
          <p:nvPr>
            <p:ph type="sldNum"/>
          </p:nvPr>
        </p:nvSpPr>
        <p:spPr>
          <a:ln/>
        </p:spPr>
        <p:txBody>
          <a:bodyPr/>
          <a:lstStyle/>
          <a:p>
            <a:fld id="{973F671E-6546-4011-BCEE-29C5FB99E586}" type="slidenum">
              <a:rPr lang="en-US" altLang="en-US"/>
              <a:pPr/>
              <a:t>19</a:t>
            </a:fld>
            <a:endParaRPr lang="en-US" altLang="en-US"/>
          </a:p>
        </p:txBody>
      </p:sp>
      <p:sp>
        <p:nvSpPr>
          <p:cNvPr id="246785" name="Rectangle 1">
            <a:extLst>
              <a:ext uri="{FF2B5EF4-FFF2-40B4-BE49-F238E27FC236}">
                <a16:creationId xmlns:a16="http://schemas.microsoft.com/office/drawing/2014/main" id="{2657F574-0D5A-AEEC-59F4-DBFB49BE8BB9}"/>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6786" name="Rectangle 2">
            <a:extLst>
              <a:ext uri="{FF2B5EF4-FFF2-40B4-BE49-F238E27FC236}">
                <a16:creationId xmlns:a16="http://schemas.microsoft.com/office/drawing/2014/main" id="{DAF979E4-CEBC-ED90-BCFD-AE16641A181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8145FE0C-4895-AB32-D6C5-C206A0F24E65}"/>
              </a:ext>
            </a:extLst>
          </p:cNvPr>
          <p:cNvSpPr>
            <a:spLocks noGrp="1" noChangeArrowheads="1"/>
          </p:cNvSpPr>
          <p:nvPr>
            <p:ph type="sldNum"/>
          </p:nvPr>
        </p:nvSpPr>
        <p:spPr>
          <a:ln/>
        </p:spPr>
        <p:txBody>
          <a:bodyPr/>
          <a:lstStyle/>
          <a:p>
            <a:fld id="{06259F37-267F-4ADA-A90E-26A6A12524C2}" type="slidenum">
              <a:rPr lang="en-US" altLang="en-US"/>
              <a:pPr/>
              <a:t>2</a:t>
            </a:fld>
            <a:endParaRPr lang="en-US" altLang="en-US"/>
          </a:p>
        </p:txBody>
      </p:sp>
      <p:sp>
        <p:nvSpPr>
          <p:cNvPr id="229377" name="Rectangle 1">
            <a:extLst>
              <a:ext uri="{FF2B5EF4-FFF2-40B4-BE49-F238E27FC236}">
                <a16:creationId xmlns:a16="http://schemas.microsoft.com/office/drawing/2014/main" id="{7013A7EE-CF8E-1E1A-147E-C91EB453EE43}"/>
              </a:ext>
            </a:extLst>
          </p:cNvPr>
          <p:cNvSpPr txBox="1">
            <a:spLocks noGrp="1" noRot="1" noChangeAspect="1" noChangeArrowheads="1"/>
          </p:cNvSpPr>
          <p:nvPr>
            <p:ph type="sldImg"/>
          </p:nvPr>
        </p:nvSpPr>
        <p:spPr bwMode="auto">
          <a:xfrm>
            <a:off x="993775" y="768350"/>
            <a:ext cx="5113338"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9378" name="Text Box 2">
            <a:extLst>
              <a:ext uri="{FF2B5EF4-FFF2-40B4-BE49-F238E27FC236}">
                <a16:creationId xmlns:a16="http://schemas.microsoft.com/office/drawing/2014/main" id="{E759D837-202B-3F2A-F2D8-9E263AAD122A}"/>
              </a:ext>
            </a:extLst>
          </p:cNvPr>
          <p:cNvSpPr txBox="1">
            <a:spLocks noChangeArrowheads="1"/>
          </p:cNvSpPr>
          <p:nvPr/>
        </p:nvSpPr>
        <p:spPr bwMode="auto">
          <a:xfrm>
            <a:off x="711200" y="4860925"/>
            <a:ext cx="567690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450"/>
              </a:spcBef>
              <a:buClrTx/>
              <a:buFontTx/>
              <a:buNone/>
            </a:pPr>
            <a:r>
              <a:rPr lang="en-US" altLang="en-US" sz="1200">
                <a:latin typeface="Times New Roman" panose="02020603050405020304" pitchFamily="18" charset="0"/>
              </a:rPr>
              <a:t>Initial goals were to support development of Linux</a:t>
            </a:r>
          </a:p>
          <a:p>
            <a:pPr>
              <a:lnSpc>
                <a:spcPct val="100000"/>
              </a:lnSpc>
              <a:spcBef>
                <a:spcPts val="450"/>
              </a:spcBef>
              <a:buClrTx/>
              <a:buFontTx/>
              <a:buNone/>
            </a:pPr>
            <a:endParaRPr lang="en-US" altLang="en-US" sz="1200">
              <a:latin typeface="Times New Roman" panose="02020603050405020304" pitchFamily="18" charset="0"/>
            </a:endParaRPr>
          </a:p>
        </p:txBody>
      </p:sp>
      <p:sp>
        <p:nvSpPr>
          <p:cNvPr id="229379" name="Text Box 3">
            <a:extLst>
              <a:ext uri="{FF2B5EF4-FFF2-40B4-BE49-F238E27FC236}">
                <a16:creationId xmlns:a16="http://schemas.microsoft.com/office/drawing/2014/main" id="{412DBA4B-1840-CE50-9C8F-329471BC452E}"/>
              </a:ext>
            </a:extLst>
          </p:cNvPr>
          <p:cNvSpPr txBox="1">
            <a:spLocks noChangeArrowheads="1"/>
          </p:cNvSpPr>
          <p:nvPr/>
        </p:nvSpPr>
        <p:spPr bwMode="auto">
          <a:xfrm>
            <a:off x="4021138" y="9720263"/>
            <a:ext cx="30765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F890C7AA-FE4A-4041-B81E-1BF7DF8B687B}" type="slidenum">
              <a:rPr lang="en-US" altLang="en-US" sz="1300">
                <a:ea typeface="ＭＳ Ｐゴシック" panose="020B0600070205080204" pitchFamily="34" charset="-128"/>
              </a:rPr>
              <a:pPr algn="r" hangingPunct="1">
                <a:lnSpc>
                  <a:spcPct val="100000"/>
                </a:lnSpc>
                <a:buClrTx/>
                <a:buFontTx/>
                <a:buNone/>
              </a:pPr>
              <a:t>2</a:t>
            </a:fld>
            <a:endParaRPr lang="en-US" altLang="en-US" sz="130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C876108E-1D11-5956-6EE0-A87954074DD5}"/>
              </a:ext>
            </a:extLst>
          </p:cNvPr>
          <p:cNvSpPr>
            <a:spLocks noGrp="1" noChangeArrowheads="1"/>
          </p:cNvSpPr>
          <p:nvPr>
            <p:ph type="sldNum"/>
          </p:nvPr>
        </p:nvSpPr>
        <p:spPr>
          <a:ln/>
        </p:spPr>
        <p:txBody>
          <a:bodyPr/>
          <a:lstStyle/>
          <a:p>
            <a:fld id="{EE678A9A-0D01-4E3B-AF35-4F2A7A930496}" type="slidenum">
              <a:rPr lang="en-US" altLang="en-US"/>
              <a:pPr/>
              <a:t>20</a:t>
            </a:fld>
            <a:endParaRPr lang="en-US" altLang="en-US"/>
          </a:p>
        </p:txBody>
      </p:sp>
      <p:sp>
        <p:nvSpPr>
          <p:cNvPr id="247809" name="Text Box 1">
            <a:extLst>
              <a:ext uri="{FF2B5EF4-FFF2-40B4-BE49-F238E27FC236}">
                <a16:creationId xmlns:a16="http://schemas.microsoft.com/office/drawing/2014/main" id="{1C676B8F-EDD5-A442-EC17-0F4953C3460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D0BF175A-A339-4696-A0E3-04F393E4E66E}" type="slidenum">
              <a:rPr lang="en-US" altLang="en-US" sz="1200">
                <a:latin typeface="+mn-lt" charset="0"/>
                <a:cs typeface="+mn-ea" charset="0"/>
              </a:rPr>
              <a:pPr algn="r" hangingPunct="1">
                <a:lnSpc>
                  <a:spcPct val="100000"/>
                </a:lnSpc>
              </a:pPr>
              <a:t>20</a:t>
            </a:fld>
            <a:endParaRPr lang="en-US" altLang="en-US" sz="1200">
              <a:latin typeface="+mn-lt" charset="0"/>
              <a:cs typeface="+mn-ea" charset="0"/>
            </a:endParaRPr>
          </a:p>
        </p:txBody>
      </p:sp>
      <p:sp>
        <p:nvSpPr>
          <p:cNvPr id="247810" name="Rectangle 2">
            <a:extLst>
              <a:ext uri="{FF2B5EF4-FFF2-40B4-BE49-F238E27FC236}">
                <a16:creationId xmlns:a16="http://schemas.microsoft.com/office/drawing/2014/main" id="{D930E3E4-B3CE-73DC-04DB-101FC449047C}"/>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7811" name="Rectangle 3">
            <a:extLst>
              <a:ext uri="{FF2B5EF4-FFF2-40B4-BE49-F238E27FC236}">
                <a16:creationId xmlns:a16="http://schemas.microsoft.com/office/drawing/2014/main" id="{4C48EC54-8CC5-4C0B-2BDF-1C4DACE8CBE9}"/>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42F7B33A-8637-E8AE-5967-7D552937854C}"/>
              </a:ext>
            </a:extLst>
          </p:cNvPr>
          <p:cNvSpPr>
            <a:spLocks noGrp="1" noChangeArrowheads="1"/>
          </p:cNvSpPr>
          <p:nvPr>
            <p:ph type="sldNum"/>
          </p:nvPr>
        </p:nvSpPr>
        <p:spPr>
          <a:ln/>
        </p:spPr>
        <p:txBody>
          <a:bodyPr/>
          <a:lstStyle/>
          <a:p>
            <a:fld id="{2C88B48B-FD0C-4996-8E25-91095771F0B5}" type="slidenum">
              <a:rPr lang="en-US" altLang="en-US"/>
              <a:pPr/>
              <a:t>21</a:t>
            </a:fld>
            <a:endParaRPr lang="en-US" altLang="en-US"/>
          </a:p>
        </p:txBody>
      </p:sp>
      <p:sp>
        <p:nvSpPr>
          <p:cNvPr id="248833" name="Text Box 1">
            <a:extLst>
              <a:ext uri="{FF2B5EF4-FFF2-40B4-BE49-F238E27FC236}">
                <a16:creationId xmlns:a16="http://schemas.microsoft.com/office/drawing/2014/main" id="{759B09AF-EB5F-0E26-45AF-2A0E0BC59EB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87F905F4-FBED-40F4-97E7-3EDAEB118823}" type="slidenum">
              <a:rPr lang="en-US" altLang="en-US" sz="1200">
                <a:latin typeface="+mn-lt" charset="0"/>
                <a:cs typeface="+mn-ea" charset="0"/>
              </a:rPr>
              <a:pPr algn="r" hangingPunct="1">
                <a:lnSpc>
                  <a:spcPct val="100000"/>
                </a:lnSpc>
              </a:pPr>
              <a:t>21</a:t>
            </a:fld>
            <a:endParaRPr lang="en-US" altLang="en-US" sz="1200">
              <a:latin typeface="+mn-lt" charset="0"/>
              <a:cs typeface="+mn-ea" charset="0"/>
            </a:endParaRPr>
          </a:p>
        </p:txBody>
      </p:sp>
      <p:sp>
        <p:nvSpPr>
          <p:cNvPr id="248834" name="Rectangle 2">
            <a:extLst>
              <a:ext uri="{FF2B5EF4-FFF2-40B4-BE49-F238E27FC236}">
                <a16:creationId xmlns:a16="http://schemas.microsoft.com/office/drawing/2014/main" id="{C097DADB-CCE3-2A84-5B65-AD3D12456CE2}"/>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8835" name="Rectangle 3">
            <a:extLst>
              <a:ext uri="{FF2B5EF4-FFF2-40B4-BE49-F238E27FC236}">
                <a16:creationId xmlns:a16="http://schemas.microsoft.com/office/drawing/2014/main" id="{BC4DCC7E-8680-8115-7A7F-F38740E97D1A}"/>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7F48887E-E913-4732-56EB-8D407BAD21DF}"/>
              </a:ext>
            </a:extLst>
          </p:cNvPr>
          <p:cNvSpPr>
            <a:spLocks noGrp="1" noChangeArrowheads="1"/>
          </p:cNvSpPr>
          <p:nvPr>
            <p:ph type="sldNum"/>
          </p:nvPr>
        </p:nvSpPr>
        <p:spPr>
          <a:ln/>
        </p:spPr>
        <p:txBody>
          <a:bodyPr/>
          <a:lstStyle/>
          <a:p>
            <a:fld id="{6DF8D0FB-270D-4640-86C2-21FA0A08A0E2}" type="slidenum">
              <a:rPr lang="en-US" altLang="en-US"/>
              <a:pPr/>
              <a:t>22</a:t>
            </a:fld>
            <a:endParaRPr lang="en-US" altLang="en-US"/>
          </a:p>
        </p:txBody>
      </p:sp>
      <p:sp>
        <p:nvSpPr>
          <p:cNvPr id="249857" name="Text Box 1">
            <a:extLst>
              <a:ext uri="{FF2B5EF4-FFF2-40B4-BE49-F238E27FC236}">
                <a16:creationId xmlns:a16="http://schemas.microsoft.com/office/drawing/2014/main" id="{7C7A3EC2-1B7F-ABAC-FE45-34E3248C789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C1E6F440-30B2-4753-82A1-45C5DC0BC72C}" type="slidenum">
              <a:rPr lang="en-US" altLang="en-US" sz="1200">
                <a:latin typeface="+mn-lt" charset="0"/>
                <a:cs typeface="+mn-ea" charset="0"/>
              </a:rPr>
              <a:pPr algn="r" hangingPunct="1">
                <a:lnSpc>
                  <a:spcPct val="100000"/>
                </a:lnSpc>
              </a:pPr>
              <a:t>22</a:t>
            </a:fld>
            <a:endParaRPr lang="en-US" altLang="en-US" sz="1200">
              <a:latin typeface="+mn-lt" charset="0"/>
              <a:cs typeface="+mn-ea" charset="0"/>
            </a:endParaRPr>
          </a:p>
        </p:txBody>
      </p:sp>
      <p:sp>
        <p:nvSpPr>
          <p:cNvPr id="249858" name="Rectangle 2">
            <a:extLst>
              <a:ext uri="{FF2B5EF4-FFF2-40B4-BE49-F238E27FC236}">
                <a16:creationId xmlns:a16="http://schemas.microsoft.com/office/drawing/2014/main" id="{016BC9B5-EA02-D2A3-6F61-8F163BCB446B}"/>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9859" name="Rectangle 3">
            <a:extLst>
              <a:ext uri="{FF2B5EF4-FFF2-40B4-BE49-F238E27FC236}">
                <a16:creationId xmlns:a16="http://schemas.microsoft.com/office/drawing/2014/main" id="{330C6F1B-EA76-B2CE-28B4-EA4C6D3BF530}"/>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CB2EA35F-2928-F306-FCA5-088C944B986C}"/>
              </a:ext>
            </a:extLst>
          </p:cNvPr>
          <p:cNvSpPr>
            <a:spLocks noGrp="1" noChangeArrowheads="1"/>
          </p:cNvSpPr>
          <p:nvPr>
            <p:ph type="sldNum"/>
          </p:nvPr>
        </p:nvSpPr>
        <p:spPr>
          <a:ln/>
        </p:spPr>
        <p:txBody>
          <a:bodyPr/>
          <a:lstStyle/>
          <a:p>
            <a:fld id="{F363DFE4-0597-4BC8-B985-7EDACC50483D}" type="slidenum">
              <a:rPr lang="en-US" altLang="en-US"/>
              <a:pPr/>
              <a:t>23</a:t>
            </a:fld>
            <a:endParaRPr lang="en-US" altLang="en-US"/>
          </a:p>
        </p:txBody>
      </p:sp>
      <p:sp>
        <p:nvSpPr>
          <p:cNvPr id="250881" name="Text Box 1">
            <a:extLst>
              <a:ext uri="{FF2B5EF4-FFF2-40B4-BE49-F238E27FC236}">
                <a16:creationId xmlns:a16="http://schemas.microsoft.com/office/drawing/2014/main" id="{3F857312-F2B0-F345-1B61-DEF70DE040F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855784AA-2F5A-4CA7-8B3A-32B4E9658DB5}" type="slidenum">
              <a:rPr lang="en-US" altLang="en-US" sz="1200">
                <a:latin typeface="+mn-lt" charset="0"/>
                <a:cs typeface="+mn-ea" charset="0"/>
              </a:rPr>
              <a:pPr algn="r" hangingPunct="1">
                <a:lnSpc>
                  <a:spcPct val="100000"/>
                </a:lnSpc>
              </a:pPr>
              <a:t>23</a:t>
            </a:fld>
            <a:endParaRPr lang="en-US" altLang="en-US" sz="1200">
              <a:latin typeface="+mn-lt" charset="0"/>
              <a:cs typeface="+mn-ea" charset="0"/>
            </a:endParaRPr>
          </a:p>
        </p:txBody>
      </p:sp>
      <p:sp>
        <p:nvSpPr>
          <p:cNvPr id="250882" name="Rectangle 2">
            <a:extLst>
              <a:ext uri="{FF2B5EF4-FFF2-40B4-BE49-F238E27FC236}">
                <a16:creationId xmlns:a16="http://schemas.microsoft.com/office/drawing/2014/main" id="{31FEE133-D53E-F2DE-843C-3EA4C6D40EB1}"/>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0883" name="Rectangle 3">
            <a:extLst>
              <a:ext uri="{FF2B5EF4-FFF2-40B4-BE49-F238E27FC236}">
                <a16:creationId xmlns:a16="http://schemas.microsoft.com/office/drawing/2014/main" id="{F0EDE97E-426F-FCAD-1D3F-2D0337001F6E}"/>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E0F12374-7B78-92A5-FBD5-FDE5E8C3F419}"/>
              </a:ext>
            </a:extLst>
          </p:cNvPr>
          <p:cNvSpPr>
            <a:spLocks noGrp="1" noChangeArrowheads="1"/>
          </p:cNvSpPr>
          <p:nvPr>
            <p:ph type="sldNum"/>
          </p:nvPr>
        </p:nvSpPr>
        <p:spPr>
          <a:ln/>
        </p:spPr>
        <p:txBody>
          <a:bodyPr/>
          <a:lstStyle/>
          <a:p>
            <a:fld id="{27B5DE89-161F-4CD7-BF52-14BFB860720A}" type="slidenum">
              <a:rPr lang="en-US" altLang="en-US"/>
              <a:pPr/>
              <a:t>24</a:t>
            </a:fld>
            <a:endParaRPr lang="en-US" altLang="en-US"/>
          </a:p>
        </p:txBody>
      </p:sp>
      <p:sp>
        <p:nvSpPr>
          <p:cNvPr id="251905" name="Text Box 1">
            <a:extLst>
              <a:ext uri="{FF2B5EF4-FFF2-40B4-BE49-F238E27FC236}">
                <a16:creationId xmlns:a16="http://schemas.microsoft.com/office/drawing/2014/main" id="{8DEC191C-B940-3B4A-19EF-1B55A6CA43B9}"/>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69FD9BC9-C5B5-455F-8259-D26317BCC7F9}" type="slidenum">
              <a:rPr lang="en-US" altLang="en-US" sz="1200">
                <a:latin typeface="+mn-lt" charset="0"/>
                <a:cs typeface="+mn-ea" charset="0"/>
              </a:rPr>
              <a:pPr algn="r" hangingPunct="1">
                <a:lnSpc>
                  <a:spcPct val="100000"/>
                </a:lnSpc>
              </a:pPr>
              <a:t>24</a:t>
            </a:fld>
            <a:endParaRPr lang="en-US" altLang="en-US" sz="1200">
              <a:latin typeface="+mn-lt" charset="0"/>
              <a:cs typeface="+mn-ea" charset="0"/>
            </a:endParaRPr>
          </a:p>
        </p:txBody>
      </p:sp>
      <p:sp>
        <p:nvSpPr>
          <p:cNvPr id="251906" name="Rectangle 2">
            <a:extLst>
              <a:ext uri="{FF2B5EF4-FFF2-40B4-BE49-F238E27FC236}">
                <a16:creationId xmlns:a16="http://schemas.microsoft.com/office/drawing/2014/main" id="{67DDA0CC-2BDB-1117-BDFD-1868E3D2976A}"/>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1907" name="Rectangle 3">
            <a:extLst>
              <a:ext uri="{FF2B5EF4-FFF2-40B4-BE49-F238E27FC236}">
                <a16:creationId xmlns:a16="http://schemas.microsoft.com/office/drawing/2014/main" id="{F0FA00AA-9AE6-D857-58B7-DB63A8D08989}"/>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C8A9AB13-4274-D91D-A3D5-358DE6D62F97}"/>
              </a:ext>
            </a:extLst>
          </p:cNvPr>
          <p:cNvSpPr>
            <a:spLocks noGrp="1" noChangeArrowheads="1"/>
          </p:cNvSpPr>
          <p:nvPr>
            <p:ph type="sldNum"/>
          </p:nvPr>
        </p:nvSpPr>
        <p:spPr>
          <a:ln/>
        </p:spPr>
        <p:txBody>
          <a:bodyPr/>
          <a:lstStyle/>
          <a:p>
            <a:fld id="{EE7A4428-8B38-4D71-99F6-EEF3427F07AF}" type="slidenum">
              <a:rPr lang="en-US" altLang="en-US"/>
              <a:pPr/>
              <a:t>25</a:t>
            </a:fld>
            <a:endParaRPr lang="en-US" altLang="en-US"/>
          </a:p>
        </p:txBody>
      </p:sp>
      <p:sp>
        <p:nvSpPr>
          <p:cNvPr id="252929" name="Text Box 1">
            <a:extLst>
              <a:ext uri="{FF2B5EF4-FFF2-40B4-BE49-F238E27FC236}">
                <a16:creationId xmlns:a16="http://schemas.microsoft.com/office/drawing/2014/main" id="{72287145-199F-505C-795C-11989A666E2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D2187840-6C5B-4990-A417-AF2D5F315034}" type="slidenum">
              <a:rPr lang="en-US" altLang="en-US" sz="1200">
                <a:latin typeface="+mn-lt" charset="0"/>
                <a:cs typeface="+mn-ea" charset="0"/>
              </a:rPr>
              <a:pPr algn="r" hangingPunct="1">
                <a:lnSpc>
                  <a:spcPct val="100000"/>
                </a:lnSpc>
              </a:pPr>
              <a:t>25</a:t>
            </a:fld>
            <a:endParaRPr lang="en-US" altLang="en-US" sz="1200">
              <a:latin typeface="+mn-lt" charset="0"/>
              <a:cs typeface="+mn-ea" charset="0"/>
            </a:endParaRPr>
          </a:p>
        </p:txBody>
      </p:sp>
      <p:sp>
        <p:nvSpPr>
          <p:cNvPr id="252930" name="Rectangle 2">
            <a:extLst>
              <a:ext uri="{FF2B5EF4-FFF2-40B4-BE49-F238E27FC236}">
                <a16:creationId xmlns:a16="http://schemas.microsoft.com/office/drawing/2014/main" id="{E613740B-128A-6E70-DB14-2CF497802E9B}"/>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2931" name="Rectangle 3">
            <a:extLst>
              <a:ext uri="{FF2B5EF4-FFF2-40B4-BE49-F238E27FC236}">
                <a16:creationId xmlns:a16="http://schemas.microsoft.com/office/drawing/2014/main" id="{5D8995BF-4D03-43FE-9831-0103F16EFE22}"/>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39E10504-0FDD-D92C-3A7A-657B2A34157E}"/>
              </a:ext>
            </a:extLst>
          </p:cNvPr>
          <p:cNvSpPr>
            <a:spLocks noGrp="1" noChangeArrowheads="1"/>
          </p:cNvSpPr>
          <p:nvPr>
            <p:ph type="sldNum"/>
          </p:nvPr>
        </p:nvSpPr>
        <p:spPr>
          <a:ln/>
        </p:spPr>
        <p:txBody>
          <a:bodyPr/>
          <a:lstStyle/>
          <a:p>
            <a:fld id="{57CC17F9-5E94-495C-BA91-1BED89E355C6}" type="slidenum">
              <a:rPr lang="en-US" altLang="en-US"/>
              <a:pPr/>
              <a:t>26</a:t>
            </a:fld>
            <a:endParaRPr lang="en-US" altLang="en-US"/>
          </a:p>
        </p:txBody>
      </p:sp>
      <p:sp>
        <p:nvSpPr>
          <p:cNvPr id="253953" name="Text Box 1">
            <a:extLst>
              <a:ext uri="{FF2B5EF4-FFF2-40B4-BE49-F238E27FC236}">
                <a16:creationId xmlns:a16="http://schemas.microsoft.com/office/drawing/2014/main" id="{D17FA1FE-91CB-32A0-B436-876C423ADFE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938A90BC-3C64-4ED6-A98D-F8C78DFCBE22}" type="slidenum">
              <a:rPr lang="en-US" altLang="en-US" sz="1200">
                <a:latin typeface="+mn-lt" charset="0"/>
                <a:cs typeface="+mn-ea" charset="0"/>
              </a:rPr>
              <a:pPr algn="r" hangingPunct="1">
                <a:lnSpc>
                  <a:spcPct val="100000"/>
                </a:lnSpc>
              </a:pPr>
              <a:t>26</a:t>
            </a:fld>
            <a:endParaRPr lang="en-US" altLang="en-US" sz="1200">
              <a:latin typeface="+mn-lt" charset="0"/>
              <a:cs typeface="+mn-ea" charset="0"/>
            </a:endParaRPr>
          </a:p>
        </p:txBody>
      </p:sp>
      <p:sp>
        <p:nvSpPr>
          <p:cNvPr id="253954" name="Rectangle 2">
            <a:extLst>
              <a:ext uri="{FF2B5EF4-FFF2-40B4-BE49-F238E27FC236}">
                <a16:creationId xmlns:a16="http://schemas.microsoft.com/office/drawing/2014/main" id="{20FABF1F-35AE-2006-E25D-BA6AC14CA209}"/>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3955" name="Rectangle 3">
            <a:extLst>
              <a:ext uri="{FF2B5EF4-FFF2-40B4-BE49-F238E27FC236}">
                <a16:creationId xmlns:a16="http://schemas.microsoft.com/office/drawing/2014/main" id="{AE4AFBF3-F421-8E91-DCB9-DA5536EF5E69}"/>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B312FF8D-E2D7-2382-92DB-77A537625162}"/>
              </a:ext>
            </a:extLst>
          </p:cNvPr>
          <p:cNvSpPr>
            <a:spLocks noGrp="1" noChangeArrowheads="1"/>
          </p:cNvSpPr>
          <p:nvPr>
            <p:ph type="sldNum"/>
          </p:nvPr>
        </p:nvSpPr>
        <p:spPr>
          <a:ln/>
        </p:spPr>
        <p:txBody>
          <a:bodyPr/>
          <a:lstStyle/>
          <a:p>
            <a:fld id="{66D10D9A-E579-4258-824F-B12FF30D3F65}" type="slidenum">
              <a:rPr lang="en-US" altLang="en-US"/>
              <a:pPr/>
              <a:t>27</a:t>
            </a:fld>
            <a:endParaRPr lang="en-US" altLang="en-US"/>
          </a:p>
        </p:txBody>
      </p:sp>
      <p:sp>
        <p:nvSpPr>
          <p:cNvPr id="254977" name="Text Box 1">
            <a:extLst>
              <a:ext uri="{FF2B5EF4-FFF2-40B4-BE49-F238E27FC236}">
                <a16:creationId xmlns:a16="http://schemas.microsoft.com/office/drawing/2014/main" id="{907F6E47-566C-696B-89C2-551149AB8DD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pPr>
            <a:fld id="{267F2224-808C-4E43-ACE3-FD7961FEA772}" type="slidenum">
              <a:rPr lang="en-US" altLang="en-US" sz="1200">
                <a:latin typeface="+mn-lt" charset="0"/>
                <a:cs typeface="+mn-ea" charset="0"/>
              </a:rPr>
              <a:pPr algn="r" hangingPunct="1">
                <a:lnSpc>
                  <a:spcPct val="100000"/>
                </a:lnSpc>
              </a:pPr>
              <a:t>27</a:t>
            </a:fld>
            <a:endParaRPr lang="en-US" altLang="en-US" sz="1200">
              <a:latin typeface="+mn-lt" charset="0"/>
              <a:cs typeface="+mn-ea" charset="0"/>
            </a:endParaRPr>
          </a:p>
        </p:txBody>
      </p:sp>
      <p:sp>
        <p:nvSpPr>
          <p:cNvPr id="254978" name="Rectangle 2">
            <a:extLst>
              <a:ext uri="{FF2B5EF4-FFF2-40B4-BE49-F238E27FC236}">
                <a16:creationId xmlns:a16="http://schemas.microsoft.com/office/drawing/2014/main" id="{50B16E81-D362-93C2-8668-819AD75ABEC4}"/>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4979" name="Rectangle 3">
            <a:extLst>
              <a:ext uri="{FF2B5EF4-FFF2-40B4-BE49-F238E27FC236}">
                <a16:creationId xmlns:a16="http://schemas.microsoft.com/office/drawing/2014/main" id="{D1371A7A-E0EE-DE01-B1D0-6998A03A60CA}"/>
              </a:ext>
            </a:extLst>
          </p:cNvPr>
          <p:cNvSpPr txBox="1">
            <a:spLocks noGrp="1" noChangeArrowheads="1"/>
          </p:cNvSpPr>
          <p:nvPr>
            <p:ph type="body" idx="1"/>
          </p:nvPr>
        </p:nvSpPr>
        <p:spPr bwMode="auto">
          <a:xfrm>
            <a:off x="777875" y="4776788"/>
            <a:ext cx="6213475" cy="4521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102F10-5D8D-77FE-702D-024DA6B9A114}"/>
              </a:ext>
            </a:extLst>
          </p:cNvPr>
          <p:cNvSpPr>
            <a:spLocks noGrp="1" noChangeArrowheads="1"/>
          </p:cNvSpPr>
          <p:nvPr>
            <p:ph type="sldNum"/>
          </p:nvPr>
        </p:nvSpPr>
        <p:spPr>
          <a:ln/>
        </p:spPr>
        <p:txBody>
          <a:bodyPr/>
          <a:lstStyle/>
          <a:p>
            <a:fld id="{0D731EB0-E6AC-4CE2-908C-865D2F3D8128}" type="slidenum">
              <a:rPr lang="en-US" altLang="en-US"/>
              <a:pPr/>
              <a:t>28</a:t>
            </a:fld>
            <a:endParaRPr lang="en-US" altLang="en-US"/>
          </a:p>
        </p:txBody>
      </p:sp>
      <p:sp>
        <p:nvSpPr>
          <p:cNvPr id="256001" name="Rectangle 1">
            <a:extLst>
              <a:ext uri="{FF2B5EF4-FFF2-40B4-BE49-F238E27FC236}">
                <a16:creationId xmlns:a16="http://schemas.microsoft.com/office/drawing/2014/main" id="{33D5E730-1827-9277-F5A3-F36AD5C3886E}"/>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02" name="Rectangle 2">
            <a:extLst>
              <a:ext uri="{FF2B5EF4-FFF2-40B4-BE49-F238E27FC236}">
                <a16:creationId xmlns:a16="http://schemas.microsoft.com/office/drawing/2014/main" id="{87C933EE-5A0B-815E-AEDA-887363669F7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AD7E84-8D11-588C-2BAF-8B4C05FF6A8F}"/>
              </a:ext>
            </a:extLst>
          </p:cNvPr>
          <p:cNvSpPr>
            <a:spLocks noGrp="1" noChangeArrowheads="1"/>
          </p:cNvSpPr>
          <p:nvPr>
            <p:ph type="sldNum"/>
          </p:nvPr>
        </p:nvSpPr>
        <p:spPr>
          <a:ln/>
        </p:spPr>
        <p:txBody>
          <a:bodyPr/>
          <a:lstStyle/>
          <a:p>
            <a:fld id="{52193307-D79D-4E19-B4CB-FD80226BFA53}" type="slidenum">
              <a:rPr lang="en-US" altLang="en-US"/>
              <a:pPr/>
              <a:t>29</a:t>
            </a:fld>
            <a:endParaRPr lang="en-US" altLang="en-US"/>
          </a:p>
        </p:txBody>
      </p:sp>
      <p:sp>
        <p:nvSpPr>
          <p:cNvPr id="257025" name="Rectangle 1">
            <a:extLst>
              <a:ext uri="{FF2B5EF4-FFF2-40B4-BE49-F238E27FC236}">
                <a16:creationId xmlns:a16="http://schemas.microsoft.com/office/drawing/2014/main" id="{895F9BC2-2F17-FB01-EFAD-3A605F29AB23}"/>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7026" name="Rectangle 2">
            <a:extLst>
              <a:ext uri="{FF2B5EF4-FFF2-40B4-BE49-F238E27FC236}">
                <a16:creationId xmlns:a16="http://schemas.microsoft.com/office/drawing/2014/main" id="{CCB4CEC5-032A-7A56-612B-7E6DBB05294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E699AA-AAAD-F728-D85C-2E2BDBB9DC87}"/>
              </a:ext>
            </a:extLst>
          </p:cNvPr>
          <p:cNvSpPr>
            <a:spLocks noGrp="1" noChangeArrowheads="1"/>
          </p:cNvSpPr>
          <p:nvPr>
            <p:ph type="sldNum"/>
          </p:nvPr>
        </p:nvSpPr>
        <p:spPr>
          <a:ln/>
        </p:spPr>
        <p:txBody>
          <a:bodyPr/>
          <a:lstStyle/>
          <a:p>
            <a:fld id="{CF32F8E1-6194-4C89-93B4-BC00CBE0A06A}" type="slidenum">
              <a:rPr lang="en-US" altLang="en-US"/>
              <a:pPr/>
              <a:t>3</a:t>
            </a:fld>
            <a:endParaRPr lang="en-US" altLang="en-US"/>
          </a:p>
        </p:txBody>
      </p:sp>
      <p:sp>
        <p:nvSpPr>
          <p:cNvPr id="230401" name="Rectangle 1">
            <a:extLst>
              <a:ext uri="{FF2B5EF4-FFF2-40B4-BE49-F238E27FC236}">
                <a16:creationId xmlns:a16="http://schemas.microsoft.com/office/drawing/2014/main" id="{5878822A-4B08-E1EA-C602-1A9E012645C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0402" name="Rectangle 2">
            <a:extLst>
              <a:ext uri="{FF2B5EF4-FFF2-40B4-BE49-F238E27FC236}">
                <a16:creationId xmlns:a16="http://schemas.microsoft.com/office/drawing/2014/main" id="{E542D23C-577F-7D0A-8BE5-44B2193A7ED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A29555-60E8-1A69-F827-873DEF0FDD3B}"/>
              </a:ext>
            </a:extLst>
          </p:cNvPr>
          <p:cNvSpPr>
            <a:spLocks noGrp="1" noChangeArrowheads="1"/>
          </p:cNvSpPr>
          <p:nvPr>
            <p:ph type="sldNum"/>
          </p:nvPr>
        </p:nvSpPr>
        <p:spPr>
          <a:ln/>
        </p:spPr>
        <p:txBody>
          <a:bodyPr/>
          <a:lstStyle/>
          <a:p>
            <a:fld id="{CD064F33-F64B-4D64-A7D9-543C4844942D}" type="slidenum">
              <a:rPr lang="en-US" altLang="en-US"/>
              <a:pPr/>
              <a:t>30</a:t>
            </a:fld>
            <a:endParaRPr lang="en-US" altLang="en-US"/>
          </a:p>
        </p:txBody>
      </p:sp>
      <p:sp>
        <p:nvSpPr>
          <p:cNvPr id="258049" name="Rectangle 1">
            <a:extLst>
              <a:ext uri="{FF2B5EF4-FFF2-40B4-BE49-F238E27FC236}">
                <a16:creationId xmlns:a16="http://schemas.microsoft.com/office/drawing/2014/main" id="{ABA94F4D-1B06-324A-58E5-BE710F859E6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8050" name="Rectangle 2">
            <a:extLst>
              <a:ext uri="{FF2B5EF4-FFF2-40B4-BE49-F238E27FC236}">
                <a16:creationId xmlns:a16="http://schemas.microsoft.com/office/drawing/2014/main" id="{37030696-6463-A9D5-4FA6-B864F2ECF09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5D16D8-4B1C-2924-8F36-A729AACE37DF}"/>
              </a:ext>
            </a:extLst>
          </p:cNvPr>
          <p:cNvSpPr>
            <a:spLocks noGrp="1" noChangeArrowheads="1"/>
          </p:cNvSpPr>
          <p:nvPr>
            <p:ph type="sldNum"/>
          </p:nvPr>
        </p:nvSpPr>
        <p:spPr>
          <a:ln/>
        </p:spPr>
        <p:txBody>
          <a:bodyPr/>
          <a:lstStyle/>
          <a:p>
            <a:fld id="{2FE321F3-EFB4-46A9-9228-D7B8D62451B9}" type="slidenum">
              <a:rPr lang="en-US" altLang="en-US"/>
              <a:pPr/>
              <a:t>31</a:t>
            </a:fld>
            <a:endParaRPr lang="en-US" altLang="en-US"/>
          </a:p>
        </p:txBody>
      </p:sp>
      <p:sp>
        <p:nvSpPr>
          <p:cNvPr id="259073" name="Rectangle 1">
            <a:extLst>
              <a:ext uri="{FF2B5EF4-FFF2-40B4-BE49-F238E27FC236}">
                <a16:creationId xmlns:a16="http://schemas.microsoft.com/office/drawing/2014/main" id="{452D5303-5993-FFD1-8277-8B61DE77091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9074" name="Rectangle 2">
            <a:extLst>
              <a:ext uri="{FF2B5EF4-FFF2-40B4-BE49-F238E27FC236}">
                <a16:creationId xmlns:a16="http://schemas.microsoft.com/office/drawing/2014/main" id="{33B61711-21CF-9808-47CA-EE4EB5505E4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554204-4329-AD3E-062F-174253A63F3F}"/>
              </a:ext>
            </a:extLst>
          </p:cNvPr>
          <p:cNvSpPr>
            <a:spLocks noGrp="1" noChangeArrowheads="1"/>
          </p:cNvSpPr>
          <p:nvPr>
            <p:ph type="sldNum"/>
          </p:nvPr>
        </p:nvSpPr>
        <p:spPr>
          <a:ln/>
        </p:spPr>
        <p:txBody>
          <a:bodyPr/>
          <a:lstStyle/>
          <a:p>
            <a:fld id="{8E3C4ACE-427A-47AF-A348-78918B59522D}" type="slidenum">
              <a:rPr lang="en-US" altLang="en-US"/>
              <a:pPr/>
              <a:t>32</a:t>
            </a:fld>
            <a:endParaRPr lang="en-US" altLang="en-US"/>
          </a:p>
        </p:txBody>
      </p:sp>
      <p:sp>
        <p:nvSpPr>
          <p:cNvPr id="260097" name="Rectangle 1">
            <a:extLst>
              <a:ext uri="{FF2B5EF4-FFF2-40B4-BE49-F238E27FC236}">
                <a16:creationId xmlns:a16="http://schemas.microsoft.com/office/drawing/2014/main" id="{8505156D-F62C-EE7B-29C4-A30086DF944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0098" name="Rectangle 2">
            <a:extLst>
              <a:ext uri="{FF2B5EF4-FFF2-40B4-BE49-F238E27FC236}">
                <a16:creationId xmlns:a16="http://schemas.microsoft.com/office/drawing/2014/main" id="{AAF062E2-F914-352B-B63B-C845D304563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FAC8D3-FAEC-2A8F-FF15-248D893D0A84}"/>
              </a:ext>
            </a:extLst>
          </p:cNvPr>
          <p:cNvSpPr>
            <a:spLocks noGrp="1" noChangeArrowheads="1"/>
          </p:cNvSpPr>
          <p:nvPr>
            <p:ph type="sldNum"/>
          </p:nvPr>
        </p:nvSpPr>
        <p:spPr>
          <a:ln/>
        </p:spPr>
        <p:txBody>
          <a:bodyPr/>
          <a:lstStyle/>
          <a:p>
            <a:fld id="{6C0F82FC-3620-42AD-AD65-4BAE476CB0DB}" type="slidenum">
              <a:rPr lang="en-US" altLang="en-US"/>
              <a:pPr/>
              <a:t>33</a:t>
            </a:fld>
            <a:endParaRPr lang="en-US" altLang="en-US"/>
          </a:p>
        </p:txBody>
      </p:sp>
      <p:sp>
        <p:nvSpPr>
          <p:cNvPr id="261121" name="Rectangle 1">
            <a:extLst>
              <a:ext uri="{FF2B5EF4-FFF2-40B4-BE49-F238E27FC236}">
                <a16:creationId xmlns:a16="http://schemas.microsoft.com/office/drawing/2014/main" id="{F4993952-1A78-1A76-C146-7207530EE7CC}"/>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1122" name="Rectangle 2">
            <a:extLst>
              <a:ext uri="{FF2B5EF4-FFF2-40B4-BE49-F238E27FC236}">
                <a16:creationId xmlns:a16="http://schemas.microsoft.com/office/drawing/2014/main" id="{FA5DA1FD-A637-6C7E-BC06-CC6C2837A07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52721-5771-D902-96D8-F282F20B9390}"/>
              </a:ext>
            </a:extLst>
          </p:cNvPr>
          <p:cNvSpPr>
            <a:spLocks noGrp="1" noChangeArrowheads="1"/>
          </p:cNvSpPr>
          <p:nvPr>
            <p:ph type="sldNum"/>
          </p:nvPr>
        </p:nvSpPr>
        <p:spPr>
          <a:ln/>
        </p:spPr>
        <p:txBody>
          <a:bodyPr/>
          <a:lstStyle/>
          <a:p>
            <a:fld id="{3A0DD632-94D1-4A06-A2A0-623772712F96}" type="slidenum">
              <a:rPr lang="en-US" altLang="en-US"/>
              <a:pPr/>
              <a:t>34</a:t>
            </a:fld>
            <a:endParaRPr lang="en-US" altLang="en-US"/>
          </a:p>
        </p:txBody>
      </p:sp>
      <p:sp>
        <p:nvSpPr>
          <p:cNvPr id="262145" name="Rectangle 1">
            <a:extLst>
              <a:ext uri="{FF2B5EF4-FFF2-40B4-BE49-F238E27FC236}">
                <a16:creationId xmlns:a16="http://schemas.microsoft.com/office/drawing/2014/main" id="{86CDF06D-9221-019F-1E94-D4867853BB62}"/>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2146" name="Rectangle 2">
            <a:extLst>
              <a:ext uri="{FF2B5EF4-FFF2-40B4-BE49-F238E27FC236}">
                <a16:creationId xmlns:a16="http://schemas.microsoft.com/office/drawing/2014/main" id="{57B7A4C7-74B8-08BF-C4FE-AB845F78712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A3F044-A749-21B0-4458-9EDF318A5430}"/>
              </a:ext>
            </a:extLst>
          </p:cNvPr>
          <p:cNvSpPr>
            <a:spLocks noGrp="1" noChangeArrowheads="1"/>
          </p:cNvSpPr>
          <p:nvPr>
            <p:ph type="sldNum"/>
          </p:nvPr>
        </p:nvSpPr>
        <p:spPr>
          <a:ln/>
        </p:spPr>
        <p:txBody>
          <a:bodyPr/>
          <a:lstStyle/>
          <a:p>
            <a:fld id="{9C0AD43E-35CF-43D2-9527-85B0940029A5}" type="slidenum">
              <a:rPr lang="en-US" altLang="en-US"/>
              <a:pPr/>
              <a:t>35</a:t>
            </a:fld>
            <a:endParaRPr lang="en-US" altLang="en-US"/>
          </a:p>
        </p:txBody>
      </p:sp>
      <p:sp>
        <p:nvSpPr>
          <p:cNvPr id="263169" name="Rectangle 1">
            <a:extLst>
              <a:ext uri="{FF2B5EF4-FFF2-40B4-BE49-F238E27FC236}">
                <a16:creationId xmlns:a16="http://schemas.microsoft.com/office/drawing/2014/main" id="{757740FF-7697-7A6A-8933-CA3E1BC7A62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3170" name="Rectangle 2">
            <a:extLst>
              <a:ext uri="{FF2B5EF4-FFF2-40B4-BE49-F238E27FC236}">
                <a16:creationId xmlns:a16="http://schemas.microsoft.com/office/drawing/2014/main" id="{41953383-46AD-9641-E244-E87750473D5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E24E00-22C5-F4D7-9E67-DB55C8889FE6}"/>
              </a:ext>
            </a:extLst>
          </p:cNvPr>
          <p:cNvSpPr>
            <a:spLocks noGrp="1" noChangeArrowheads="1"/>
          </p:cNvSpPr>
          <p:nvPr>
            <p:ph type="sldNum"/>
          </p:nvPr>
        </p:nvSpPr>
        <p:spPr>
          <a:ln/>
        </p:spPr>
        <p:txBody>
          <a:bodyPr/>
          <a:lstStyle/>
          <a:p>
            <a:fld id="{BCDF12FE-4DF1-47EF-AFAF-03381396167D}" type="slidenum">
              <a:rPr lang="en-US" altLang="en-US"/>
              <a:pPr/>
              <a:t>36</a:t>
            </a:fld>
            <a:endParaRPr lang="en-US" altLang="en-US"/>
          </a:p>
        </p:txBody>
      </p:sp>
      <p:sp>
        <p:nvSpPr>
          <p:cNvPr id="264193" name="Rectangle 1">
            <a:extLst>
              <a:ext uri="{FF2B5EF4-FFF2-40B4-BE49-F238E27FC236}">
                <a16:creationId xmlns:a16="http://schemas.microsoft.com/office/drawing/2014/main" id="{9DB1E8C6-5A79-EE10-1BD3-28DE0C648068}"/>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4194" name="Rectangle 2">
            <a:extLst>
              <a:ext uri="{FF2B5EF4-FFF2-40B4-BE49-F238E27FC236}">
                <a16:creationId xmlns:a16="http://schemas.microsoft.com/office/drawing/2014/main" id="{CCD66BF9-25EE-A379-F219-224754A6912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E183CE2D-B706-F589-0680-F76E667534D2}"/>
              </a:ext>
            </a:extLst>
          </p:cNvPr>
          <p:cNvSpPr>
            <a:spLocks noGrp="1" noChangeArrowheads="1"/>
          </p:cNvSpPr>
          <p:nvPr>
            <p:ph type="sldNum"/>
          </p:nvPr>
        </p:nvSpPr>
        <p:spPr>
          <a:ln/>
        </p:spPr>
        <p:txBody>
          <a:bodyPr/>
          <a:lstStyle/>
          <a:p>
            <a:fld id="{0F073B05-BDAE-4097-A3D8-0F8FAF41F00A}" type="slidenum">
              <a:rPr lang="en-US" altLang="en-US"/>
              <a:pPr/>
              <a:t>37</a:t>
            </a:fld>
            <a:endParaRPr lang="en-US" altLang="en-US"/>
          </a:p>
        </p:txBody>
      </p:sp>
      <p:sp>
        <p:nvSpPr>
          <p:cNvPr id="265217" name="Rectangle 1">
            <a:extLst>
              <a:ext uri="{FF2B5EF4-FFF2-40B4-BE49-F238E27FC236}">
                <a16:creationId xmlns:a16="http://schemas.microsoft.com/office/drawing/2014/main" id="{B9E5C814-167B-1471-AC14-2F1ADBF75C3F}"/>
              </a:ext>
            </a:extLst>
          </p:cNvPr>
          <p:cNvSpPr txBox="1">
            <a:spLocks noGrp="1" noRot="1" noChangeAspect="1" noChangeArrowheads="1"/>
          </p:cNvSpPr>
          <p:nvPr>
            <p:ph type="sldImg"/>
          </p:nvPr>
        </p:nvSpPr>
        <p:spPr bwMode="auto">
          <a:xfrm>
            <a:off x="993775" y="768350"/>
            <a:ext cx="5113338"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5218" name="Text Box 2">
            <a:extLst>
              <a:ext uri="{FF2B5EF4-FFF2-40B4-BE49-F238E27FC236}">
                <a16:creationId xmlns:a16="http://schemas.microsoft.com/office/drawing/2014/main" id="{E7A75FEA-5481-B255-83F3-8A98D3B7D729}"/>
              </a:ext>
            </a:extLst>
          </p:cNvPr>
          <p:cNvSpPr txBox="1">
            <a:spLocks noChangeArrowheads="1"/>
          </p:cNvSpPr>
          <p:nvPr/>
        </p:nvSpPr>
        <p:spPr bwMode="auto">
          <a:xfrm>
            <a:off x="711200" y="4860925"/>
            <a:ext cx="567690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5219" name="Text Box 3">
            <a:extLst>
              <a:ext uri="{FF2B5EF4-FFF2-40B4-BE49-F238E27FC236}">
                <a16:creationId xmlns:a16="http://schemas.microsoft.com/office/drawing/2014/main" id="{81169417-AD4F-940C-6210-374A2DB3FF99}"/>
              </a:ext>
            </a:extLst>
          </p:cNvPr>
          <p:cNvSpPr txBox="1">
            <a:spLocks noChangeArrowheads="1"/>
          </p:cNvSpPr>
          <p:nvPr/>
        </p:nvSpPr>
        <p:spPr bwMode="auto">
          <a:xfrm>
            <a:off x="4021138" y="9720263"/>
            <a:ext cx="30765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lstStyle>
            <a:lvl1pPr marL="215900" indent="-21590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SzPct val="45000"/>
              <a:buFont typeface="Wingdings" panose="05000000000000000000" pitchFamily="2" charset="2"/>
              <a:buNone/>
            </a:pPr>
            <a:fld id="{B7B09A82-8BDE-4BCA-90C8-06E47B59EF26}" type="slidenum">
              <a:rPr lang="en-US" altLang="en-US" sz="1300"/>
              <a:pPr algn="r" hangingPunct="1">
                <a:lnSpc>
                  <a:spcPct val="100000"/>
                </a:lnSpc>
                <a:buSzPct val="45000"/>
                <a:buFont typeface="Wingdings" panose="05000000000000000000" pitchFamily="2" charset="2"/>
                <a:buNone/>
              </a:pPr>
              <a:t>37</a:t>
            </a:fld>
            <a:endParaRPr lang="en-US" altLang="en-U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31513F-9360-1239-0685-25C7A51780A2}"/>
              </a:ext>
            </a:extLst>
          </p:cNvPr>
          <p:cNvSpPr>
            <a:spLocks noGrp="1" noChangeArrowheads="1"/>
          </p:cNvSpPr>
          <p:nvPr>
            <p:ph type="sldNum"/>
          </p:nvPr>
        </p:nvSpPr>
        <p:spPr>
          <a:ln/>
        </p:spPr>
        <p:txBody>
          <a:bodyPr/>
          <a:lstStyle/>
          <a:p>
            <a:fld id="{D8FC0AA7-178E-44BB-AA9E-77227AD594C2}" type="slidenum">
              <a:rPr lang="en-US" altLang="en-US"/>
              <a:pPr/>
              <a:t>38</a:t>
            </a:fld>
            <a:endParaRPr lang="en-US" altLang="en-US"/>
          </a:p>
        </p:txBody>
      </p:sp>
      <p:sp>
        <p:nvSpPr>
          <p:cNvPr id="266241" name="Rectangle 1">
            <a:extLst>
              <a:ext uri="{FF2B5EF4-FFF2-40B4-BE49-F238E27FC236}">
                <a16:creationId xmlns:a16="http://schemas.microsoft.com/office/drawing/2014/main" id="{9E483F7E-D726-6D69-DD99-C5812F3EBEDF}"/>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42" name="Text Box 2">
            <a:extLst>
              <a:ext uri="{FF2B5EF4-FFF2-40B4-BE49-F238E27FC236}">
                <a16:creationId xmlns:a16="http://schemas.microsoft.com/office/drawing/2014/main" id="{B8D43A35-7F36-4D0F-6BB5-455757AFCB3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6CEA5F38-9261-1A7B-8C59-F8D6004F5E9A}"/>
              </a:ext>
            </a:extLst>
          </p:cNvPr>
          <p:cNvSpPr>
            <a:spLocks noGrp="1" noChangeArrowheads="1"/>
          </p:cNvSpPr>
          <p:nvPr>
            <p:ph type="sldNum"/>
          </p:nvPr>
        </p:nvSpPr>
        <p:spPr>
          <a:ln/>
        </p:spPr>
        <p:txBody>
          <a:bodyPr/>
          <a:lstStyle/>
          <a:p>
            <a:fld id="{0FEA1DB8-825C-459C-8B86-8E1B7292344F}" type="slidenum">
              <a:rPr lang="en-US" altLang="en-US"/>
              <a:pPr/>
              <a:t>4</a:t>
            </a:fld>
            <a:endParaRPr lang="en-US" altLang="en-US"/>
          </a:p>
        </p:txBody>
      </p:sp>
      <p:sp>
        <p:nvSpPr>
          <p:cNvPr id="231425" name="Rectangle 1">
            <a:extLst>
              <a:ext uri="{FF2B5EF4-FFF2-40B4-BE49-F238E27FC236}">
                <a16:creationId xmlns:a16="http://schemas.microsoft.com/office/drawing/2014/main" id="{9153B108-4776-9FBD-1EA6-E48D5ECF999A}"/>
              </a:ext>
            </a:extLst>
          </p:cNvPr>
          <p:cNvSpPr txBox="1">
            <a:spLocks noGrp="1" noRot="1" noChangeAspect="1" noChangeArrowheads="1"/>
          </p:cNvSpPr>
          <p:nvPr>
            <p:ph type="sldImg"/>
          </p:nvPr>
        </p:nvSpPr>
        <p:spPr bwMode="auto">
          <a:xfrm>
            <a:off x="993775" y="768350"/>
            <a:ext cx="5113338"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1426" name="Text Box 2">
            <a:extLst>
              <a:ext uri="{FF2B5EF4-FFF2-40B4-BE49-F238E27FC236}">
                <a16:creationId xmlns:a16="http://schemas.microsoft.com/office/drawing/2014/main" id="{3CD74F80-6E33-D928-A1F6-B799C8FF9985}"/>
              </a:ext>
            </a:extLst>
          </p:cNvPr>
          <p:cNvSpPr txBox="1">
            <a:spLocks noChangeArrowheads="1"/>
          </p:cNvSpPr>
          <p:nvPr/>
        </p:nvSpPr>
        <p:spPr bwMode="auto">
          <a:xfrm>
            <a:off x="711200" y="4860925"/>
            <a:ext cx="567690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450"/>
              </a:spcBef>
              <a:buClrTx/>
              <a:buFontTx/>
              <a:buNone/>
            </a:pPr>
            <a:r>
              <a:rPr lang="en-US" altLang="en-US" sz="1200">
                <a:latin typeface="Times New Roman" panose="02020603050405020304" pitchFamily="18" charset="0"/>
              </a:rPr>
              <a:t>http://git-scm.com/book/en/Getting-Started-About-Version-Control</a:t>
            </a:r>
          </a:p>
        </p:txBody>
      </p:sp>
      <p:sp>
        <p:nvSpPr>
          <p:cNvPr id="231427" name="Text Box 3">
            <a:extLst>
              <a:ext uri="{FF2B5EF4-FFF2-40B4-BE49-F238E27FC236}">
                <a16:creationId xmlns:a16="http://schemas.microsoft.com/office/drawing/2014/main" id="{3E43DE8F-8481-25A4-2EC5-6FDDE382EBD1}"/>
              </a:ext>
            </a:extLst>
          </p:cNvPr>
          <p:cNvSpPr txBox="1">
            <a:spLocks noChangeArrowheads="1"/>
          </p:cNvSpPr>
          <p:nvPr/>
        </p:nvSpPr>
        <p:spPr bwMode="auto">
          <a:xfrm>
            <a:off x="4021138" y="9720263"/>
            <a:ext cx="30765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6BEA26CB-74FB-420D-91D8-B4C4A5F091C4}" type="slidenum">
              <a:rPr lang="en-US" altLang="en-US" sz="1300">
                <a:ea typeface="ＭＳ Ｐゴシック" panose="020B0600070205080204" pitchFamily="34" charset="-128"/>
              </a:rPr>
              <a:pPr algn="r" hangingPunct="1">
                <a:lnSpc>
                  <a:spcPct val="100000"/>
                </a:lnSpc>
                <a:buClrTx/>
                <a:buFontTx/>
                <a:buNone/>
              </a:pPr>
              <a:t>4</a:t>
            </a:fld>
            <a:endParaRPr lang="en-US" altLang="en-US" sz="130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BC0D4-AA0E-6EF0-B3D0-C68D59B4429E}"/>
              </a:ext>
            </a:extLst>
          </p:cNvPr>
          <p:cNvSpPr>
            <a:spLocks noGrp="1" noChangeArrowheads="1"/>
          </p:cNvSpPr>
          <p:nvPr>
            <p:ph type="sldNum"/>
          </p:nvPr>
        </p:nvSpPr>
        <p:spPr>
          <a:ln/>
        </p:spPr>
        <p:txBody>
          <a:bodyPr/>
          <a:lstStyle/>
          <a:p>
            <a:fld id="{CC945E64-A5C1-4CEE-ABB5-D731C19D815A}" type="slidenum">
              <a:rPr lang="en-US" altLang="en-US"/>
              <a:pPr/>
              <a:t>5</a:t>
            </a:fld>
            <a:endParaRPr lang="en-US" altLang="en-US"/>
          </a:p>
        </p:txBody>
      </p:sp>
      <p:sp>
        <p:nvSpPr>
          <p:cNvPr id="232449" name="Rectangle 1">
            <a:extLst>
              <a:ext uri="{FF2B5EF4-FFF2-40B4-BE49-F238E27FC236}">
                <a16:creationId xmlns:a16="http://schemas.microsoft.com/office/drawing/2014/main" id="{EBCB3B78-90BD-48ED-7021-3DABB581B582}"/>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2450" name="Rectangle 2">
            <a:extLst>
              <a:ext uri="{FF2B5EF4-FFF2-40B4-BE49-F238E27FC236}">
                <a16:creationId xmlns:a16="http://schemas.microsoft.com/office/drawing/2014/main" id="{04E8C8C2-F2A8-3451-1EC0-54A2DD164F2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A296A6-67E5-9D56-4B5B-9137624404F7}"/>
              </a:ext>
            </a:extLst>
          </p:cNvPr>
          <p:cNvSpPr>
            <a:spLocks noGrp="1" noChangeArrowheads="1"/>
          </p:cNvSpPr>
          <p:nvPr>
            <p:ph type="sldNum"/>
          </p:nvPr>
        </p:nvSpPr>
        <p:spPr>
          <a:ln/>
        </p:spPr>
        <p:txBody>
          <a:bodyPr/>
          <a:lstStyle/>
          <a:p>
            <a:fld id="{985FE6B5-6C0D-4D90-9F06-6580CCC28363}" type="slidenum">
              <a:rPr lang="en-US" altLang="en-US"/>
              <a:pPr/>
              <a:t>6</a:t>
            </a:fld>
            <a:endParaRPr lang="en-US" altLang="en-US"/>
          </a:p>
        </p:txBody>
      </p:sp>
      <p:sp>
        <p:nvSpPr>
          <p:cNvPr id="233473" name="Rectangle 1">
            <a:extLst>
              <a:ext uri="{FF2B5EF4-FFF2-40B4-BE49-F238E27FC236}">
                <a16:creationId xmlns:a16="http://schemas.microsoft.com/office/drawing/2014/main" id="{D24FBD3A-FB2C-585C-13DA-00A4A22AB09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3474" name="Rectangle 2">
            <a:extLst>
              <a:ext uri="{FF2B5EF4-FFF2-40B4-BE49-F238E27FC236}">
                <a16:creationId xmlns:a16="http://schemas.microsoft.com/office/drawing/2014/main" id="{60B3ED25-FDAC-9A22-7445-0F04EA706C6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9EBE3A-E605-6BA4-4BFE-E39DA77A3350}"/>
              </a:ext>
            </a:extLst>
          </p:cNvPr>
          <p:cNvSpPr>
            <a:spLocks noGrp="1" noChangeArrowheads="1"/>
          </p:cNvSpPr>
          <p:nvPr>
            <p:ph type="sldNum"/>
          </p:nvPr>
        </p:nvSpPr>
        <p:spPr>
          <a:ln/>
        </p:spPr>
        <p:txBody>
          <a:bodyPr/>
          <a:lstStyle/>
          <a:p>
            <a:fld id="{F55D5859-5E33-4353-B645-19BEDDDF3178}" type="slidenum">
              <a:rPr lang="en-US" altLang="en-US"/>
              <a:pPr/>
              <a:t>7</a:t>
            </a:fld>
            <a:endParaRPr lang="en-US" altLang="en-US"/>
          </a:p>
        </p:txBody>
      </p:sp>
      <p:sp>
        <p:nvSpPr>
          <p:cNvPr id="234497" name="Rectangle 1">
            <a:extLst>
              <a:ext uri="{FF2B5EF4-FFF2-40B4-BE49-F238E27FC236}">
                <a16:creationId xmlns:a16="http://schemas.microsoft.com/office/drawing/2014/main" id="{F968B386-3FD3-7CD8-71C0-6283FBC81824}"/>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4498" name="Rectangle 2">
            <a:extLst>
              <a:ext uri="{FF2B5EF4-FFF2-40B4-BE49-F238E27FC236}">
                <a16:creationId xmlns:a16="http://schemas.microsoft.com/office/drawing/2014/main" id="{91F2A40D-5FD9-F1D7-522C-BC723EC0DD7A}"/>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E4C2B7-A0CD-8C61-220E-15278D36043B}"/>
              </a:ext>
            </a:extLst>
          </p:cNvPr>
          <p:cNvSpPr>
            <a:spLocks noGrp="1" noChangeArrowheads="1"/>
          </p:cNvSpPr>
          <p:nvPr>
            <p:ph type="sldNum"/>
          </p:nvPr>
        </p:nvSpPr>
        <p:spPr>
          <a:ln/>
        </p:spPr>
        <p:txBody>
          <a:bodyPr/>
          <a:lstStyle/>
          <a:p>
            <a:fld id="{D97FAA73-4514-49C9-BA85-60B18DA285FC}" type="slidenum">
              <a:rPr lang="en-US" altLang="en-US"/>
              <a:pPr/>
              <a:t>8</a:t>
            </a:fld>
            <a:endParaRPr lang="en-US" altLang="en-US"/>
          </a:p>
        </p:txBody>
      </p:sp>
      <p:sp>
        <p:nvSpPr>
          <p:cNvPr id="235521" name="Rectangle 1">
            <a:extLst>
              <a:ext uri="{FF2B5EF4-FFF2-40B4-BE49-F238E27FC236}">
                <a16:creationId xmlns:a16="http://schemas.microsoft.com/office/drawing/2014/main" id="{AA5DE1B1-9CE7-62E2-466E-1B70A8DC5FDC}"/>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22" name="Rectangle 2">
            <a:extLst>
              <a:ext uri="{FF2B5EF4-FFF2-40B4-BE49-F238E27FC236}">
                <a16:creationId xmlns:a16="http://schemas.microsoft.com/office/drawing/2014/main" id="{7B395C68-20A5-1341-41DE-C7D50CDDFE5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B07958-3CF9-9A43-4F99-717B2F49EBB0}"/>
              </a:ext>
            </a:extLst>
          </p:cNvPr>
          <p:cNvSpPr>
            <a:spLocks noGrp="1" noChangeArrowheads="1"/>
          </p:cNvSpPr>
          <p:nvPr>
            <p:ph type="sldNum"/>
          </p:nvPr>
        </p:nvSpPr>
        <p:spPr>
          <a:ln/>
        </p:spPr>
        <p:txBody>
          <a:bodyPr/>
          <a:lstStyle/>
          <a:p>
            <a:fld id="{5F23B67F-9B44-43C2-872D-5CFB598CECED}" type="slidenum">
              <a:rPr lang="en-US" altLang="en-US"/>
              <a:pPr/>
              <a:t>9</a:t>
            </a:fld>
            <a:endParaRPr lang="en-US" altLang="en-US"/>
          </a:p>
        </p:txBody>
      </p:sp>
      <p:sp>
        <p:nvSpPr>
          <p:cNvPr id="236545" name="Rectangle 1">
            <a:extLst>
              <a:ext uri="{FF2B5EF4-FFF2-40B4-BE49-F238E27FC236}">
                <a16:creationId xmlns:a16="http://schemas.microsoft.com/office/drawing/2014/main" id="{0BA5163B-3E21-DAAE-E3BE-8C7BAC5CB4C8}"/>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6546" name="Rectangle 2">
            <a:extLst>
              <a:ext uri="{FF2B5EF4-FFF2-40B4-BE49-F238E27FC236}">
                <a16:creationId xmlns:a16="http://schemas.microsoft.com/office/drawing/2014/main" id="{6D458A24-710B-8E07-6415-4A62F3998D5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F581-F8C8-50FB-85FB-7E0D04AD6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22FA8-5930-E367-02B2-F75A1575B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591FE-6722-F8AE-BD18-23515BC2B481}"/>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AE065D50-3432-2C96-D1DB-78CBCB01D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73DB1-B87D-0ECA-331D-43A73B00EF4C}"/>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29126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15C3-B71B-3381-1EB2-08742B30C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B76CF-5217-A0F2-1A27-A83F6B3C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C170E-6995-881E-7261-A90BF9D13D22}"/>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32121D4C-F220-3366-3646-8107C0C87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7F506-8E1A-96B1-7E3D-9F681BA6A82F}"/>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8010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015A7-EE6A-6553-1E0E-8E8589340A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981CE-290D-2920-4054-7F1B418D8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BD95-5156-93A7-DBF1-48CDAB095DB1}"/>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5D817C04-31C7-32BC-920B-685F8E0DB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81326-7DD4-F9D1-094D-305A929A915D}"/>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312858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209D-0546-9EE8-F5D8-0DA4C60A5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53CB-7D19-4666-8140-ED66E68B2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4D96D-A10F-FE09-C78C-3BB9FF9CB5E3}"/>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7D1EC65D-03AE-3CFD-288A-9246C594E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7562D-9116-9BC8-E7CC-7BBB94C5A097}"/>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133172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0A71-ACAE-8BF8-BEC6-E1D77FDF2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0EE553-1BE9-913D-90C1-9BF1CD364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20A8B3-4314-D138-CFC4-443E826AB890}"/>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A20A9DF3-A868-C1DF-B295-4B1A56BA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07F9-37D3-DF20-91D6-A84CD0D598C4}"/>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220820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0463-96E8-C708-8894-C47AA229E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19288-5508-793C-C17E-77A50D52F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8F323-B5FF-D624-D925-D83AA373E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1214E3-C1D4-1D0D-BB6C-25BD86B073F1}"/>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6" name="Footer Placeholder 5">
            <a:extLst>
              <a:ext uri="{FF2B5EF4-FFF2-40B4-BE49-F238E27FC236}">
                <a16:creationId xmlns:a16="http://schemas.microsoft.com/office/drawing/2014/main" id="{BF62A582-CF90-6861-E788-E87088750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0E96A-CB65-3B91-292F-0AC5F1FA86D5}"/>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33438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F320-433D-4129-2580-F714EB4886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70881-6680-695D-BD61-D4AC91C57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5D422-E8FA-74C3-02E2-95A3EF96B5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0CFED-9746-7871-2EAE-2B01F4C3A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1233F-CBAA-F462-11A0-890D9FB2BA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4F3AA-85B9-3B9F-B750-386627DC1DF1}"/>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8" name="Footer Placeholder 7">
            <a:extLst>
              <a:ext uri="{FF2B5EF4-FFF2-40B4-BE49-F238E27FC236}">
                <a16:creationId xmlns:a16="http://schemas.microsoft.com/office/drawing/2014/main" id="{9BEE21FC-B769-E111-B2D9-F33BD7D6A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F930D-DE89-FA32-08F2-45E6143734E8}"/>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64978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1CAD-F3E1-92C7-F307-4DFF7EFBA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E9A6E1-A184-0A31-3AA9-A1F8725F2E95}"/>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4" name="Footer Placeholder 3">
            <a:extLst>
              <a:ext uri="{FF2B5EF4-FFF2-40B4-BE49-F238E27FC236}">
                <a16:creationId xmlns:a16="http://schemas.microsoft.com/office/drawing/2014/main" id="{FFC912C9-111E-A90E-784F-7B671C67B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6D453-AED4-4D52-232B-1F760204C73D}"/>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162114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4E492-9D88-B666-973F-0AD9102AB8B9}"/>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3" name="Footer Placeholder 2">
            <a:extLst>
              <a:ext uri="{FF2B5EF4-FFF2-40B4-BE49-F238E27FC236}">
                <a16:creationId xmlns:a16="http://schemas.microsoft.com/office/drawing/2014/main" id="{39514071-3DC8-61A4-4009-D9C6EA2423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E1FB1-6CA2-EF53-25FC-C87AF79DD1E3}"/>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43856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2765-087D-41FA-8452-426B36BAC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AF87C-D37B-090A-0378-7DCC62EEB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E60DF-94D7-5EF0-3D3F-3EAE13B41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01DD0-C35F-FD33-5FBF-76EFD81A5870}"/>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6" name="Footer Placeholder 5">
            <a:extLst>
              <a:ext uri="{FF2B5EF4-FFF2-40B4-BE49-F238E27FC236}">
                <a16:creationId xmlns:a16="http://schemas.microsoft.com/office/drawing/2014/main" id="{CCAC7117-E0A5-BF4B-C7DC-A9EB42500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52629-DD21-EB0D-8C91-CFC27AB7DB7E}"/>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129637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CF78-E55E-B349-FBD9-299EFE702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290A5-84FE-A163-DAAD-72F5D31DA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A8527-E4BC-EC6D-EB83-11B23645F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EABC1-6C9F-3359-A517-7D01A1F5ABCA}"/>
              </a:ext>
            </a:extLst>
          </p:cNvPr>
          <p:cNvSpPr>
            <a:spLocks noGrp="1"/>
          </p:cNvSpPr>
          <p:nvPr>
            <p:ph type="dt" sz="half" idx="10"/>
          </p:nvPr>
        </p:nvSpPr>
        <p:spPr/>
        <p:txBody>
          <a:bodyPr/>
          <a:lstStyle/>
          <a:p>
            <a:fld id="{816EA9D8-48CA-4E24-B74D-B70BB8C21072}" type="datetimeFigureOut">
              <a:rPr lang="en-US" smtClean="0"/>
              <a:t>02-Aug-22</a:t>
            </a:fld>
            <a:endParaRPr lang="en-US"/>
          </a:p>
        </p:txBody>
      </p:sp>
      <p:sp>
        <p:nvSpPr>
          <p:cNvPr id="6" name="Footer Placeholder 5">
            <a:extLst>
              <a:ext uri="{FF2B5EF4-FFF2-40B4-BE49-F238E27FC236}">
                <a16:creationId xmlns:a16="http://schemas.microsoft.com/office/drawing/2014/main" id="{20D7CEE1-8FD7-D3A7-64CC-6CDAE809F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2F1EA-7531-5F50-F1DD-B6B3636F9E1F}"/>
              </a:ext>
            </a:extLst>
          </p:cNvPr>
          <p:cNvSpPr>
            <a:spLocks noGrp="1"/>
          </p:cNvSpPr>
          <p:nvPr>
            <p:ph type="sldNum" sz="quarter" idx="12"/>
          </p:nvPr>
        </p:nvSpPr>
        <p:spPr/>
        <p:txBody>
          <a:bodyPr/>
          <a:lstStyle/>
          <a:p>
            <a:fld id="{75F37E02-C594-4A62-A2E1-C0BDEC4754F3}" type="slidenum">
              <a:rPr lang="en-US" smtClean="0"/>
              <a:t>‹#›</a:t>
            </a:fld>
            <a:endParaRPr lang="en-US"/>
          </a:p>
        </p:txBody>
      </p:sp>
    </p:spTree>
    <p:extLst>
      <p:ext uri="{BB962C8B-B14F-4D97-AF65-F5344CB8AC3E}">
        <p14:creationId xmlns:p14="http://schemas.microsoft.com/office/powerpoint/2010/main" val="44672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5CA78-2454-607D-2F04-A0D38DFF8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0EDFB-E557-7E72-95C0-26ED211F2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6BCEE-8B89-2411-5C40-A6A2404CF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EA9D8-48CA-4E24-B74D-B70BB8C21072}" type="datetimeFigureOut">
              <a:rPr lang="en-US" smtClean="0"/>
              <a:t>02-Aug-22</a:t>
            </a:fld>
            <a:endParaRPr lang="en-US"/>
          </a:p>
        </p:txBody>
      </p:sp>
      <p:sp>
        <p:nvSpPr>
          <p:cNvPr id="5" name="Footer Placeholder 4">
            <a:extLst>
              <a:ext uri="{FF2B5EF4-FFF2-40B4-BE49-F238E27FC236}">
                <a16:creationId xmlns:a16="http://schemas.microsoft.com/office/drawing/2014/main" id="{5C27DDA2-AD42-0ADD-8CB5-21AB7571A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224208-4F32-9FE5-17CE-0CAF4E9B1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37E02-C594-4A62-A2E1-C0BDEC4754F3}" type="slidenum">
              <a:rPr lang="en-US" smtClean="0"/>
              <a:t>‹#›</a:t>
            </a:fld>
            <a:endParaRPr lang="en-US"/>
          </a:p>
        </p:txBody>
      </p:sp>
    </p:spTree>
    <p:extLst>
      <p:ext uri="{BB962C8B-B14F-4D97-AF65-F5344CB8AC3E}">
        <p14:creationId xmlns:p14="http://schemas.microsoft.com/office/powerpoint/2010/main" val="428426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git-scm.com/book"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0B8FA5-9F83-E85F-1628-6CDB15A6F099}"/>
              </a:ext>
            </a:extLst>
          </p:cNvPr>
          <p:cNvSpPr>
            <a:spLocks noGrp="1"/>
          </p:cNvSpPr>
          <p:nvPr>
            <p:ph type="sldNum" idx="12"/>
          </p:nvPr>
        </p:nvSpPr>
        <p:spPr/>
        <p:txBody>
          <a:bodyPr/>
          <a:lstStyle/>
          <a:p>
            <a:fld id="{7CA13368-0C10-43A5-B7F4-0A0523C59F19}" type="slidenum">
              <a:rPr lang="en-US" altLang="en-US"/>
              <a:pPr/>
              <a:t>1</a:t>
            </a:fld>
            <a:endParaRPr lang="en-US" altLang="en-US"/>
          </a:p>
        </p:txBody>
      </p:sp>
      <p:sp>
        <p:nvSpPr>
          <p:cNvPr id="72705" name="Text Box 1">
            <a:extLst>
              <a:ext uri="{FF2B5EF4-FFF2-40B4-BE49-F238E27FC236}">
                <a16:creationId xmlns:a16="http://schemas.microsoft.com/office/drawing/2014/main" id="{1D356F76-0718-13D5-0C75-F56C0E2163C0}"/>
              </a:ext>
            </a:extLst>
          </p:cNvPr>
          <p:cNvSpPr txBox="1">
            <a:spLocks noChangeArrowheads="1"/>
          </p:cNvSpPr>
          <p:nvPr/>
        </p:nvSpPr>
        <p:spPr bwMode="auto">
          <a:xfrm>
            <a:off x="2362200" y="2209800"/>
            <a:ext cx="7620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altLang="en-US" sz="4400">
                <a:solidFill>
                  <a:srgbClr val="993300"/>
                </a:solidFill>
                <a:latin typeface="Times New Roman" panose="02020603050405020304" pitchFamily="18" charset="0"/>
              </a:rPr>
              <a:t>Git</a:t>
            </a:r>
          </a:p>
        </p:txBody>
      </p:sp>
      <p:sp>
        <p:nvSpPr>
          <p:cNvPr id="72706" name="Text Box 2">
            <a:extLst>
              <a:ext uri="{FF2B5EF4-FFF2-40B4-BE49-F238E27FC236}">
                <a16:creationId xmlns:a16="http://schemas.microsoft.com/office/drawing/2014/main" id="{DCCF8EF0-5F4F-6007-6024-799A4037EF2E}"/>
              </a:ext>
            </a:extLst>
          </p:cNvPr>
          <p:cNvSpPr txBox="1">
            <a:spLocks noChangeArrowheads="1"/>
          </p:cNvSpPr>
          <p:nvPr/>
        </p:nvSpPr>
        <p:spPr bwMode="auto">
          <a:xfrm>
            <a:off x="2362200" y="3657600"/>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700"/>
              </a:spcBef>
            </a:pPr>
            <a:r>
              <a:rPr lang="en-US" altLang="en-US" sz="2800">
                <a:solidFill>
                  <a:srgbClr val="993300"/>
                </a:solidFill>
                <a:latin typeface="Times New Roman" panose="02020603050405020304" pitchFamily="18" charset="0"/>
              </a:rPr>
              <a:t>A distributed version control system</a:t>
            </a:r>
          </a:p>
        </p:txBody>
      </p:sp>
      <p:sp>
        <p:nvSpPr>
          <p:cNvPr id="72707" name="Text Box 3">
            <a:extLst>
              <a:ext uri="{FF2B5EF4-FFF2-40B4-BE49-F238E27FC236}">
                <a16:creationId xmlns:a16="http://schemas.microsoft.com/office/drawing/2014/main" id="{D5672CF9-B95F-636F-9677-703BF1651A74}"/>
              </a:ext>
            </a:extLst>
          </p:cNvPr>
          <p:cNvSpPr txBox="1">
            <a:spLocks noChangeArrowheads="1"/>
          </p:cNvSpPr>
          <p:nvPr/>
        </p:nvSpPr>
        <p:spPr bwMode="auto">
          <a:xfrm>
            <a:off x="9601200" y="6553200"/>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704C9DDC-5610-447F-88D4-E4E13D7CDD3E}" type="datetime1">
              <a:rPr lang="en-US" altLang="en-US" sz="1200">
                <a:ea typeface="ＭＳ Ｐゴシック" panose="020B0600070205080204" pitchFamily="34" charset="-128"/>
              </a:rPr>
              <a:pPr hangingPunct="1">
                <a:lnSpc>
                  <a:spcPct val="100000"/>
                </a:lnSpc>
                <a:buClrTx/>
                <a:buFontTx/>
                <a:buNone/>
              </a:pPr>
              <a:t>02-Aug-22</a:t>
            </a:fld>
            <a:endParaRPr lang="en-US" altLang="en-US" sz="120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72706">
                                            <p:txEl>
                                              <p:pRg st="0" end="0"/>
                                            </p:txEl>
                                          </p:spTgt>
                                        </p:tgtEl>
                                        <p:attrNameLst>
                                          <p:attrName>style.visibility</p:attrName>
                                        </p:attrNameLst>
                                      </p:cBhvr>
                                      <p:to>
                                        <p:strVal val="visible"/>
                                      </p:to>
                                    </p:set>
                                    <p:animEffect transition="in" filter="wipe(left)">
                                      <p:cBhvr additive="repl">
                                        <p:cTn id="7" dur="500"/>
                                        <p:tgtEl>
                                          <p:spTgt spid="727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a:extLst>
              <a:ext uri="{FF2B5EF4-FFF2-40B4-BE49-F238E27FC236}">
                <a16:creationId xmlns:a16="http://schemas.microsoft.com/office/drawing/2014/main" id="{351FDD9F-F3CE-E7D9-DF9C-04AD3C90547F}"/>
              </a:ext>
            </a:extLst>
          </p:cNvPr>
          <p:cNvSpPr txBox="1">
            <a:spLocks noChangeArrowheads="1"/>
          </p:cNvSpPr>
          <p:nvPr/>
        </p:nvSpPr>
        <p:spPr bwMode="auto">
          <a:xfrm>
            <a:off x="2743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Version control systems</a:t>
            </a:r>
          </a:p>
        </p:txBody>
      </p:sp>
      <p:sp>
        <p:nvSpPr>
          <p:cNvPr id="81922" name="Text Box 2">
            <a:extLst>
              <a:ext uri="{FF2B5EF4-FFF2-40B4-BE49-F238E27FC236}">
                <a16:creationId xmlns:a16="http://schemas.microsoft.com/office/drawing/2014/main" id="{FB05B11A-641A-48DE-1A62-10A16212F4B5}"/>
              </a:ext>
            </a:extLst>
          </p:cNvPr>
          <p:cNvSpPr txBox="1">
            <a:spLocks noChangeArrowheads="1"/>
          </p:cNvSpPr>
          <p:nvPr/>
        </p:nvSpPr>
        <p:spPr bwMode="auto">
          <a:xfrm>
            <a:off x="1905000" y="1371601"/>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1025525" indent="-4556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400">
                <a:solidFill>
                  <a:srgbClr val="FF0000"/>
                </a:solidFill>
                <a:latin typeface="Times New Roman" panose="02020603050405020304" pitchFamily="18" charset="0"/>
              </a:rPr>
              <a:t>Version control </a:t>
            </a:r>
            <a:r>
              <a:rPr lang="en-US" altLang="en-US" sz="2400">
                <a:solidFill>
                  <a:srgbClr val="5B5249"/>
                </a:solidFill>
                <a:latin typeface="Times New Roman" panose="02020603050405020304" pitchFamily="18" charset="0"/>
              </a:rPr>
              <a:t> is all about managing multiple versions of documents, programs, web sites, etc.</a:t>
            </a:r>
          </a:p>
          <a:p>
            <a:pPr lvl="1">
              <a:spcBef>
                <a:spcPts val="500"/>
              </a:spcBef>
              <a:buClr>
                <a:srgbClr val="FAC164"/>
              </a:buClr>
              <a:buFont typeface="Times New Roman" panose="02020603050405020304" pitchFamily="18" charset="0"/>
              <a:buChar char="•"/>
            </a:pPr>
            <a:r>
              <a:rPr lang="en-US" altLang="en-US" sz="2000">
                <a:solidFill>
                  <a:srgbClr val="5B5249"/>
                </a:solidFill>
                <a:latin typeface="Times New Roman" panose="02020603050405020304" pitchFamily="18" charset="0"/>
              </a:rPr>
              <a:t>Almost all “real” projects use some kind of version control</a:t>
            </a:r>
          </a:p>
          <a:p>
            <a:pPr lvl="1">
              <a:spcBef>
                <a:spcPts val="500"/>
              </a:spcBef>
              <a:buClr>
                <a:srgbClr val="FAC164"/>
              </a:buClr>
              <a:buFont typeface="Times New Roman" panose="02020603050405020304" pitchFamily="18" charset="0"/>
              <a:buChar char="•"/>
            </a:pPr>
            <a:r>
              <a:rPr lang="en-US" altLang="en-US" sz="2000">
                <a:solidFill>
                  <a:srgbClr val="5B5249"/>
                </a:solidFill>
                <a:latin typeface="Times New Roman" panose="02020603050405020304" pitchFamily="18" charset="0"/>
              </a:rPr>
              <a:t>Essential for team projects, but also very useful for individual projects</a:t>
            </a:r>
          </a:p>
          <a:p>
            <a:pPr>
              <a:spcBef>
                <a:spcPts val="600"/>
              </a:spcBef>
              <a:buClr>
                <a:srgbClr val="A50021"/>
              </a:buClr>
              <a:buFont typeface="Times New Roman" panose="02020603050405020304" pitchFamily="18" charset="0"/>
              <a:buChar char="•"/>
            </a:pPr>
            <a:r>
              <a:rPr lang="en-US" altLang="en-US" sz="2400">
                <a:solidFill>
                  <a:srgbClr val="5B5249"/>
                </a:solidFill>
                <a:latin typeface="Times New Roman" panose="02020603050405020304" pitchFamily="18" charset="0"/>
              </a:rPr>
              <a:t>Some well-known version control systems are CVS, Subversion, Mercurial, and Git</a:t>
            </a:r>
          </a:p>
          <a:p>
            <a:pPr lvl="1">
              <a:spcBef>
                <a:spcPts val="500"/>
              </a:spcBef>
              <a:buClr>
                <a:srgbClr val="FAC164"/>
              </a:buClr>
              <a:buFont typeface="Times New Roman" panose="02020603050405020304" pitchFamily="18" charset="0"/>
              <a:buChar char="•"/>
            </a:pPr>
            <a:r>
              <a:rPr lang="en-US" altLang="en-US" sz="2000">
                <a:solidFill>
                  <a:srgbClr val="5B5249"/>
                </a:solidFill>
                <a:latin typeface="Times New Roman" panose="02020603050405020304" pitchFamily="18" charset="0"/>
              </a:rPr>
              <a:t>CVS and Subversion use a “central” repository; users “check out” files, work on them, and “check them in”</a:t>
            </a:r>
          </a:p>
          <a:p>
            <a:pPr lvl="1">
              <a:spcBef>
                <a:spcPts val="500"/>
              </a:spcBef>
              <a:buClr>
                <a:srgbClr val="FAC164"/>
              </a:buClr>
              <a:buFont typeface="Times New Roman" panose="02020603050405020304" pitchFamily="18" charset="0"/>
              <a:buChar char="•"/>
            </a:pPr>
            <a:r>
              <a:rPr lang="en-US" altLang="en-US" sz="2000">
                <a:solidFill>
                  <a:srgbClr val="5B5249"/>
                </a:solidFill>
                <a:latin typeface="Times New Roman" panose="02020603050405020304" pitchFamily="18" charset="0"/>
              </a:rPr>
              <a:t>Mercurial and Git treat all repositories as equal</a:t>
            </a:r>
          </a:p>
          <a:p>
            <a:pPr>
              <a:spcBef>
                <a:spcPts val="600"/>
              </a:spcBef>
              <a:buClr>
                <a:srgbClr val="A50021"/>
              </a:buClr>
              <a:buFont typeface="Times New Roman" panose="02020603050405020304" pitchFamily="18" charset="0"/>
              <a:buChar char="•"/>
            </a:pPr>
            <a:r>
              <a:rPr lang="en-US" altLang="en-US" sz="2400">
                <a:solidFill>
                  <a:srgbClr val="5B5249"/>
                </a:solidFill>
                <a:latin typeface="Times New Roman" panose="02020603050405020304" pitchFamily="18" charset="0"/>
              </a:rPr>
              <a:t>Distributed systems like Mercurial and Git are newer and are gradually replacing centralized systems like CVS and Subversion</a:t>
            </a:r>
          </a:p>
        </p:txBody>
      </p:sp>
      <p:sp>
        <p:nvSpPr>
          <p:cNvPr id="81923" name="Text Box 3">
            <a:extLst>
              <a:ext uri="{FF2B5EF4-FFF2-40B4-BE49-F238E27FC236}">
                <a16:creationId xmlns:a16="http://schemas.microsoft.com/office/drawing/2014/main" id="{6B3B89D3-118B-0887-4808-8D1462D7F301}"/>
              </a:ext>
            </a:extLst>
          </p:cNvPr>
          <p:cNvSpPr txBox="1">
            <a:spLocks noChangeArrowheads="1"/>
          </p:cNvSpPr>
          <p:nvPr/>
        </p:nvSpPr>
        <p:spPr bwMode="auto">
          <a:xfrm>
            <a:off x="8763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C28C94CF-2DBA-47D5-8075-A5BBB496A641}" type="slidenum">
              <a:rPr lang="en-US" altLang="en-US" sz="1400">
                <a:ea typeface="ＭＳ Ｐゴシック" panose="020B0600070205080204" pitchFamily="34" charset="-128"/>
              </a:rPr>
              <a:pPr algn="r" hangingPunct="1">
                <a:lnSpc>
                  <a:spcPct val="100000"/>
                </a:lnSpc>
                <a:buClrTx/>
                <a:buFontTx/>
                <a:buNone/>
              </a:pPr>
              <a:t>10</a:t>
            </a:fld>
            <a:endParaRPr lang="en-US" altLang="en-US" sz="140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81922">
                                            <p:txEl>
                                              <p:pRg st="0" end="0"/>
                                            </p:txEl>
                                          </p:spTgt>
                                        </p:tgtEl>
                                        <p:attrNameLst>
                                          <p:attrName>style.visibility</p:attrName>
                                        </p:attrNameLst>
                                      </p:cBhvr>
                                      <p:to>
                                        <p:strVal val="visible"/>
                                      </p:to>
                                    </p:set>
                                    <p:animEffect transition="in" filter="wipe(left)">
                                      <p:cBhvr additive="repl">
                                        <p:cTn id="7" dur="500"/>
                                        <p:tgtEl>
                                          <p:spTgt spid="81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81922">
                                            <p:txEl>
                                              <p:pRg st="1" end="1"/>
                                            </p:txEl>
                                          </p:spTgt>
                                        </p:tgtEl>
                                        <p:attrNameLst>
                                          <p:attrName>style.visibility</p:attrName>
                                        </p:attrNameLst>
                                      </p:cBhvr>
                                      <p:to>
                                        <p:strVal val="visible"/>
                                      </p:to>
                                    </p:set>
                                    <p:animEffect transition="in" filter="wipe(left)">
                                      <p:cBhvr additive="repl">
                                        <p:cTn id="12" dur="500"/>
                                        <p:tgtEl>
                                          <p:spTgt spid="819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81922">
                                            <p:txEl>
                                              <p:pRg st="2" end="2"/>
                                            </p:txEl>
                                          </p:spTgt>
                                        </p:tgtEl>
                                        <p:attrNameLst>
                                          <p:attrName>style.visibility</p:attrName>
                                        </p:attrNameLst>
                                      </p:cBhvr>
                                      <p:to>
                                        <p:strVal val="visible"/>
                                      </p:to>
                                    </p:set>
                                    <p:animEffect transition="in" filter="wipe(left)">
                                      <p:cBhvr additive="repl">
                                        <p:cTn id="17" dur="500"/>
                                        <p:tgtEl>
                                          <p:spTgt spid="819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81922">
                                            <p:txEl>
                                              <p:pRg st="3" end="3"/>
                                            </p:txEl>
                                          </p:spTgt>
                                        </p:tgtEl>
                                        <p:attrNameLst>
                                          <p:attrName>style.visibility</p:attrName>
                                        </p:attrNameLst>
                                      </p:cBhvr>
                                      <p:to>
                                        <p:strVal val="visible"/>
                                      </p:to>
                                    </p:set>
                                    <p:animEffect transition="in" filter="wipe(left)">
                                      <p:cBhvr additive="repl">
                                        <p:cTn id="22" dur="500"/>
                                        <p:tgtEl>
                                          <p:spTgt spid="819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81922">
                                            <p:txEl>
                                              <p:pRg st="4" end="4"/>
                                            </p:txEl>
                                          </p:spTgt>
                                        </p:tgtEl>
                                        <p:attrNameLst>
                                          <p:attrName>style.visibility</p:attrName>
                                        </p:attrNameLst>
                                      </p:cBhvr>
                                      <p:to>
                                        <p:strVal val="visible"/>
                                      </p:to>
                                    </p:set>
                                    <p:animEffect transition="in" filter="wipe(left)">
                                      <p:cBhvr additive="repl">
                                        <p:cTn id="27" dur="500"/>
                                        <p:tgtEl>
                                          <p:spTgt spid="819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81922">
                                            <p:txEl>
                                              <p:pRg st="5" end="5"/>
                                            </p:txEl>
                                          </p:spTgt>
                                        </p:tgtEl>
                                        <p:attrNameLst>
                                          <p:attrName>style.visibility</p:attrName>
                                        </p:attrNameLst>
                                      </p:cBhvr>
                                      <p:to>
                                        <p:strVal val="visible"/>
                                      </p:to>
                                    </p:set>
                                    <p:animEffect transition="in" filter="wipe(left)">
                                      <p:cBhvr additive="repl">
                                        <p:cTn id="32" dur="500"/>
                                        <p:tgtEl>
                                          <p:spTgt spid="819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81922">
                                            <p:txEl>
                                              <p:pRg st="6" end="6"/>
                                            </p:txEl>
                                          </p:spTgt>
                                        </p:tgtEl>
                                        <p:attrNameLst>
                                          <p:attrName>style.visibility</p:attrName>
                                        </p:attrNameLst>
                                      </p:cBhvr>
                                      <p:to>
                                        <p:strVal val="visible"/>
                                      </p:to>
                                    </p:set>
                                    <p:animEffect transition="in" filter="wipe(left)">
                                      <p:cBhvr additive="repl">
                                        <p:cTn id="37" dur="500"/>
                                        <p:tgtEl>
                                          <p:spTgt spid="819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1">
            <a:extLst>
              <a:ext uri="{FF2B5EF4-FFF2-40B4-BE49-F238E27FC236}">
                <a16:creationId xmlns:a16="http://schemas.microsoft.com/office/drawing/2014/main" id="{5513A8B1-2D2D-2959-E170-86CA557A5082}"/>
              </a:ext>
            </a:extLst>
          </p:cNvPr>
          <p:cNvSpPr txBox="1">
            <a:spLocks noChangeArrowheads="1"/>
          </p:cNvSpPr>
          <p:nvPr/>
        </p:nvSpPr>
        <p:spPr bwMode="auto">
          <a:xfrm>
            <a:off x="2743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Why version control?</a:t>
            </a:r>
          </a:p>
        </p:txBody>
      </p:sp>
      <p:sp>
        <p:nvSpPr>
          <p:cNvPr id="82946" name="Text Box 2">
            <a:extLst>
              <a:ext uri="{FF2B5EF4-FFF2-40B4-BE49-F238E27FC236}">
                <a16:creationId xmlns:a16="http://schemas.microsoft.com/office/drawing/2014/main" id="{7997D32D-4D8A-A620-B733-1194FB8B15AF}"/>
              </a:ext>
            </a:extLst>
          </p:cNvPr>
          <p:cNvSpPr txBox="1">
            <a:spLocks noChangeArrowheads="1"/>
          </p:cNvSpPr>
          <p:nvPr/>
        </p:nvSpPr>
        <p:spPr bwMode="auto">
          <a:xfrm>
            <a:off x="1905000" y="1371601"/>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1025525" indent="-4556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For working by yourself:</a:t>
            </a:r>
          </a:p>
          <a:p>
            <a:pPr lvl="1">
              <a:spcBef>
                <a:spcPts val="60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Gives you a “time machine” for going back to earlier versions</a:t>
            </a:r>
          </a:p>
          <a:p>
            <a:pPr lvl="1">
              <a:spcBef>
                <a:spcPts val="60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Gives you great support for different versions (standalone, web app, etc.) of the same basic project</a:t>
            </a:r>
          </a:p>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For working with others:</a:t>
            </a:r>
          </a:p>
          <a:p>
            <a:pPr lvl="1">
              <a:spcBef>
                <a:spcPts val="60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Greatly simplifies concurrent work, merging changes</a:t>
            </a:r>
          </a:p>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Create a portfolio of projects</a:t>
            </a:r>
          </a:p>
        </p:txBody>
      </p:sp>
      <p:sp>
        <p:nvSpPr>
          <p:cNvPr id="82947" name="Text Box 3">
            <a:extLst>
              <a:ext uri="{FF2B5EF4-FFF2-40B4-BE49-F238E27FC236}">
                <a16:creationId xmlns:a16="http://schemas.microsoft.com/office/drawing/2014/main" id="{EEFFB394-00B0-3C6E-C39C-550E4926A2C1}"/>
              </a:ext>
            </a:extLst>
          </p:cNvPr>
          <p:cNvSpPr txBox="1">
            <a:spLocks noChangeArrowheads="1"/>
          </p:cNvSpPr>
          <p:nvPr/>
        </p:nvSpPr>
        <p:spPr bwMode="auto">
          <a:xfrm>
            <a:off x="8763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EFB4B311-53DE-434D-A20F-565E730E0441}" type="slidenum">
              <a:rPr lang="en-US" altLang="en-US" sz="1400">
                <a:ea typeface="ＭＳ Ｐゴシック" panose="020B0600070205080204" pitchFamily="34" charset="-128"/>
              </a:rPr>
              <a:pPr algn="r" hangingPunct="1">
                <a:lnSpc>
                  <a:spcPct val="100000"/>
                </a:lnSpc>
                <a:buClrTx/>
                <a:buFontTx/>
                <a:buNone/>
              </a:pPr>
              <a:t>11</a:t>
            </a:fld>
            <a:endParaRPr lang="en-US" altLang="en-US" sz="140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82946">
                                            <p:txEl>
                                              <p:pRg st="0" end="0"/>
                                            </p:txEl>
                                          </p:spTgt>
                                        </p:tgtEl>
                                        <p:attrNameLst>
                                          <p:attrName>style.visibility</p:attrName>
                                        </p:attrNameLst>
                                      </p:cBhvr>
                                      <p:to>
                                        <p:strVal val="visible"/>
                                      </p:to>
                                    </p:set>
                                    <p:animEffect transition="in" filter="wipe(left)">
                                      <p:cBhvr additive="repl">
                                        <p:cTn id="7" dur="500"/>
                                        <p:tgtEl>
                                          <p:spTgt spid="829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82946">
                                            <p:txEl>
                                              <p:pRg st="1" end="1"/>
                                            </p:txEl>
                                          </p:spTgt>
                                        </p:tgtEl>
                                        <p:attrNameLst>
                                          <p:attrName>style.visibility</p:attrName>
                                        </p:attrNameLst>
                                      </p:cBhvr>
                                      <p:to>
                                        <p:strVal val="visible"/>
                                      </p:to>
                                    </p:set>
                                    <p:animEffect transition="in" filter="wipe(left)">
                                      <p:cBhvr additive="repl">
                                        <p:cTn id="12" dur="500"/>
                                        <p:tgtEl>
                                          <p:spTgt spid="829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82946">
                                            <p:txEl>
                                              <p:pRg st="2" end="2"/>
                                            </p:txEl>
                                          </p:spTgt>
                                        </p:tgtEl>
                                        <p:attrNameLst>
                                          <p:attrName>style.visibility</p:attrName>
                                        </p:attrNameLst>
                                      </p:cBhvr>
                                      <p:to>
                                        <p:strVal val="visible"/>
                                      </p:to>
                                    </p:set>
                                    <p:animEffect transition="in" filter="wipe(left)">
                                      <p:cBhvr additive="repl">
                                        <p:cTn id="17" dur="500"/>
                                        <p:tgtEl>
                                          <p:spTgt spid="829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82946">
                                            <p:txEl>
                                              <p:pRg st="3" end="3"/>
                                            </p:txEl>
                                          </p:spTgt>
                                        </p:tgtEl>
                                        <p:attrNameLst>
                                          <p:attrName>style.visibility</p:attrName>
                                        </p:attrNameLst>
                                      </p:cBhvr>
                                      <p:to>
                                        <p:strVal val="visible"/>
                                      </p:to>
                                    </p:set>
                                    <p:animEffect transition="in" filter="wipe(left)">
                                      <p:cBhvr additive="repl">
                                        <p:cTn id="22" dur="500"/>
                                        <p:tgtEl>
                                          <p:spTgt spid="829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82946">
                                            <p:txEl>
                                              <p:pRg st="4" end="4"/>
                                            </p:txEl>
                                          </p:spTgt>
                                        </p:tgtEl>
                                        <p:attrNameLst>
                                          <p:attrName>style.visibility</p:attrName>
                                        </p:attrNameLst>
                                      </p:cBhvr>
                                      <p:to>
                                        <p:strVal val="visible"/>
                                      </p:to>
                                    </p:set>
                                    <p:animEffect transition="in" filter="wipe(left)">
                                      <p:cBhvr additive="repl">
                                        <p:cTn id="27" dur="500"/>
                                        <p:tgtEl>
                                          <p:spTgt spid="829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82946">
                                            <p:txEl>
                                              <p:pRg st="5" end="5"/>
                                            </p:txEl>
                                          </p:spTgt>
                                        </p:tgtEl>
                                        <p:attrNameLst>
                                          <p:attrName>style.visibility</p:attrName>
                                        </p:attrNameLst>
                                      </p:cBhvr>
                                      <p:to>
                                        <p:strVal val="visible"/>
                                      </p:to>
                                    </p:set>
                                    <p:animEffect transition="in" filter="wipe(left)">
                                      <p:cBhvr additive="repl">
                                        <p:cTn id="32" dur="500"/>
                                        <p:tgtEl>
                                          <p:spTgt spid="829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a:extLst>
              <a:ext uri="{FF2B5EF4-FFF2-40B4-BE49-F238E27FC236}">
                <a16:creationId xmlns:a16="http://schemas.microsoft.com/office/drawing/2014/main" id="{ECA122F7-6556-FDEC-8998-FB66B44330D6}"/>
              </a:ext>
            </a:extLst>
          </p:cNvPr>
          <p:cNvSpPr txBox="1">
            <a:spLocks noChangeArrowheads="1"/>
          </p:cNvSpPr>
          <p:nvPr/>
        </p:nvSpPr>
        <p:spPr bwMode="auto">
          <a:xfrm>
            <a:off x="2743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Introduce yourself to Git</a:t>
            </a:r>
          </a:p>
        </p:txBody>
      </p:sp>
      <p:sp>
        <p:nvSpPr>
          <p:cNvPr id="83970" name="Text Box 2">
            <a:extLst>
              <a:ext uri="{FF2B5EF4-FFF2-40B4-BE49-F238E27FC236}">
                <a16:creationId xmlns:a16="http://schemas.microsoft.com/office/drawing/2014/main" id="{05BD62D9-3C9E-CE9D-3775-78CEC8FC5E44}"/>
              </a:ext>
            </a:extLst>
          </p:cNvPr>
          <p:cNvSpPr txBox="1">
            <a:spLocks noChangeArrowheads="1"/>
          </p:cNvSpPr>
          <p:nvPr/>
        </p:nvSpPr>
        <p:spPr bwMode="auto">
          <a:xfrm>
            <a:off x="1905000" y="1371601"/>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1025525" indent="-4556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Enter these lines (with appropriate changes):</a:t>
            </a:r>
          </a:p>
          <a:p>
            <a:pPr lvl="1">
              <a:spcBef>
                <a:spcPts val="500"/>
              </a:spcBef>
              <a:buClr>
                <a:srgbClr val="FAC164"/>
              </a:buClr>
              <a:buFont typeface="Times New Roman" panose="02020603050405020304" pitchFamily="18" charset="0"/>
              <a:buChar char="•"/>
            </a:pPr>
            <a:r>
              <a:rPr lang="en-US" altLang="en-US" sz="2000">
                <a:solidFill>
                  <a:srgbClr val="804000"/>
                </a:solidFill>
                <a:latin typeface="Consolas" panose="020B0609020204030204" pitchFamily="49" charset="0"/>
              </a:rPr>
              <a:t>git config --global user.name "John Smith"</a:t>
            </a:r>
          </a:p>
          <a:p>
            <a:pPr lvl="1">
              <a:spcBef>
                <a:spcPts val="500"/>
              </a:spcBef>
              <a:buClr>
                <a:srgbClr val="FAC164"/>
              </a:buClr>
              <a:buFont typeface="Times New Roman" panose="02020603050405020304" pitchFamily="18" charset="0"/>
              <a:buChar char="•"/>
            </a:pPr>
            <a:r>
              <a:rPr lang="en-US" altLang="en-US" sz="2000">
                <a:solidFill>
                  <a:srgbClr val="804000"/>
                </a:solidFill>
                <a:latin typeface="Consolas" panose="020B0609020204030204" pitchFamily="49" charset="0"/>
              </a:rPr>
              <a:t>git config --global user.email jsmith@seas.upenn.edu</a:t>
            </a:r>
          </a:p>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You only need to do this once</a:t>
            </a:r>
            <a:br>
              <a:rPr lang="en-US" altLang="en-US" sz="2800">
                <a:solidFill>
                  <a:srgbClr val="5B5249"/>
                </a:solidFill>
                <a:latin typeface="Times New Roman" panose="02020603050405020304" pitchFamily="18" charset="0"/>
              </a:rPr>
            </a:br>
            <a:endParaRPr lang="en-US" altLang="en-US" sz="2800">
              <a:solidFill>
                <a:srgbClr val="5B5249"/>
              </a:solidFill>
              <a:latin typeface="Times New Roman" panose="02020603050405020304" pitchFamily="18" charset="0"/>
            </a:endParaRPr>
          </a:p>
          <a:p>
            <a:pPr>
              <a:spcBef>
                <a:spcPts val="7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If you want to use a different name/email address for a particular project, you can change it for just that project</a:t>
            </a:r>
          </a:p>
          <a:p>
            <a:pPr lvl="1">
              <a:spcBef>
                <a:spcPts val="600"/>
              </a:spcBef>
              <a:buClr>
                <a:srgbClr val="FAC164"/>
              </a:buClr>
              <a:buFont typeface="Times New Roman" panose="02020603050405020304" pitchFamily="18" charset="0"/>
              <a:buChar char="•"/>
            </a:pPr>
            <a:r>
              <a:rPr lang="en-US" altLang="en-US" sz="2400">
                <a:solidFill>
                  <a:srgbClr val="804000"/>
                </a:solidFill>
                <a:latin typeface="Consolas" panose="020B0609020204030204" pitchFamily="49" charset="0"/>
              </a:rPr>
              <a:t>cd</a:t>
            </a:r>
            <a:r>
              <a:rPr lang="en-US" altLang="en-US" sz="2400">
                <a:solidFill>
                  <a:srgbClr val="5B5249"/>
                </a:solidFill>
                <a:latin typeface="Times New Roman" panose="02020603050405020304" pitchFamily="18" charset="0"/>
              </a:rPr>
              <a:t> to the project directory</a:t>
            </a:r>
          </a:p>
          <a:p>
            <a:pPr lvl="1">
              <a:spcBef>
                <a:spcPts val="60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Use the above commands, but leave out the </a:t>
            </a:r>
            <a:r>
              <a:rPr lang="en-US" altLang="en-US" sz="2400">
                <a:solidFill>
                  <a:srgbClr val="804000"/>
                </a:solidFill>
                <a:latin typeface="Consolas" panose="020B0609020204030204" pitchFamily="49" charset="0"/>
              </a:rPr>
              <a:t>--global</a:t>
            </a:r>
          </a:p>
        </p:txBody>
      </p:sp>
      <p:sp>
        <p:nvSpPr>
          <p:cNvPr id="83971" name="Text Box 3">
            <a:extLst>
              <a:ext uri="{FF2B5EF4-FFF2-40B4-BE49-F238E27FC236}">
                <a16:creationId xmlns:a16="http://schemas.microsoft.com/office/drawing/2014/main" id="{71658144-7BA7-4942-EABA-B28969A99919}"/>
              </a:ext>
            </a:extLst>
          </p:cNvPr>
          <p:cNvSpPr txBox="1">
            <a:spLocks noChangeArrowheads="1"/>
          </p:cNvSpPr>
          <p:nvPr/>
        </p:nvSpPr>
        <p:spPr bwMode="auto">
          <a:xfrm>
            <a:off x="8763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1EBBB106-C666-4148-B3B6-334FCB15FD70}" type="slidenum">
              <a:rPr lang="en-US" altLang="en-US" sz="1400">
                <a:ea typeface="ＭＳ Ｐゴシック" panose="020B0600070205080204" pitchFamily="34" charset="-128"/>
              </a:rPr>
              <a:pPr algn="r" hangingPunct="1">
                <a:lnSpc>
                  <a:spcPct val="100000"/>
                </a:lnSpc>
                <a:buClrTx/>
                <a:buFontTx/>
                <a:buNone/>
              </a:pPr>
              <a:t>12</a:t>
            </a:fld>
            <a:endParaRPr lang="en-US" altLang="en-US" sz="140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83970">
                                            <p:txEl>
                                              <p:pRg st="0" end="0"/>
                                            </p:txEl>
                                          </p:spTgt>
                                        </p:tgtEl>
                                        <p:attrNameLst>
                                          <p:attrName>style.visibility</p:attrName>
                                        </p:attrNameLst>
                                      </p:cBhvr>
                                      <p:to>
                                        <p:strVal val="visible"/>
                                      </p:to>
                                    </p:set>
                                    <p:animEffect transition="in" filter="wipe(left)">
                                      <p:cBhvr additive="repl">
                                        <p:cTn id="7" dur="500"/>
                                        <p:tgtEl>
                                          <p:spTgt spid="83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83970">
                                            <p:txEl>
                                              <p:pRg st="1" end="1"/>
                                            </p:txEl>
                                          </p:spTgt>
                                        </p:tgtEl>
                                        <p:attrNameLst>
                                          <p:attrName>style.visibility</p:attrName>
                                        </p:attrNameLst>
                                      </p:cBhvr>
                                      <p:to>
                                        <p:strVal val="visible"/>
                                      </p:to>
                                    </p:set>
                                    <p:animEffect transition="in" filter="wipe(left)">
                                      <p:cBhvr additive="repl">
                                        <p:cTn id="12" dur="500"/>
                                        <p:tgtEl>
                                          <p:spTgt spid="83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83970">
                                            <p:txEl>
                                              <p:pRg st="2" end="2"/>
                                            </p:txEl>
                                          </p:spTgt>
                                        </p:tgtEl>
                                        <p:attrNameLst>
                                          <p:attrName>style.visibility</p:attrName>
                                        </p:attrNameLst>
                                      </p:cBhvr>
                                      <p:to>
                                        <p:strVal val="visible"/>
                                      </p:to>
                                    </p:set>
                                    <p:animEffect transition="in" filter="wipe(left)">
                                      <p:cBhvr additive="repl">
                                        <p:cTn id="17" dur="500"/>
                                        <p:tgtEl>
                                          <p:spTgt spid="83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83970">
                                            <p:txEl>
                                              <p:pRg st="3" end="3"/>
                                            </p:txEl>
                                          </p:spTgt>
                                        </p:tgtEl>
                                        <p:attrNameLst>
                                          <p:attrName>style.visibility</p:attrName>
                                        </p:attrNameLst>
                                      </p:cBhvr>
                                      <p:to>
                                        <p:strVal val="visible"/>
                                      </p:to>
                                    </p:set>
                                    <p:animEffect transition="in" filter="wipe(left)">
                                      <p:cBhvr additive="repl">
                                        <p:cTn id="22" dur="500"/>
                                        <p:tgtEl>
                                          <p:spTgt spid="83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83970">
                                            <p:txEl>
                                              <p:pRg st="4" end="4"/>
                                            </p:txEl>
                                          </p:spTgt>
                                        </p:tgtEl>
                                        <p:attrNameLst>
                                          <p:attrName>style.visibility</p:attrName>
                                        </p:attrNameLst>
                                      </p:cBhvr>
                                      <p:to>
                                        <p:strVal val="visible"/>
                                      </p:to>
                                    </p:set>
                                    <p:animEffect transition="in" filter="wipe(left)">
                                      <p:cBhvr additive="repl">
                                        <p:cTn id="27" dur="500"/>
                                        <p:tgtEl>
                                          <p:spTgt spid="83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83970">
                                            <p:txEl>
                                              <p:pRg st="5" end="5"/>
                                            </p:txEl>
                                          </p:spTgt>
                                        </p:tgtEl>
                                        <p:attrNameLst>
                                          <p:attrName>style.visibility</p:attrName>
                                        </p:attrNameLst>
                                      </p:cBhvr>
                                      <p:to>
                                        <p:strVal val="visible"/>
                                      </p:to>
                                    </p:set>
                                    <p:animEffect transition="in" filter="wipe(left)">
                                      <p:cBhvr additive="repl">
                                        <p:cTn id="32" dur="500"/>
                                        <p:tgtEl>
                                          <p:spTgt spid="839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83970">
                                            <p:txEl>
                                              <p:pRg st="6" end="6"/>
                                            </p:txEl>
                                          </p:spTgt>
                                        </p:tgtEl>
                                        <p:attrNameLst>
                                          <p:attrName>style.visibility</p:attrName>
                                        </p:attrNameLst>
                                      </p:cBhvr>
                                      <p:to>
                                        <p:strVal val="visible"/>
                                      </p:to>
                                    </p:set>
                                    <p:animEffect transition="in" filter="wipe(left)">
                                      <p:cBhvr additive="repl">
                                        <p:cTn id="37" dur="500"/>
                                        <p:tgtEl>
                                          <p:spTgt spid="839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1">
            <a:extLst>
              <a:ext uri="{FF2B5EF4-FFF2-40B4-BE49-F238E27FC236}">
                <a16:creationId xmlns:a16="http://schemas.microsoft.com/office/drawing/2014/main" id="{18FE444A-1B3F-4260-786B-D931856E4126}"/>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Git Resources</a:t>
            </a:r>
          </a:p>
        </p:txBody>
      </p:sp>
      <p:sp>
        <p:nvSpPr>
          <p:cNvPr id="84994" name="Text Box 2">
            <a:extLst>
              <a:ext uri="{FF2B5EF4-FFF2-40B4-BE49-F238E27FC236}">
                <a16:creationId xmlns:a16="http://schemas.microsoft.com/office/drawing/2014/main" id="{69C10BEC-1817-2020-0FB4-D0F6D53D3C8A}"/>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At the command line: (where verb = config, add, commit, etc.)</a:t>
            </a:r>
          </a:p>
          <a:p>
            <a:pPr marL="460375" indent="-230188">
              <a:spcBef>
                <a:spcPts val="600"/>
              </a:spcBef>
            </a:pPr>
            <a:r>
              <a:rPr lang="en-US" altLang="en-US" sz="2800">
                <a:solidFill>
                  <a:srgbClr val="5B5249"/>
                </a:solidFill>
                <a:latin typeface="Times New Roman" panose="02020603050405020304" pitchFamily="18" charset="0"/>
              </a:rPr>
              <a:t>	$ git help &lt;verb&gt; </a:t>
            </a:r>
          </a:p>
          <a:p>
            <a:pPr marL="460375" indent="-230188">
              <a:spcBef>
                <a:spcPts val="600"/>
              </a:spcBef>
            </a:pPr>
            <a:r>
              <a:rPr lang="en-US" altLang="en-US" sz="2800">
                <a:solidFill>
                  <a:srgbClr val="5B5249"/>
                </a:solidFill>
                <a:latin typeface="Times New Roman" panose="02020603050405020304" pitchFamily="18" charset="0"/>
              </a:rPr>
              <a:t>	$ git &lt;verb&gt; --help </a:t>
            </a:r>
          </a:p>
          <a:p>
            <a:pPr marL="460375" indent="-230188">
              <a:spcBef>
                <a:spcPts val="600"/>
              </a:spcBef>
            </a:pPr>
            <a:r>
              <a:rPr lang="en-US" altLang="en-US" sz="2800">
                <a:solidFill>
                  <a:srgbClr val="5B5249"/>
                </a:solidFill>
                <a:latin typeface="Times New Roman" panose="02020603050405020304" pitchFamily="18" charset="0"/>
              </a:rPr>
              <a:t>	$ man git-&lt;verb&gt;</a:t>
            </a:r>
          </a:p>
          <a:p>
            <a:pPr marL="460375" indent="-230188">
              <a:spcBef>
                <a:spcPts val="600"/>
              </a:spcBef>
            </a:pPr>
            <a:endParaRPr lang="en-US" altLang="en-US" sz="2800">
              <a:solidFill>
                <a:srgbClr val="5B5249"/>
              </a:solidFill>
              <a:latin typeface="Times New Roman" panose="02020603050405020304" pitchFamily="18" charset="0"/>
            </a:endParaRP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Free on-line book:  </a:t>
            </a:r>
            <a:r>
              <a:rPr lang="en-US" altLang="en-US" sz="2800">
                <a:solidFill>
                  <a:srgbClr val="009999"/>
                </a:solidFill>
                <a:latin typeface="Times New Roman" panose="02020603050405020304" pitchFamily="18" charset="0"/>
                <a:hlinkClick r:id="rId3"/>
              </a:rPr>
              <a:t>http</a:t>
            </a:r>
            <a:r>
              <a:rPr lang="en-US" altLang="en-US" sz="2800">
                <a:solidFill>
                  <a:srgbClr val="5B5249"/>
                </a:solidFill>
                <a:latin typeface="Times New Roman" panose="02020603050405020304" pitchFamily="18" charset="0"/>
              </a:rPr>
              <a:t>://git-scm.com/book</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Git tutorial: </a:t>
            </a:r>
            <a:r>
              <a:rPr lang="en-US" altLang="en-US" sz="2800" u="sng">
                <a:solidFill>
                  <a:srgbClr val="5B5249"/>
                </a:solidFill>
                <a:latin typeface="Times New Roman" panose="02020603050405020304" pitchFamily="18" charset="0"/>
              </a:rPr>
              <a:t>http://schacon.github.com/git/gittutorial.html</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Reference page for Git: </a:t>
            </a:r>
            <a:r>
              <a:rPr lang="en-US" altLang="en-US" sz="2800" u="sng">
                <a:solidFill>
                  <a:srgbClr val="5B5249"/>
                </a:solidFill>
                <a:latin typeface="Times New Roman" panose="02020603050405020304" pitchFamily="18" charset="0"/>
              </a:rPr>
              <a:t>http://gitref.org/index.html</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Git website: http://git-scm.com/</a:t>
            </a:r>
          </a:p>
          <a:p>
            <a:pPr>
              <a:spcBef>
                <a:spcPts val="600"/>
              </a:spcBef>
              <a:buClr>
                <a:srgbClr val="A50021"/>
              </a:buClr>
            </a:pPr>
            <a:endParaRPr lang="en-US" altLang="en-US" sz="2800">
              <a:solidFill>
                <a:srgbClr val="5B5249"/>
              </a:solidFill>
              <a:latin typeface="Times New Roman" panose="02020603050405020304" pitchFamily="18" charset="0"/>
            </a:endParaRP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Git for Computer Scientists (http://eagain.net/articles/git-for-computer-scientists/)</a:t>
            </a:r>
          </a:p>
          <a:p>
            <a:pPr marL="460375" indent="-230188">
              <a:spcBef>
                <a:spcPts val="600"/>
              </a:spcBef>
            </a:pPr>
            <a:endParaRPr lang="en-US" altLang="en-US" sz="2800">
              <a:solidFill>
                <a:srgbClr val="5B5249"/>
              </a:solidFill>
              <a:latin typeface="Times New Roman" panose="02020603050405020304" pitchFamily="18" charset="0"/>
            </a:endParaRPr>
          </a:p>
          <a:p>
            <a:pPr marL="460375" indent="-230188">
              <a:spcBef>
                <a:spcPts val="600"/>
              </a:spcBef>
            </a:pPr>
            <a:endParaRPr lang="en-US" altLang="en-US" sz="2800">
              <a:solidFill>
                <a:srgbClr val="5B5249"/>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a:extLst>
              <a:ext uri="{FF2B5EF4-FFF2-40B4-BE49-F238E27FC236}">
                <a16:creationId xmlns:a16="http://schemas.microsoft.com/office/drawing/2014/main" id="{3AF39FDF-DA7B-3EA5-5D24-FD86DAF41FDE}"/>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3600">
                <a:solidFill>
                  <a:srgbClr val="2A3D7A"/>
                </a:solidFill>
                <a:latin typeface="Times New Roman" panose="02020603050405020304" pitchFamily="18" charset="0"/>
              </a:rPr>
              <a:t>A </a:t>
            </a:r>
            <a:r>
              <a:rPr lang="en-US" altLang="en-US" sz="3600" u="sng">
                <a:solidFill>
                  <a:srgbClr val="2A3D7A"/>
                </a:solidFill>
                <a:latin typeface="Times New Roman" panose="02020603050405020304" pitchFamily="18" charset="0"/>
              </a:rPr>
              <a:t>Local</a:t>
            </a:r>
            <a:r>
              <a:rPr lang="en-US" altLang="en-US" sz="3600">
                <a:solidFill>
                  <a:srgbClr val="2A3D7A"/>
                </a:solidFill>
                <a:latin typeface="Times New Roman" panose="02020603050405020304" pitchFamily="18" charset="0"/>
              </a:rPr>
              <a:t> Git project has three areas</a:t>
            </a:r>
          </a:p>
        </p:txBody>
      </p:sp>
      <p:pic>
        <p:nvPicPr>
          <p:cNvPr id="86018" name="Picture 2">
            <a:extLst>
              <a:ext uri="{FF2B5EF4-FFF2-40B4-BE49-F238E27FC236}">
                <a16:creationId xmlns:a16="http://schemas.microsoft.com/office/drawing/2014/main" id="{17685AB5-5BFD-12C2-8073-D4B4C9BFE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360489"/>
            <a:ext cx="4495800" cy="4135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6019" name="Group 3">
            <a:extLst>
              <a:ext uri="{FF2B5EF4-FFF2-40B4-BE49-F238E27FC236}">
                <a16:creationId xmlns:a16="http://schemas.microsoft.com/office/drawing/2014/main" id="{F02906C3-9447-F808-192A-1BE4011A9356}"/>
              </a:ext>
            </a:extLst>
          </p:cNvPr>
          <p:cNvGrpSpPr>
            <a:grpSpLocks/>
          </p:cNvGrpSpPr>
          <p:nvPr/>
        </p:nvGrpSpPr>
        <p:grpSpPr bwMode="auto">
          <a:xfrm>
            <a:off x="3333751" y="5489580"/>
            <a:ext cx="4992688" cy="660401"/>
            <a:chOff x="1140" y="3458"/>
            <a:chExt cx="3145" cy="416"/>
          </a:xfrm>
        </p:grpSpPr>
        <p:sp>
          <p:nvSpPr>
            <p:cNvPr id="86020" name="Text Box 4">
              <a:extLst>
                <a:ext uri="{FF2B5EF4-FFF2-40B4-BE49-F238E27FC236}">
                  <a16:creationId xmlns:a16="http://schemas.microsoft.com/office/drawing/2014/main" id="{4E427904-6CF7-C4DC-96D5-E3D1DF46BED0}"/>
                </a:ext>
              </a:extLst>
            </p:cNvPr>
            <p:cNvSpPr txBox="1">
              <a:spLocks noChangeArrowheads="1"/>
            </p:cNvSpPr>
            <p:nvPr/>
          </p:nvSpPr>
          <p:spPr bwMode="auto">
            <a:xfrm>
              <a:off x="1140" y="3458"/>
              <a:ext cx="1439"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altLang="en-US">
                  <a:ea typeface="ＭＳ Ｐゴシック" panose="020B0600070205080204" pitchFamily="34" charset="-128"/>
                </a:rPr>
                <a:t>Unmodified/modified</a:t>
              </a:r>
              <a:br>
                <a:rPr lang="en-US" altLang="en-US">
                  <a:ea typeface="ＭＳ Ｐゴシック" panose="020B0600070205080204" pitchFamily="34" charset="-128"/>
                </a:rPr>
              </a:br>
              <a:r>
                <a:rPr lang="en-US" altLang="en-US">
                  <a:ea typeface="ＭＳ Ｐゴシック" panose="020B0600070205080204" pitchFamily="34" charset="-128"/>
                </a:rPr>
                <a:t>Files</a:t>
              </a:r>
            </a:p>
          </p:txBody>
        </p:sp>
        <p:sp>
          <p:nvSpPr>
            <p:cNvPr id="86021" name="Text Box 5">
              <a:extLst>
                <a:ext uri="{FF2B5EF4-FFF2-40B4-BE49-F238E27FC236}">
                  <a16:creationId xmlns:a16="http://schemas.microsoft.com/office/drawing/2014/main" id="{CB141F81-A669-CA6F-EB44-E96B1E54E069}"/>
                </a:ext>
              </a:extLst>
            </p:cNvPr>
            <p:cNvSpPr txBox="1">
              <a:spLocks noChangeArrowheads="1"/>
            </p:cNvSpPr>
            <p:nvPr/>
          </p:nvSpPr>
          <p:spPr bwMode="auto">
            <a:xfrm>
              <a:off x="2582" y="3458"/>
              <a:ext cx="575"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altLang="en-US">
                  <a:ea typeface="ＭＳ Ｐゴシック" panose="020B0600070205080204" pitchFamily="34" charset="-128"/>
                </a:rPr>
                <a:t>Staged</a:t>
              </a:r>
              <a:br>
                <a:rPr lang="en-US" altLang="en-US">
                  <a:ea typeface="ＭＳ Ｐゴシック" panose="020B0600070205080204" pitchFamily="34" charset="-128"/>
                </a:rPr>
              </a:br>
              <a:r>
                <a:rPr lang="en-US" altLang="en-US">
                  <a:ea typeface="ＭＳ Ｐゴシック" panose="020B0600070205080204" pitchFamily="34" charset="-128"/>
                </a:rPr>
                <a:t>Files</a:t>
              </a:r>
            </a:p>
          </p:txBody>
        </p:sp>
        <p:sp>
          <p:nvSpPr>
            <p:cNvPr id="86022" name="Text Box 6">
              <a:extLst>
                <a:ext uri="{FF2B5EF4-FFF2-40B4-BE49-F238E27FC236}">
                  <a16:creationId xmlns:a16="http://schemas.microsoft.com/office/drawing/2014/main" id="{A754DA1B-2963-84FF-FDAE-9E3FA4F53677}"/>
                </a:ext>
              </a:extLst>
            </p:cNvPr>
            <p:cNvSpPr txBox="1">
              <a:spLocks noChangeArrowheads="1"/>
            </p:cNvSpPr>
            <p:nvPr/>
          </p:nvSpPr>
          <p:spPr bwMode="auto">
            <a:xfrm>
              <a:off x="3468" y="3465"/>
              <a:ext cx="817"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altLang="en-US">
                  <a:ea typeface="ＭＳ Ｐゴシック" panose="020B0600070205080204" pitchFamily="34" charset="-128"/>
                </a:rPr>
                <a:t>Committed</a:t>
              </a:r>
              <a:br>
                <a:rPr lang="en-US" altLang="en-US">
                  <a:ea typeface="ＭＳ Ｐゴシック" panose="020B0600070205080204" pitchFamily="34" charset="-128"/>
                </a:rPr>
              </a:br>
              <a:r>
                <a:rPr lang="en-US" altLang="en-US">
                  <a:ea typeface="ＭＳ Ｐゴシック" panose="020B0600070205080204" pitchFamily="34" charset="-128"/>
                </a:rPr>
                <a:t>Files</a:t>
              </a:r>
            </a:p>
          </p:txBody>
        </p:sp>
      </p:grpSp>
      <p:sp>
        <p:nvSpPr>
          <p:cNvPr id="86023" name="Text Box 7">
            <a:extLst>
              <a:ext uri="{FF2B5EF4-FFF2-40B4-BE49-F238E27FC236}">
                <a16:creationId xmlns:a16="http://schemas.microsoft.com/office/drawing/2014/main" id="{15AB9E17-8FC0-C8D9-EBAC-4AFC56077E61}"/>
              </a:ext>
            </a:extLst>
          </p:cNvPr>
          <p:cNvSpPr txBox="1">
            <a:spLocks noChangeArrowheads="1"/>
          </p:cNvSpPr>
          <p:nvPr/>
        </p:nvSpPr>
        <p:spPr bwMode="auto">
          <a:xfrm>
            <a:off x="1897064" y="6380163"/>
            <a:ext cx="8347455"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altLang="en-US" sz="1400">
                <a:ea typeface="ＭＳ Ｐゴシック" panose="020B0600070205080204" pitchFamily="34" charset="-128"/>
              </a:rPr>
              <a:t>Note: working directory sometimes called the “working tree”, staging area sometimes called the “index”.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135F0A6-7F24-E7BD-2830-E87BC7898BD5}"/>
              </a:ext>
            </a:extLst>
          </p:cNvPr>
          <p:cNvSpPr>
            <a:spLocks noGrp="1"/>
          </p:cNvSpPr>
          <p:nvPr>
            <p:ph type="sldNum" idx="11"/>
          </p:nvPr>
        </p:nvSpPr>
        <p:spPr/>
        <p:txBody>
          <a:bodyPr/>
          <a:lstStyle/>
          <a:p>
            <a:fld id="{517DF921-C33E-4FB5-B639-39231AC378DF}" type="slidenum">
              <a:rPr lang="en-US" altLang="en-US"/>
              <a:pPr/>
              <a:t>15</a:t>
            </a:fld>
            <a:endParaRPr lang="en-US" altLang="en-US"/>
          </a:p>
        </p:txBody>
      </p:sp>
      <p:sp>
        <p:nvSpPr>
          <p:cNvPr id="87041" name="Rectangle 1">
            <a:extLst>
              <a:ext uri="{FF2B5EF4-FFF2-40B4-BE49-F238E27FC236}">
                <a16:creationId xmlns:a16="http://schemas.microsoft.com/office/drawing/2014/main" id="{4A5CD82E-45AC-1E0A-689D-68C52F878BBA}"/>
              </a:ext>
            </a:extLst>
          </p:cNvPr>
          <p:cNvSpPr>
            <a:spLocks noChangeArrowheads="1"/>
          </p:cNvSpPr>
          <p:nvPr/>
        </p:nvSpPr>
        <p:spPr bwMode="auto">
          <a:xfrm>
            <a:off x="1981200" y="2362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042" name="Rectangle 2">
            <a:extLst>
              <a:ext uri="{FF2B5EF4-FFF2-40B4-BE49-F238E27FC236}">
                <a16:creationId xmlns:a16="http://schemas.microsoft.com/office/drawing/2014/main" id="{F4A47F4B-C12D-EEF9-8665-A4F11A610986}"/>
              </a:ext>
            </a:extLst>
          </p:cNvPr>
          <p:cNvSpPr>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87043" name="Picture 3">
            <a:extLst>
              <a:ext uri="{FF2B5EF4-FFF2-40B4-BE49-F238E27FC236}">
                <a16:creationId xmlns:a16="http://schemas.microsoft.com/office/drawing/2014/main" id="{2A0618DE-C2F7-85D4-0F17-0BF8358C4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1"/>
            <a:ext cx="8047038" cy="585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4" name="Rectangle 4">
            <a:extLst>
              <a:ext uri="{FF2B5EF4-FFF2-40B4-BE49-F238E27FC236}">
                <a16:creationId xmlns:a16="http://schemas.microsoft.com/office/drawing/2014/main" id="{9EB0376A-D2F6-A447-5A02-CA77A3E12F34}"/>
              </a:ext>
            </a:extLst>
          </p:cNvPr>
          <p:cNvSpPr>
            <a:spLocks noChangeArrowheads="1"/>
          </p:cNvSpPr>
          <p:nvPr/>
        </p:nvSpPr>
        <p:spPr bwMode="auto">
          <a:xfrm>
            <a:off x="2073276" y="92075"/>
            <a:ext cx="7954963" cy="457200"/>
          </a:xfrm>
          <a:prstGeom prst="rect">
            <a:avLst/>
          </a:prstGeom>
          <a:solidFill>
            <a:srgbClr val="579D1C"/>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1002" rIns="90000" bIns="4500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9pPr>
          </a:lstStyle>
          <a:p>
            <a:pPr algn="ctr"/>
            <a:r>
              <a:rPr lang="en-US" altLang="en-US"/>
              <a:t>Fork, clone the lab, then create new remote called gerber.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F1F1B2-CD62-D941-49E7-8B737DB2D3A8}"/>
              </a:ext>
            </a:extLst>
          </p:cNvPr>
          <p:cNvSpPr>
            <a:spLocks noGrp="1"/>
          </p:cNvSpPr>
          <p:nvPr>
            <p:ph type="sldNum" idx="11"/>
          </p:nvPr>
        </p:nvSpPr>
        <p:spPr/>
        <p:txBody>
          <a:bodyPr/>
          <a:lstStyle/>
          <a:p>
            <a:fld id="{536A8B8B-BCC1-4B28-8F0B-711470FC84FA}" type="slidenum">
              <a:rPr lang="en-US" altLang="en-US"/>
              <a:pPr/>
              <a:t>16</a:t>
            </a:fld>
            <a:endParaRPr lang="en-US" altLang="en-US"/>
          </a:p>
        </p:txBody>
      </p:sp>
      <p:sp>
        <p:nvSpPr>
          <p:cNvPr id="88065" name="Rectangle 1">
            <a:extLst>
              <a:ext uri="{FF2B5EF4-FFF2-40B4-BE49-F238E27FC236}">
                <a16:creationId xmlns:a16="http://schemas.microsoft.com/office/drawing/2014/main" id="{2630C299-7935-0CC2-9287-214B27AF38D9}"/>
              </a:ext>
            </a:extLst>
          </p:cNvPr>
          <p:cNvSpPr>
            <a:spLocks noChangeArrowheads="1"/>
          </p:cNvSpPr>
          <p:nvPr/>
        </p:nvSpPr>
        <p:spPr bwMode="auto">
          <a:xfrm>
            <a:off x="2073276" y="457200"/>
            <a:ext cx="8321675" cy="576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The difference between a fork and a clone</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A fork is NOT a git operation. It is an operation of a Git Web Hosting Service like Bitbucket or Github.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A clone is a git operation. It creates a local copy of the remote repo. </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38DF1D-B500-25AD-44BF-7195A3A8AC3D}"/>
              </a:ext>
            </a:extLst>
          </p:cNvPr>
          <p:cNvSpPr>
            <a:spLocks noGrp="1"/>
          </p:cNvSpPr>
          <p:nvPr>
            <p:ph type="sldNum" idx="11"/>
          </p:nvPr>
        </p:nvSpPr>
        <p:spPr/>
        <p:txBody>
          <a:bodyPr/>
          <a:lstStyle/>
          <a:p>
            <a:fld id="{D032726A-5ABD-49DC-B378-06EAD446F52F}" type="slidenum">
              <a:rPr lang="en-US" altLang="en-US"/>
              <a:pPr/>
              <a:t>17</a:t>
            </a:fld>
            <a:endParaRPr lang="en-US" altLang="en-US"/>
          </a:p>
        </p:txBody>
      </p:sp>
      <p:sp>
        <p:nvSpPr>
          <p:cNvPr id="89089" name="Rectangle 1">
            <a:extLst>
              <a:ext uri="{FF2B5EF4-FFF2-40B4-BE49-F238E27FC236}">
                <a16:creationId xmlns:a16="http://schemas.microsoft.com/office/drawing/2014/main" id="{4FCD2EA5-DA3F-D03B-DD6A-C6D8271C90E4}"/>
              </a:ext>
            </a:extLst>
          </p:cNvPr>
          <p:cNvSpPr>
            <a:spLocks noChangeArrowheads="1"/>
          </p:cNvSpPr>
          <p:nvPr/>
        </p:nvSpPr>
        <p:spPr bwMode="auto">
          <a:xfrm>
            <a:off x="1981200" y="2362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0" name="Rectangle 2">
            <a:extLst>
              <a:ext uri="{FF2B5EF4-FFF2-40B4-BE49-F238E27FC236}">
                <a16:creationId xmlns:a16="http://schemas.microsoft.com/office/drawing/2014/main" id="{463CECC3-15C6-91C0-C84F-908CDB5C12A3}"/>
              </a:ext>
            </a:extLst>
          </p:cNvPr>
          <p:cNvSpPr>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89091" name="Picture 3">
            <a:extLst>
              <a:ext uri="{FF2B5EF4-FFF2-40B4-BE49-F238E27FC236}">
                <a16:creationId xmlns:a16="http://schemas.microsoft.com/office/drawing/2014/main" id="{0A4382E3-A869-2769-9579-43D972D16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9" y="996951"/>
            <a:ext cx="7972425" cy="4214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CE2795-116C-B1AE-3006-E367E2221C0A}"/>
              </a:ext>
            </a:extLst>
          </p:cNvPr>
          <p:cNvSpPr>
            <a:spLocks noGrp="1"/>
          </p:cNvSpPr>
          <p:nvPr>
            <p:ph type="sldNum" idx="11"/>
          </p:nvPr>
        </p:nvSpPr>
        <p:spPr/>
        <p:txBody>
          <a:bodyPr/>
          <a:lstStyle/>
          <a:p>
            <a:fld id="{F1492AED-2ED2-4EE2-AB4F-510BB4E325F5}" type="slidenum">
              <a:rPr lang="en-US" altLang="en-US"/>
              <a:pPr/>
              <a:t>18</a:t>
            </a:fld>
            <a:endParaRPr lang="en-US" altLang="en-US"/>
          </a:p>
        </p:txBody>
      </p:sp>
      <p:sp>
        <p:nvSpPr>
          <p:cNvPr id="90113" name="Rectangle 1">
            <a:extLst>
              <a:ext uri="{FF2B5EF4-FFF2-40B4-BE49-F238E27FC236}">
                <a16:creationId xmlns:a16="http://schemas.microsoft.com/office/drawing/2014/main" id="{388D4A62-96A9-2C41-E43A-41A3B6621791}"/>
              </a:ext>
            </a:extLst>
          </p:cNvPr>
          <p:cNvSpPr>
            <a:spLocks noChangeArrowheads="1"/>
          </p:cNvSpPr>
          <p:nvPr/>
        </p:nvSpPr>
        <p:spPr bwMode="auto">
          <a:xfrm>
            <a:off x="1981200" y="2362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4" name="Rectangle 2">
            <a:extLst>
              <a:ext uri="{FF2B5EF4-FFF2-40B4-BE49-F238E27FC236}">
                <a16:creationId xmlns:a16="http://schemas.microsoft.com/office/drawing/2014/main" id="{DB80980E-FDCC-2DC3-2EB5-8E47BED27BBF}"/>
              </a:ext>
            </a:extLst>
          </p:cNvPr>
          <p:cNvSpPr>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90115" name="Picture 3">
            <a:extLst>
              <a:ext uri="{FF2B5EF4-FFF2-40B4-BE49-F238E27FC236}">
                <a16:creationId xmlns:a16="http://schemas.microsoft.com/office/drawing/2014/main" id="{A162B604-4CD7-1628-D7FA-E735705FC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65126"/>
            <a:ext cx="8229600" cy="6126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1">
            <a:extLst>
              <a:ext uri="{FF2B5EF4-FFF2-40B4-BE49-F238E27FC236}">
                <a16:creationId xmlns:a16="http://schemas.microsoft.com/office/drawing/2014/main" id="{A66F3F2F-DD7E-84BD-32E6-152E5C509690}"/>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Git file lifecycle</a:t>
            </a:r>
          </a:p>
        </p:txBody>
      </p:sp>
      <p:pic>
        <p:nvPicPr>
          <p:cNvPr id="91138" name="Picture 2">
            <a:extLst>
              <a:ext uri="{FF2B5EF4-FFF2-40B4-BE49-F238E27FC236}">
                <a16:creationId xmlns:a16="http://schemas.microsoft.com/office/drawing/2014/main" id="{7E2DEB91-01BC-35D8-9551-5DCBD0A3E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475" y="1303338"/>
            <a:ext cx="636905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a:extLst>
              <a:ext uri="{FF2B5EF4-FFF2-40B4-BE49-F238E27FC236}">
                <a16:creationId xmlns:a16="http://schemas.microsoft.com/office/drawing/2014/main" id="{B57CA624-92FF-A72C-0319-02C3B02D4711}"/>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Git History</a:t>
            </a:r>
          </a:p>
        </p:txBody>
      </p:sp>
      <p:sp>
        <p:nvSpPr>
          <p:cNvPr id="73730" name="Text Box 2">
            <a:extLst>
              <a:ext uri="{FF2B5EF4-FFF2-40B4-BE49-F238E27FC236}">
                <a16:creationId xmlns:a16="http://schemas.microsoft.com/office/drawing/2014/main" id="{D8A5C4D9-3CFD-A83E-9F14-C064DF310A2E}"/>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1025525" indent="-4556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Came out of Linux development community </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Linus Torvalds, 2005</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Initial goals:</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Speed</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Support for non-linear development (thousands of parallel branches)</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Fully distributed</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Able to handle large projects like Linux efficiently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B1C5B9-FAE7-9C81-C0C2-7B2CC90CB5CC}"/>
              </a:ext>
            </a:extLst>
          </p:cNvPr>
          <p:cNvSpPr>
            <a:spLocks noGrp="1"/>
          </p:cNvSpPr>
          <p:nvPr>
            <p:ph type="sldNum" idx="11"/>
          </p:nvPr>
        </p:nvSpPr>
        <p:spPr/>
        <p:txBody>
          <a:bodyPr/>
          <a:lstStyle/>
          <a:p>
            <a:fld id="{19EA951D-FC1B-454C-89AB-DEC73CB73CC3}" type="slidenum">
              <a:rPr lang="en-US" altLang="en-US"/>
              <a:pPr/>
              <a:t>20</a:t>
            </a:fld>
            <a:endParaRPr lang="en-US" altLang="en-US"/>
          </a:p>
        </p:txBody>
      </p:sp>
      <p:sp>
        <p:nvSpPr>
          <p:cNvPr id="92161" name="Rectangle 1">
            <a:extLst>
              <a:ext uri="{FF2B5EF4-FFF2-40B4-BE49-F238E27FC236}">
                <a16:creationId xmlns:a16="http://schemas.microsoft.com/office/drawing/2014/main" id="{66F441C8-43BA-3495-7016-574497C31101}"/>
              </a:ext>
            </a:extLst>
          </p:cNvPr>
          <p:cNvSpPr>
            <a:spLocks noChangeArrowheads="1"/>
          </p:cNvSpPr>
          <p:nvPr/>
        </p:nvSpPr>
        <p:spPr bwMode="auto">
          <a:xfrm>
            <a:off x="1981201" y="92076"/>
            <a:ext cx="8321675" cy="748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600">
                <a:latin typeface="Calibri" panose="020F0502020204030204" pitchFamily="34" charset="0"/>
              </a:rPr>
              <a:t>How IntelliJ stages files. </a:t>
            </a:r>
          </a:p>
          <a:p>
            <a:pPr hangingPunct="1">
              <a:lnSpc>
                <a:spcPct val="100000"/>
              </a:lnSpc>
            </a:pPr>
            <a:endParaRPr lang="en-US" altLang="en-US" sz="2600">
              <a:latin typeface="Calibri" panose="020F0502020204030204" pitchFamily="34" charset="0"/>
            </a:endParaRPr>
          </a:p>
          <a:p>
            <a:pPr hangingPunct="1">
              <a:lnSpc>
                <a:spcPct val="100000"/>
              </a:lnSpc>
            </a:pPr>
            <a:r>
              <a:rPr lang="en-US" altLang="en-US" sz="2600">
                <a:latin typeface="Calibri" panose="020F0502020204030204" pitchFamily="34" charset="0"/>
              </a:rPr>
              <a:t>Examine SourceTree versus CLI versus IntelliJ. </a:t>
            </a:r>
          </a:p>
          <a:p>
            <a:pPr hangingPunct="1">
              <a:lnSpc>
                <a:spcPct val="100000"/>
              </a:lnSpc>
            </a:pPr>
            <a:endParaRPr lang="en-US" altLang="en-US" sz="2600">
              <a:latin typeface="Calibri" panose="020F0502020204030204" pitchFamily="34" charset="0"/>
            </a:endParaRPr>
          </a:p>
          <a:p>
            <a:pPr hangingPunct="1">
              <a:lnSpc>
                <a:spcPct val="100000"/>
              </a:lnSpc>
            </a:pPr>
            <a:r>
              <a:rPr lang="en-US" altLang="en-US" sz="2600">
                <a:latin typeface="Calibri" panose="020F0502020204030204" pitchFamily="34" charset="0"/>
              </a:rPr>
              <a:t>IntelliJ defers staging until the last step (Cmd+K or Ctrl+K)</a:t>
            </a:r>
          </a:p>
          <a:p>
            <a:pPr hangingPunct="1">
              <a:lnSpc>
                <a:spcPct val="100000"/>
              </a:lnSpc>
            </a:pPr>
            <a:endParaRPr lang="en-US" altLang="en-US" sz="2600">
              <a:latin typeface="Calibri" panose="020F0502020204030204" pitchFamily="34" charset="0"/>
            </a:endParaRPr>
          </a:p>
          <a:p>
            <a:pPr hangingPunct="1">
              <a:lnSpc>
                <a:spcPct val="100000"/>
              </a:lnSpc>
            </a:pPr>
            <a:r>
              <a:rPr lang="en-US" altLang="en-US" sz="2600">
                <a:latin typeface="Calibri" panose="020F0502020204030204" pitchFamily="34" charset="0"/>
              </a:rPr>
              <a:t>In CLI or SourceTree, you just stage before committing. </a:t>
            </a:r>
          </a:p>
          <a:p>
            <a:pPr hangingPunct="1">
              <a:lnSpc>
                <a:spcPct val="100000"/>
              </a:lnSpc>
            </a:pPr>
            <a:endParaRPr lang="en-US" altLang="en-US" sz="2600">
              <a:latin typeface="Calibri" panose="020F0502020204030204" pitchFamily="34" charset="0"/>
            </a:endParaRPr>
          </a:p>
          <a:p>
            <a:pPr hangingPunct="1">
              <a:lnSpc>
                <a:spcPct val="100000"/>
              </a:lnSpc>
            </a:pPr>
            <a:endParaRPr lang="en-US" altLang="en-US" sz="26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39A02-D122-981B-2F37-939E57BE4EF4}"/>
              </a:ext>
            </a:extLst>
          </p:cNvPr>
          <p:cNvSpPr>
            <a:spLocks noGrp="1"/>
          </p:cNvSpPr>
          <p:nvPr>
            <p:ph type="sldNum" idx="11"/>
          </p:nvPr>
        </p:nvSpPr>
        <p:spPr/>
        <p:txBody>
          <a:bodyPr/>
          <a:lstStyle/>
          <a:p>
            <a:fld id="{D84BB2C0-C0ED-4625-876E-7CBB656B9ABC}" type="slidenum">
              <a:rPr lang="en-US" altLang="en-US"/>
              <a:pPr/>
              <a:t>21</a:t>
            </a:fld>
            <a:endParaRPr lang="en-US" altLang="en-US"/>
          </a:p>
        </p:txBody>
      </p:sp>
      <p:sp>
        <p:nvSpPr>
          <p:cNvPr id="93185" name="Rectangle 1">
            <a:extLst>
              <a:ext uri="{FF2B5EF4-FFF2-40B4-BE49-F238E27FC236}">
                <a16:creationId xmlns:a16="http://schemas.microsoft.com/office/drawing/2014/main" id="{5EEE4633-A009-AB21-C682-40761965AADE}"/>
              </a:ext>
            </a:extLst>
          </p:cNvPr>
          <p:cNvSpPr>
            <a:spLocks noChangeArrowheads="1"/>
          </p:cNvSpPr>
          <p:nvPr/>
        </p:nvSpPr>
        <p:spPr bwMode="auto">
          <a:xfrm>
            <a:off x="1981201" y="92076"/>
            <a:ext cx="8321675" cy="748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600">
                <a:latin typeface="Calibri" panose="020F0502020204030204" pitchFamily="34" charset="0"/>
              </a:rPr>
              <a:t>add/reset/commit:</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600">
                <a:latin typeface="Calibri" panose="020F0502020204030204" pitchFamily="34" charset="0"/>
              </a:rPr>
              <a:t>move files from working-dir to stage-dir(aka index)</a:t>
            </a:r>
          </a:p>
          <a:p>
            <a:pPr hangingPunct="1">
              <a:lnSpc>
                <a:spcPct val="100000"/>
              </a:lnSpc>
            </a:pPr>
            <a:r>
              <a:rPr lang="en-US" altLang="en-US" sz="2600">
                <a:latin typeface="Calibri" panose="020F0502020204030204" pitchFamily="34" charset="0"/>
              </a:rPr>
              <a:t>git add .</a:t>
            </a:r>
          </a:p>
          <a:p>
            <a:pPr hangingPunct="1">
              <a:lnSpc>
                <a:spcPct val="100000"/>
              </a:lnSpc>
            </a:pPr>
            <a:r>
              <a:rPr lang="en-US" altLang="en-US" sz="2600">
                <a:latin typeface="Calibri" panose="020F0502020204030204" pitchFamily="34" charset="0"/>
              </a:rPr>
              <a:t>git add src/.</a:t>
            </a:r>
          </a:p>
          <a:p>
            <a:pPr hangingPunct="1">
              <a:lnSpc>
                <a:spcPct val="100000"/>
              </a:lnSpc>
            </a:pPr>
            <a:r>
              <a:rPr lang="en-US" altLang="en-US" sz="2600">
                <a:latin typeface="Calibri" panose="020F0502020204030204" pitchFamily="34" charset="0"/>
              </a:rPr>
              <a:t>git add src/lec01/glab/DigitalToBinary.java</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600">
                <a:latin typeface="Calibri" panose="020F0502020204030204" pitchFamily="34" charset="0"/>
              </a:rPr>
              <a:t>move files from stage-dir(aka index) to working-dir</a:t>
            </a:r>
          </a:p>
          <a:p>
            <a:pPr hangingPunct="1">
              <a:lnSpc>
                <a:spcPct val="100000"/>
              </a:lnSpc>
            </a:pPr>
            <a:r>
              <a:rPr lang="en-US" altLang="en-US" sz="2600">
                <a:latin typeface="Calibri" panose="020F0502020204030204" pitchFamily="34" charset="0"/>
              </a:rPr>
              <a:t>git reset HEAD .</a:t>
            </a:r>
          </a:p>
          <a:p>
            <a:pPr hangingPunct="1">
              <a:lnSpc>
                <a:spcPct val="100000"/>
              </a:lnSpc>
            </a:pPr>
            <a:r>
              <a:rPr lang="en-US" altLang="en-US" sz="2600">
                <a:latin typeface="Calibri" panose="020F0502020204030204" pitchFamily="34" charset="0"/>
              </a:rPr>
              <a:t>git reset head src/.</a:t>
            </a:r>
          </a:p>
          <a:p>
            <a:pPr hangingPunct="1">
              <a:lnSpc>
                <a:spcPct val="100000"/>
              </a:lnSpc>
            </a:pPr>
            <a:r>
              <a:rPr lang="en-US" altLang="en-US" sz="2600">
                <a:latin typeface="Calibri" panose="020F0502020204030204" pitchFamily="34" charset="0"/>
              </a:rPr>
              <a:t>git reset head src/lec01/glab/DigitalToBinary.java</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600">
                <a:latin typeface="Calibri" panose="020F0502020204030204" pitchFamily="34" charset="0"/>
              </a:rPr>
              <a:t>git commit -m “your commit message.”</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7BCA83-6D39-EBC8-BEEA-628C7CE4B469}"/>
              </a:ext>
            </a:extLst>
          </p:cNvPr>
          <p:cNvSpPr>
            <a:spLocks noGrp="1"/>
          </p:cNvSpPr>
          <p:nvPr>
            <p:ph type="sldNum" idx="11"/>
          </p:nvPr>
        </p:nvSpPr>
        <p:spPr/>
        <p:txBody>
          <a:bodyPr/>
          <a:lstStyle/>
          <a:p>
            <a:fld id="{ED82EA54-C34A-4F24-A841-F9CB92071654}" type="slidenum">
              <a:rPr lang="en-US" altLang="en-US"/>
              <a:pPr/>
              <a:t>22</a:t>
            </a:fld>
            <a:endParaRPr lang="en-US" altLang="en-US"/>
          </a:p>
        </p:txBody>
      </p:sp>
      <p:sp>
        <p:nvSpPr>
          <p:cNvPr id="94209" name="Rectangle 1">
            <a:extLst>
              <a:ext uri="{FF2B5EF4-FFF2-40B4-BE49-F238E27FC236}">
                <a16:creationId xmlns:a16="http://schemas.microsoft.com/office/drawing/2014/main" id="{0FE0A8EF-3D96-08F4-6152-2A116967F1A0}"/>
              </a:ext>
            </a:extLst>
          </p:cNvPr>
          <p:cNvSpPr>
            <a:spLocks noChangeArrowheads="1"/>
          </p:cNvSpPr>
          <p:nvPr/>
        </p:nvSpPr>
        <p:spPr bwMode="auto">
          <a:xfrm>
            <a:off x="2073276" y="457200"/>
            <a:ext cx="8321675" cy="656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Amending:</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Every commit is associated with a sha-1 hash. That hash is derived from 1/ the file changes in that commit and 2/ the previous commit.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You can not change any commit unless that commit is at the head.  Since no other commits depend on the head, you may safely change the head.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To change the head, use</a:t>
            </a:r>
          </a:p>
          <a:p>
            <a:pPr hangingPunct="1">
              <a:lnSpc>
                <a:spcPct val="100000"/>
              </a:lnSpc>
            </a:pPr>
            <a:r>
              <a:rPr lang="en-US" altLang="en-US" sz="2800">
                <a:latin typeface="Calibri" panose="020F0502020204030204" pitchFamily="34" charset="0"/>
              </a:rPr>
              <a:t>git commit --amend -m “your message”</a:t>
            </a:r>
          </a:p>
          <a:p>
            <a:pPr hangingPunct="1">
              <a:lnSpc>
                <a:spcPct val="100000"/>
              </a:lnSpc>
            </a:pPr>
            <a:r>
              <a:rPr lang="en-US" altLang="en-US" sz="2800">
                <a:latin typeface="Calibri" panose="020F0502020204030204" pitchFamily="34" charset="0"/>
              </a:rPr>
              <a:t>git commit --amend --no-edit </a:t>
            </a: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54BC91-F910-FC01-45CE-3D487101E6EE}"/>
              </a:ext>
            </a:extLst>
          </p:cNvPr>
          <p:cNvSpPr>
            <a:spLocks noGrp="1"/>
          </p:cNvSpPr>
          <p:nvPr>
            <p:ph type="sldNum" idx="11"/>
          </p:nvPr>
        </p:nvSpPr>
        <p:spPr/>
        <p:txBody>
          <a:bodyPr/>
          <a:lstStyle/>
          <a:p>
            <a:fld id="{1A2B1886-E38C-4F95-AD1E-92EB6131EB75}" type="slidenum">
              <a:rPr lang="en-US" altLang="en-US"/>
              <a:pPr/>
              <a:t>23</a:t>
            </a:fld>
            <a:endParaRPr lang="en-US" altLang="en-US"/>
          </a:p>
        </p:txBody>
      </p:sp>
      <p:sp>
        <p:nvSpPr>
          <p:cNvPr id="95233" name="Rectangle 1">
            <a:extLst>
              <a:ext uri="{FF2B5EF4-FFF2-40B4-BE49-F238E27FC236}">
                <a16:creationId xmlns:a16="http://schemas.microsoft.com/office/drawing/2014/main" id="{EC842068-0893-E239-E378-4A761E99123E}"/>
              </a:ext>
            </a:extLst>
          </p:cNvPr>
          <p:cNvSpPr>
            <a:spLocks noChangeArrowheads="1"/>
          </p:cNvSpPr>
          <p:nvPr/>
        </p:nvSpPr>
        <p:spPr bwMode="auto">
          <a:xfrm>
            <a:off x="2073276" y="457200"/>
            <a:ext cx="8321675" cy="656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Reverting:</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You can roll back a commit (reverse it) by identifying it's sha1 hash like so.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git revert --no-edit 71ac</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5D0127-C88F-7C00-3C6C-0A04DE0CD010}"/>
              </a:ext>
            </a:extLst>
          </p:cNvPr>
          <p:cNvSpPr>
            <a:spLocks noGrp="1"/>
          </p:cNvSpPr>
          <p:nvPr>
            <p:ph type="sldNum" idx="11"/>
          </p:nvPr>
        </p:nvSpPr>
        <p:spPr/>
        <p:txBody>
          <a:bodyPr/>
          <a:lstStyle/>
          <a:p>
            <a:fld id="{BC3D6EBC-BF2D-4D2D-A7D5-0CB8A93EF515}" type="slidenum">
              <a:rPr lang="en-US" altLang="en-US"/>
              <a:pPr/>
              <a:t>24</a:t>
            </a:fld>
            <a:endParaRPr lang="en-US" altLang="en-US"/>
          </a:p>
        </p:txBody>
      </p:sp>
      <p:sp>
        <p:nvSpPr>
          <p:cNvPr id="96257" name="Rectangle 1">
            <a:extLst>
              <a:ext uri="{FF2B5EF4-FFF2-40B4-BE49-F238E27FC236}">
                <a16:creationId xmlns:a16="http://schemas.microsoft.com/office/drawing/2014/main" id="{8DF0133A-29D5-30CC-564E-94A95DAF02FF}"/>
              </a:ext>
            </a:extLst>
          </p:cNvPr>
          <p:cNvSpPr>
            <a:spLocks noChangeArrowheads="1"/>
          </p:cNvSpPr>
          <p:nvPr/>
        </p:nvSpPr>
        <p:spPr bwMode="auto">
          <a:xfrm>
            <a:off x="2073276" y="274639"/>
            <a:ext cx="8321675" cy="827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600">
                <a:latin typeface="Calibri" panose="020F0502020204030204" pitchFamily="34" charset="0"/>
              </a:rPr>
              <a:t>Branching: </a:t>
            </a:r>
          </a:p>
          <a:p>
            <a:pPr hangingPunct="1">
              <a:lnSpc>
                <a:spcPct val="100000"/>
              </a:lnSpc>
            </a:pPr>
            <a:r>
              <a:rPr lang="en-US" altLang="en-US" sz="2600">
                <a:latin typeface="Calibri" panose="020F0502020204030204" pitchFamily="34" charset="0"/>
              </a:rPr>
              <a:t>To list the branches in a project:</a:t>
            </a:r>
          </a:p>
          <a:p>
            <a:pPr hangingPunct="1">
              <a:lnSpc>
                <a:spcPct val="100000"/>
              </a:lnSpc>
            </a:pPr>
            <a:r>
              <a:rPr lang="en-US" altLang="en-US" sz="2600">
                <a:latin typeface="Calibri" panose="020F0502020204030204" pitchFamily="34" charset="0"/>
              </a:rPr>
              <a:t>git branch</a:t>
            </a:r>
          </a:p>
          <a:p>
            <a:pPr hangingPunct="1">
              <a:lnSpc>
                <a:spcPct val="100000"/>
              </a:lnSpc>
            </a:pPr>
            <a:r>
              <a:rPr lang="en-US" altLang="en-US" sz="2600">
                <a:latin typeface="Calibri" panose="020F0502020204030204" pitchFamily="34" charset="0"/>
              </a:rPr>
              <a:t>git branch -r </a:t>
            </a:r>
          </a:p>
          <a:p>
            <a:pPr hangingPunct="1">
              <a:lnSpc>
                <a:spcPct val="100000"/>
              </a:lnSpc>
            </a:pPr>
            <a:r>
              <a:rPr lang="en-US" altLang="en-US" sz="2600">
                <a:latin typeface="Calibri" panose="020F0502020204030204" pitchFamily="34" charset="0"/>
              </a:rPr>
              <a:t>git branch --all</a:t>
            </a:r>
          </a:p>
          <a:p>
            <a:pPr hangingPunct="1">
              <a:lnSpc>
                <a:spcPct val="100000"/>
              </a:lnSpc>
            </a:pPr>
            <a:r>
              <a:rPr lang="en-US" altLang="en-US" sz="2600">
                <a:latin typeface="Calibri" panose="020F0502020204030204" pitchFamily="34" charset="0"/>
              </a:rPr>
              <a:t> </a:t>
            </a:r>
          </a:p>
          <a:p>
            <a:pPr hangingPunct="1">
              <a:lnSpc>
                <a:spcPct val="100000"/>
              </a:lnSpc>
            </a:pPr>
            <a:r>
              <a:rPr lang="en-US" altLang="en-US" sz="2600">
                <a:latin typeface="Calibri" panose="020F0502020204030204" pitchFamily="34" charset="0"/>
              </a:rPr>
              <a:t>To create a branch: </a:t>
            </a:r>
          </a:p>
          <a:p>
            <a:pPr hangingPunct="1">
              <a:lnSpc>
                <a:spcPct val="100000"/>
              </a:lnSpc>
            </a:pPr>
            <a:r>
              <a:rPr lang="en-US" altLang="en-US" sz="2600">
                <a:latin typeface="Calibri" panose="020F0502020204030204" pitchFamily="34" charset="0"/>
              </a:rPr>
              <a:t>git checkout -b branchName c39b</a:t>
            </a:r>
          </a:p>
          <a:p>
            <a:pPr hangingPunct="1">
              <a:lnSpc>
                <a:spcPct val="100000"/>
              </a:lnSpc>
            </a:pPr>
            <a:r>
              <a:rPr lang="en-US" altLang="en-US" sz="2600">
                <a:latin typeface="Calibri" panose="020F0502020204030204" pitchFamily="34" charset="0"/>
              </a:rPr>
              <a:t>git checkout -b branchName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600">
                <a:latin typeface="Calibri" panose="020F0502020204030204" pitchFamily="34" charset="0"/>
              </a:rPr>
              <a:t>To delete a branch:</a:t>
            </a:r>
          </a:p>
          <a:p>
            <a:pPr hangingPunct="1">
              <a:lnSpc>
                <a:spcPct val="100000"/>
              </a:lnSpc>
            </a:pPr>
            <a:r>
              <a:rPr lang="en-US" altLang="en-US" sz="2600">
                <a:latin typeface="Calibri" panose="020F0502020204030204" pitchFamily="34" charset="0"/>
              </a:rPr>
              <a:t>git branch -D branchName</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600">
                <a:latin typeface="Calibri" panose="020F0502020204030204" pitchFamily="34" charset="0"/>
              </a:rPr>
              <a:t>To checkout a branch:</a:t>
            </a:r>
          </a:p>
          <a:p>
            <a:pPr hangingPunct="1">
              <a:lnSpc>
                <a:spcPct val="100000"/>
              </a:lnSpc>
            </a:pPr>
            <a:r>
              <a:rPr lang="en-US" altLang="en-US" sz="2600">
                <a:latin typeface="Calibri" panose="020F0502020204030204" pitchFamily="34" charset="0"/>
              </a:rPr>
              <a:t>git checkout 7afe</a:t>
            </a:r>
          </a:p>
          <a:p>
            <a:pPr hangingPunct="1">
              <a:lnSpc>
                <a:spcPct val="100000"/>
              </a:lnSpc>
            </a:pPr>
            <a:r>
              <a:rPr lang="en-US" altLang="en-US" sz="2600">
                <a:latin typeface="Calibri" panose="020F0502020204030204" pitchFamily="34" charset="0"/>
              </a:rPr>
              <a:t>git checkout master</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9E194-35C0-25D9-9A82-943F1C8E60A8}"/>
              </a:ext>
            </a:extLst>
          </p:cNvPr>
          <p:cNvSpPr>
            <a:spLocks noGrp="1"/>
          </p:cNvSpPr>
          <p:nvPr>
            <p:ph type="sldNum" idx="11"/>
          </p:nvPr>
        </p:nvSpPr>
        <p:spPr/>
        <p:txBody>
          <a:bodyPr/>
          <a:lstStyle/>
          <a:p>
            <a:fld id="{C91517D4-0286-4E2A-83D2-55F4104B84B8}" type="slidenum">
              <a:rPr lang="en-US" altLang="en-US"/>
              <a:pPr/>
              <a:t>25</a:t>
            </a:fld>
            <a:endParaRPr lang="en-US" altLang="en-US"/>
          </a:p>
        </p:txBody>
      </p:sp>
      <p:sp>
        <p:nvSpPr>
          <p:cNvPr id="97281" name="Rectangle 1">
            <a:extLst>
              <a:ext uri="{FF2B5EF4-FFF2-40B4-BE49-F238E27FC236}">
                <a16:creationId xmlns:a16="http://schemas.microsoft.com/office/drawing/2014/main" id="{0030A363-3657-C53C-CC12-81C33DBB5DE5}"/>
              </a:ext>
            </a:extLst>
          </p:cNvPr>
          <p:cNvSpPr>
            <a:spLocks noChangeArrowheads="1"/>
          </p:cNvSpPr>
          <p:nvPr/>
        </p:nvSpPr>
        <p:spPr bwMode="auto">
          <a:xfrm>
            <a:off x="2073276" y="457200"/>
            <a:ext cx="8321675" cy="576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Pushing to remotes: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To see the remotes:</a:t>
            </a:r>
          </a:p>
          <a:p>
            <a:pPr hangingPunct="1">
              <a:lnSpc>
                <a:spcPct val="100000"/>
              </a:lnSpc>
            </a:pPr>
            <a:r>
              <a:rPr lang="en-US" altLang="en-US" sz="2800">
                <a:latin typeface="Calibri" panose="020F0502020204030204" pitchFamily="34" charset="0"/>
              </a:rPr>
              <a:t>git remote -v </a:t>
            </a:r>
          </a:p>
          <a:p>
            <a:pPr hangingPunct="1">
              <a:lnSpc>
                <a:spcPct val="100000"/>
              </a:lnSpc>
            </a:pPr>
            <a:r>
              <a:rPr lang="en-US" altLang="en-US" sz="2800">
                <a:latin typeface="Calibri" panose="020F0502020204030204" pitchFamily="34" charset="0"/>
              </a:rPr>
              <a:t> </a:t>
            </a:r>
          </a:p>
          <a:p>
            <a:pPr hangingPunct="1">
              <a:lnSpc>
                <a:spcPct val="100000"/>
              </a:lnSpc>
            </a:pPr>
            <a:r>
              <a:rPr lang="en-US" altLang="en-US" sz="2800">
                <a:latin typeface="Calibri" panose="020F0502020204030204" pitchFamily="34" charset="0"/>
              </a:rPr>
              <a:t>To push to a remote:</a:t>
            </a:r>
          </a:p>
          <a:p>
            <a:pPr hangingPunct="1">
              <a:lnSpc>
                <a:spcPct val="100000"/>
              </a:lnSpc>
            </a:pPr>
            <a:r>
              <a:rPr lang="en-US" altLang="en-US" sz="2800">
                <a:latin typeface="Calibri" panose="020F0502020204030204" pitchFamily="34" charset="0"/>
              </a:rPr>
              <a:t>git push origin master:master</a:t>
            </a:r>
          </a:p>
          <a:p>
            <a:pPr hangingPunct="1">
              <a:lnSpc>
                <a:spcPct val="100000"/>
              </a:lnSpc>
            </a:pPr>
            <a:r>
              <a:rPr lang="en-US" altLang="en-US" sz="2800">
                <a:latin typeface="Calibri" panose="020F0502020204030204" pitchFamily="34" charset="0"/>
              </a:rPr>
              <a:t>git push origin master</a:t>
            </a:r>
          </a:p>
          <a:p>
            <a:pPr hangingPunct="1">
              <a:lnSpc>
                <a:spcPct val="100000"/>
              </a:lnSpc>
            </a:pPr>
            <a:r>
              <a:rPr lang="en-US" altLang="en-US" sz="2800">
                <a:latin typeface="Calibri" panose="020F0502020204030204" pitchFamily="34" charset="0"/>
              </a:rPr>
              <a:t>git push --all</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A98AC3-272D-D325-7C45-CD1B6B0FDB2B}"/>
              </a:ext>
            </a:extLst>
          </p:cNvPr>
          <p:cNvSpPr>
            <a:spLocks noGrp="1"/>
          </p:cNvSpPr>
          <p:nvPr>
            <p:ph type="sldNum" idx="11"/>
          </p:nvPr>
        </p:nvSpPr>
        <p:spPr/>
        <p:txBody>
          <a:bodyPr/>
          <a:lstStyle/>
          <a:p>
            <a:fld id="{645E4AF3-F53C-4972-8743-A009AA2487EA}" type="slidenum">
              <a:rPr lang="en-US" altLang="en-US"/>
              <a:pPr/>
              <a:t>26</a:t>
            </a:fld>
            <a:endParaRPr lang="en-US" altLang="en-US"/>
          </a:p>
        </p:txBody>
      </p:sp>
      <p:sp>
        <p:nvSpPr>
          <p:cNvPr id="98305" name="Rectangle 1">
            <a:extLst>
              <a:ext uri="{FF2B5EF4-FFF2-40B4-BE49-F238E27FC236}">
                <a16:creationId xmlns:a16="http://schemas.microsoft.com/office/drawing/2014/main" id="{76323625-DD53-B2D1-BD0B-54D93940FC9C}"/>
              </a:ext>
            </a:extLst>
          </p:cNvPr>
          <p:cNvSpPr>
            <a:spLocks noChangeArrowheads="1"/>
          </p:cNvSpPr>
          <p:nvPr/>
        </p:nvSpPr>
        <p:spPr bwMode="auto">
          <a:xfrm>
            <a:off x="2073276" y="457200"/>
            <a:ext cx="8321675" cy="576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Pulling from remotes: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To see the remotes:</a:t>
            </a:r>
          </a:p>
          <a:p>
            <a:pPr hangingPunct="1">
              <a:lnSpc>
                <a:spcPct val="100000"/>
              </a:lnSpc>
            </a:pPr>
            <a:r>
              <a:rPr lang="en-US" altLang="en-US" sz="2800">
                <a:latin typeface="Calibri" panose="020F0502020204030204" pitchFamily="34" charset="0"/>
              </a:rPr>
              <a:t>git remote -v </a:t>
            </a:r>
          </a:p>
          <a:p>
            <a:pPr hangingPunct="1">
              <a:lnSpc>
                <a:spcPct val="100000"/>
              </a:lnSpc>
            </a:pPr>
            <a:r>
              <a:rPr lang="en-US" altLang="en-US" sz="2800">
                <a:latin typeface="Calibri" panose="020F0502020204030204" pitchFamily="34" charset="0"/>
              </a:rPr>
              <a:t> </a:t>
            </a:r>
          </a:p>
          <a:p>
            <a:pPr hangingPunct="1">
              <a:lnSpc>
                <a:spcPct val="100000"/>
              </a:lnSpc>
            </a:pPr>
            <a:r>
              <a:rPr lang="en-US" altLang="en-US" sz="2800">
                <a:latin typeface="Calibri" panose="020F0502020204030204" pitchFamily="34" charset="0"/>
              </a:rPr>
              <a:t>To pull from a remote:</a:t>
            </a:r>
          </a:p>
          <a:p>
            <a:pPr hangingPunct="1">
              <a:lnSpc>
                <a:spcPct val="100000"/>
              </a:lnSpc>
            </a:pPr>
            <a:r>
              <a:rPr lang="en-US" altLang="en-US" sz="2800">
                <a:latin typeface="Calibri" panose="020F0502020204030204" pitchFamily="34" charset="0"/>
              </a:rPr>
              <a:t>git pull --all</a:t>
            </a:r>
          </a:p>
          <a:p>
            <a:pPr hangingPunct="1">
              <a:lnSpc>
                <a:spcPct val="100000"/>
              </a:lnSpc>
            </a:pPr>
            <a:r>
              <a:rPr lang="en-US" altLang="en-US" sz="2800">
                <a:latin typeface="Calibri" panose="020F0502020204030204" pitchFamily="34" charset="0"/>
              </a:rPr>
              <a:t>git pull origin eval </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859A7E-0A1E-A792-0FED-718ABFD1A15A}"/>
              </a:ext>
            </a:extLst>
          </p:cNvPr>
          <p:cNvSpPr>
            <a:spLocks noGrp="1"/>
          </p:cNvSpPr>
          <p:nvPr>
            <p:ph type="sldNum" idx="11"/>
          </p:nvPr>
        </p:nvSpPr>
        <p:spPr/>
        <p:txBody>
          <a:bodyPr/>
          <a:lstStyle/>
          <a:p>
            <a:fld id="{9CED57CC-3D75-4A19-B021-BF26682E5D58}" type="slidenum">
              <a:rPr lang="en-US" altLang="en-US"/>
              <a:pPr/>
              <a:t>27</a:t>
            </a:fld>
            <a:endParaRPr lang="en-US" altLang="en-US"/>
          </a:p>
        </p:txBody>
      </p:sp>
      <p:sp>
        <p:nvSpPr>
          <p:cNvPr id="99329" name="Rectangle 1">
            <a:extLst>
              <a:ext uri="{FF2B5EF4-FFF2-40B4-BE49-F238E27FC236}">
                <a16:creationId xmlns:a16="http://schemas.microsoft.com/office/drawing/2014/main" id="{9D6DE426-01C9-1F43-CDA9-8DF9076D878C}"/>
              </a:ext>
            </a:extLst>
          </p:cNvPr>
          <p:cNvSpPr>
            <a:spLocks noChangeArrowheads="1"/>
          </p:cNvSpPr>
          <p:nvPr/>
        </p:nvSpPr>
        <p:spPr bwMode="auto">
          <a:xfrm>
            <a:off x="2073276" y="457200"/>
            <a:ext cx="8321675" cy="576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a:latin typeface="Calibri" panose="020F0502020204030204" pitchFamily="34" charset="0"/>
              </a:rPr>
              <a:t>Show the history of a single file in IntelliJ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How to resolve merge conflicts. </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How to force push a branch</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How to delete a remote branch</a:t>
            </a:r>
          </a:p>
          <a:p>
            <a:pPr hangingPunct="1">
              <a:lnSpc>
                <a:spcPct val="100000"/>
              </a:lnSpc>
            </a:pPr>
            <a:endParaRPr lang="en-US" altLang="en-US" sz="2800">
              <a:latin typeface="Calibri" panose="020F0502020204030204" pitchFamily="34" charset="0"/>
            </a:endParaRPr>
          </a:p>
          <a:p>
            <a:pPr hangingPunct="1">
              <a:lnSpc>
                <a:spcPct val="100000"/>
              </a:lnSpc>
            </a:pPr>
            <a:r>
              <a:rPr lang="en-US" altLang="en-US" sz="2800">
                <a:latin typeface="Calibri" panose="020F0502020204030204" pitchFamily="34" charset="0"/>
              </a:rPr>
              <a:t>How to do a FFWD merge  </a:t>
            </a:r>
          </a:p>
          <a:p>
            <a:pPr hangingPunct="1">
              <a:lnSpc>
                <a:spcPct val="100000"/>
              </a:lnSpc>
            </a:pPr>
            <a:endParaRPr lang="en-US" altLang="en-US" sz="2800">
              <a:latin typeface="Calibri" panose="020F0502020204030204" pitchFamily="34" charset="0"/>
            </a:endParaRPr>
          </a:p>
          <a:p>
            <a:pPr hangingPunct="1">
              <a:lnSpc>
                <a:spcPct val="100000"/>
              </a:lnSpc>
            </a:pPr>
            <a:endParaRPr lang="en-US" altLang="en-US" sz="2800">
              <a:latin typeface="Calibri" panose="020F0502020204030204" pitchFamily="34" charset="0"/>
            </a:endParaRPr>
          </a:p>
          <a:p>
            <a:endParaRPr lang="en-US" altLang="en-US">
              <a:solidFill>
                <a:srgbClr val="333333"/>
              </a:solidFill>
              <a:latin typeface="Calibri" panose="020F0502020204030204" pitchFamily="34" charset="0"/>
            </a:endParaRPr>
          </a:p>
          <a:p>
            <a:endParaRPr lang="en-US" altLang="en-US">
              <a:solidFill>
                <a:srgbClr val="333333"/>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1">
            <a:extLst>
              <a:ext uri="{FF2B5EF4-FFF2-40B4-BE49-F238E27FC236}">
                <a16:creationId xmlns:a16="http://schemas.microsoft.com/office/drawing/2014/main" id="{15D57553-C480-7FCB-E417-EBBFEE80C618}"/>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Basic Workflow in IntelliJ</a:t>
            </a:r>
          </a:p>
        </p:txBody>
      </p:sp>
      <p:sp>
        <p:nvSpPr>
          <p:cNvPr id="100354" name="Text Box 2">
            <a:extLst>
              <a:ext uri="{FF2B5EF4-FFF2-40B4-BE49-F238E27FC236}">
                <a16:creationId xmlns:a16="http://schemas.microsoft.com/office/drawing/2014/main" id="{FC26B562-5331-56B3-C347-10C65B4C6FFF}"/>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1pPr>
            <a:lvl2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2pPr>
            <a:lvl3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3pPr>
            <a:lvl4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4pPr>
            <a:lvl5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pPr>
            <a:r>
              <a:rPr lang="en-US" altLang="en-US" sz="2800">
                <a:solidFill>
                  <a:srgbClr val="5B5249"/>
                </a:solidFill>
                <a:latin typeface="Times New Roman" panose="02020603050405020304" pitchFamily="18" charset="0"/>
              </a:rPr>
              <a:t>Basic Git workflow:</a:t>
            </a:r>
          </a:p>
          <a:p>
            <a:pPr>
              <a:spcBef>
                <a:spcPts val="600"/>
              </a:spcBef>
              <a:buClr>
                <a:srgbClr val="BD0901"/>
              </a:buClr>
            </a:pPr>
            <a:endParaRPr lang="en-US" altLang="en-US" sz="2800">
              <a:solidFill>
                <a:srgbClr val="5B5249"/>
              </a:solidFill>
              <a:latin typeface="Times New Roman" panose="02020603050405020304" pitchFamily="18" charset="0"/>
            </a:endParaRPr>
          </a:p>
          <a:p>
            <a:pPr>
              <a:spcBef>
                <a:spcPts val="600"/>
              </a:spcBef>
              <a:buClr>
                <a:srgbClr val="BD0901"/>
              </a:buClr>
              <a:buFont typeface="Calibri" panose="020F0502020204030204" pitchFamily="34" charset="0"/>
              <a:buAutoNum type="arabicPeriod"/>
            </a:pPr>
            <a:r>
              <a:rPr lang="en-US" altLang="en-US" sz="2800" b="1">
                <a:solidFill>
                  <a:srgbClr val="5B5249"/>
                </a:solidFill>
                <a:latin typeface="Times New Roman" panose="02020603050405020304" pitchFamily="18" charset="0"/>
              </a:rPr>
              <a:t>Modify</a:t>
            </a:r>
            <a:r>
              <a:rPr lang="en-US" altLang="en-US" sz="2800">
                <a:solidFill>
                  <a:srgbClr val="5B5249"/>
                </a:solidFill>
                <a:latin typeface="Times New Roman" panose="02020603050405020304" pitchFamily="18" charset="0"/>
              </a:rPr>
              <a:t> files in your working directory.</a:t>
            </a:r>
          </a:p>
          <a:p>
            <a:pPr>
              <a:spcBef>
                <a:spcPts val="600"/>
              </a:spcBef>
              <a:buClr>
                <a:srgbClr val="BD0901"/>
              </a:buClr>
              <a:buFont typeface="Calibri" panose="020F0502020204030204" pitchFamily="34" charset="0"/>
              <a:buAutoNum type="arabicPeriod"/>
            </a:pPr>
            <a:r>
              <a:rPr lang="en-US" altLang="en-US" sz="2800">
                <a:solidFill>
                  <a:srgbClr val="5B5249"/>
                </a:solidFill>
                <a:latin typeface="Times New Roman" panose="02020603050405020304" pitchFamily="18" charset="0"/>
              </a:rPr>
              <a:t>Do  a </a:t>
            </a:r>
            <a:r>
              <a:rPr lang="en-US" altLang="en-US" sz="2800" b="1">
                <a:solidFill>
                  <a:srgbClr val="5B5249"/>
                </a:solidFill>
                <a:latin typeface="Times New Roman" panose="02020603050405020304" pitchFamily="18" charset="0"/>
              </a:rPr>
              <a:t>commit</a:t>
            </a:r>
            <a:r>
              <a:rPr lang="en-US" altLang="en-US" sz="2800">
                <a:solidFill>
                  <a:srgbClr val="5B5249"/>
                </a:solidFill>
                <a:latin typeface="Times New Roman" panose="02020603050405020304" pitchFamily="18" charset="0"/>
              </a:rPr>
              <a:t>, (Cmd+K, or Ctrl+K) which takes the files as they are in the staging area and stores that snapshot permanently to your Git directory.</a:t>
            </a:r>
          </a:p>
          <a:p>
            <a:pPr>
              <a:spcBef>
                <a:spcPts val="600"/>
              </a:spcBef>
              <a:buClr>
                <a:srgbClr val="BD0901"/>
              </a:buClr>
            </a:pPr>
            <a:endParaRPr lang="en-US" altLang="en-US" sz="2800">
              <a:solidFill>
                <a:srgbClr val="5B5249"/>
              </a:solidFill>
              <a:latin typeface="Times New Roman" panose="02020603050405020304" pitchFamily="18" charset="0"/>
            </a:endParaRPr>
          </a:p>
          <a:p>
            <a:pPr>
              <a:spcBef>
                <a:spcPts val="600"/>
              </a:spcBef>
              <a:buClr>
                <a:srgbClr val="BD0901"/>
              </a:buClr>
            </a:pPr>
            <a:endParaRPr lang="en-US" altLang="en-US">
              <a:solidFill>
                <a:srgbClr val="5B5249"/>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1">
            <a:extLst>
              <a:ext uri="{FF2B5EF4-FFF2-40B4-BE49-F238E27FC236}">
                <a16:creationId xmlns:a16="http://schemas.microsoft.com/office/drawing/2014/main" id="{1D976B00-3689-3AD7-B48D-47A0BE5119CA}"/>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Create a local copy of a repo</a:t>
            </a:r>
          </a:p>
        </p:txBody>
      </p:sp>
      <p:sp>
        <p:nvSpPr>
          <p:cNvPr id="101378" name="Text Box 2">
            <a:extLst>
              <a:ext uri="{FF2B5EF4-FFF2-40B4-BE49-F238E27FC236}">
                <a16:creationId xmlns:a16="http://schemas.microsoft.com/office/drawing/2014/main" id="{600B467F-060B-5C96-C581-8791702B7C0C}"/>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85800" indent="-45720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1pPr>
            <a:lvl2pPr marL="1077913" indent="-45720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2pPr>
            <a:lvl3pPr marL="911225">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3pPr>
            <a:lvl4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4pPr>
            <a:lvl5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
                <a:srgbClr val="BD0901"/>
              </a:buClr>
              <a:buFont typeface="Times New Roman" panose="02020603050405020304" pitchFamily="18" charset="0"/>
              <a:buAutoNum type="arabicPeriod" startAt="2"/>
            </a:pPr>
            <a:r>
              <a:rPr lang="en-US" altLang="en-US" sz="2800">
                <a:solidFill>
                  <a:srgbClr val="5B5249"/>
                </a:solidFill>
                <a:latin typeface="Times New Roman" panose="02020603050405020304" pitchFamily="18" charset="0"/>
              </a:rPr>
              <a:t>Two common scenarios: (only do one of these)</a:t>
            </a:r>
          </a:p>
          <a:p>
            <a:pPr lvl="1">
              <a:spcBef>
                <a:spcPts val="550"/>
              </a:spcBef>
              <a:buClr>
                <a:srgbClr val="CC6600"/>
              </a:buClr>
              <a:buFont typeface="Times New Roman" panose="02020603050405020304" pitchFamily="18" charset="0"/>
              <a:buAutoNum type="alphaLcParenR"/>
            </a:pPr>
            <a:r>
              <a:rPr lang="en-US" altLang="en-US" sz="2400">
                <a:solidFill>
                  <a:srgbClr val="5B5249"/>
                </a:solidFill>
                <a:latin typeface="Times New Roman" panose="02020603050405020304" pitchFamily="18" charset="0"/>
              </a:rPr>
              <a:t>To </a:t>
            </a:r>
            <a:r>
              <a:rPr lang="en-US" altLang="en-US" sz="2400" b="1" u="sng">
                <a:solidFill>
                  <a:srgbClr val="5B5249"/>
                </a:solidFill>
                <a:latin typeface="Times New Roman" panose="02020603050405020304" pitchFamily="18" charset="0"/>
              </a:rPr>
              <a:t>clone an already existing repo </a:t>
            </a:r>
            <a:r>
              <a:rPr lang="en-US" altLang="en-US" sz="2400">
                <a:solidFill>
                  <a:srgbClr val="5B5249"/>
                </a:solidFill>
                <a:latin typeface="Times New Roman" panose="02020603050405020304" pitchFamily="18" charset="0"/>
              </a:rPr>
              <a:t>to your current directory:</a:t>
            </a:r>
          </a:p>
          <a:p>
            <a:pPr indent="-455613">
              <a:spcBef>
                <a:spcPts val="550"/>
              </a:spcBef>
            </a:pPr>
            <a:r>
              <a:rPr lang="en-US" altLang="en-US" sz="2200" b="1">
                <a:solidFill>
                  <a:srgbClr val="404040"/>
                </a:solidFill>
                <a:latin typeface="Consolas" panose="020B0609020204030204" pitchFamily="49" charset="0"/>
              </a:rPr>
              <a:t>	$ git clone &lt;url&gt; [local dir name]</a:t>
            </a:r>
          </a:p>
          <a:p>
            <a:pPr indent="-455613">
              <a:spcBef>
                <a:spcPts val="550"/>
              </a:spcBef>
            </a:pPr>
            <a:r>
              <a:rPr lang="en-US" altLang="en-US" sz="2000">
                <a:solidFill>
                  <a:srgbClr val="5B5249"/>
                </a:solidFill>
                <a:latin typeface="Times New Roman" panose="02020603050405020304" pitchFamily="18" charset="0"/>
              </a:rPr>
              <a:t>	This w</a:t>
            </a:r>
            <a:r>
              <a:rPr lang="en-US" altLang="en-US" sz="2200">
                <a:solidFill>
                  <a:srgbClr val="5B5249"/>
                </a:solidFill>
                <a:latin typeface="Times New Roman" panose="02020603050405020304" pitchFamily="18" charset="0"/>
              </a:rPr>
              <a:t>ill create a directory named </a:t>
            </a:r>
            <a:r>
              <a:rPr lang="en-US" altLang="en-US" sz="2200" i="1">
                <a:solidFill>
                  <a:srgbClr val="5B5249"/>
                </a:solidFill>
                <a:latin typeface="Times New Roman" panose="02020603050405020304" pitchFamily="18" charset="0"/>
              </a:rPr>
              <a:t>local dir name</a:t>
            </a:r>
            <a:r>
              <a:rPr lang="en-US" altLang="en-US" sz="2200">
                <a:solidFill>
                  <a:srgbClr val="5B5249"/>
                </a:solidFill>
                <a:latin typeface="Times New Roman" panose="02020603050405020304" pitchFamily="18" charset="0"/>
              </a:rPr>
              <a:t>, containing  a working 	copy  of the files from the repo, and a </a:t>
            </a:r>
            <a:r>
              <a:rPr lang="en-US" altLang="en-US" sz="2200" b="1">
                <a:solidFill>
                  <a:srgbClr val="404040"/>
                </a:solidFill>
                <a:latin typeface="Consolas" panose="020B0609020204030204" pitchFamily="49" charset="0"/>
              </a:rPr>
              <a:t>.git </a:t>
            </a:r>
            <a:r>
              <a:rPr lang="en-US" altLang="en-US" sz="2200">
                <a:solidFill>
                  <a:srgbClr val="5B5249"/>
                </a:solidFill>
                <a:latin typeface="Times New Roman" panose="02020603050405020304" pitchFamily="18" charset="0"/>
              </a:rPr>
              <a:t>directory (used to hold 	the staging area and your actual repo)</a:t>
            </a:r>
          </a:p>
          <a:p>
            <a:pPr indent="-455613">
              <a:spcBef>
                <a:spcPts val="250"/>
              </a:spcBef>
            </a:pPr>
            <a:endParaRPr lang="en-US" altLang="en-US" sz="1000" b="1">
              <a:solidFill>
                <a:srgbClr val="404040"/>
              </a:solidFill>
              <a:latin typeface="Consolas" panose="020B0609020204030204" pitchFamily="49" charset="0"/>
            </a:endParaRPr>
          </a:p>
          <a:p>
            <a:pPr lvl="1">
              <a:spcBef>
                <a:spcPts val="550"/>
              </a:spcBef>
              <a:buClr>
                <a:srgbClr val="CC6600"/>
              </a:buClr>
              <a:buFont typeface="Times New Roman" panose="02020603050405020304" pitchFamily="18" charset="0"/>
              <a:buAutoNum type="alphaLcParenR" startAt="2"/>
            </a:pPr>
            <a:r>
              <a:rPr lang="en-US" altLang="en-US" sz="2400">
                <a:solidFill>
                  <a:srgbClr val="5B5249"/>
                </a:solidFill>
                <a:latin typeface="Times New Roman" panose="02020603050405020304" pitchFamily="18" charset="0"/>
              </a:rPr>
              <a:t>To </a:t>
            </a:r>
            <a:r>
              <a:rPr lang="en-US" altLang="en-US" sz="2400" b="1" u="sng">
                <a:solidFill>
                  <a:srgbClr val="5B5249"/>
                </a:solidFill>
                <a:latin typeface="Times New Roman" panose="02020603050405020304" pitchFamily="18" charset="0"/>
              </a:rPr>
              <a:t>create a Git repo </a:t>
            </a:r>
            <a:r>
              <a:rPr lang="en-US" altLang="en-US" sz="2400">
                <a:solidFill>
                  <a:srgbClr val="5B5249"/>
                </a:solidFill>
                <a:latin typeface="Times New Roman" panose="02020603050405020304" pitchFamily="18" charset="0"/>
              </a:rPr>
              <a:t>in your current directory:</a:t>
            </a:r>
          </a:p>
          <a:p>
            <a:pPr lvl="2">
              <a:spcBef>
                <a:spcPts val="550"/>
              </a:spcBef>
            </a:pPr>
            <a:r>
              <a:rPr lang="en-US" altLang="en-US" b="1">
                <a:solidFill>
                  <a:srgbClr val="404040"/>
                </a:solidFill>
                <a:latin typeface="Consolas" panose="020B0609020204030204" pitchFamily="49" charset="0"/>
              </a:rPr>
              <a:t>$ </a:t>
            </a:r>
            <a:r>
              <a:rPr lang="en-US" altLang="en-US" sz="2200" b="1">
                <a:solidFill>
                  <a:srgbClr val="404040"/>
                </a:solidFill>
                <a:latin typeface="Consolas" panose="020B0609020204030204" pitchFamily="49" charset="0"/>
              </a:rPr>
              <a:t>git init</a:t>
            </a:r>
          </a:p>
          <a:p>
            <a:pPr lvl="2">
              <a:spcBef>
                <a:spcPts val="550"/>
              </a:spcBef>
            </a:pPr>
            <a:r>
              <a:rPr lang="en-US" altLang="en-US" sz="2200">
                <a:solidFill>
                  <a:srgbClr val="262626"/>
                </a:solidFill>
                <a:latin typeface="Times New Roman" panose="02020603050405020304" pitchFamily="18" charset="0"/>
              </a:rPr>
              <a:t>This will create a </a:t>
            </a:r>
            <a:r>
              <a:rPr lang="en-US" altLang="en-US" sz="2200" b="1">
                <a:solidFill>
                  <a:srgbClr val="404040"/>
                </a:solidFill>
                <a:latin typeface="Consolas" panose="020B0609020204030204" pitchFamily="49" charset="0"/>
              </a:rPr>
              <a:t>.git </a:t>
            </a:r>
            <a:r>
              <a:rPr lang="en-US" altLang="en-US" sz="2200">
                <a:solidFill>
                  <a:srgbClr val="262626"/>
                </a:solidFill>
                <a:latin typeface="Times New Roman" panose="02020603050405020304" pitchFamily="18" charset="0"/>
              </a:rPr>
              <a:t>directory in your current directory.</a:t>
            </a:r>
          </a:p>
          <a:p>
            <a:pPr lvl="2">
              <a:spcBef>
                <a:spcPts val="550"/>
              </a:spcBef>
            </a:pPr>
            <a:r>
              <a:rPr lang="en-US" altLang="en-US" sz="2200">
                <a:solidFill>
                  <a:srgbClr val="404040"/>
                </a:solidFill>
                <a:latin typeface="Times New Roman" panose="02020603050405020304" pitchFamily="18" charset="0"/>
              </a:rPr>
              <a:t>Then you can commit files in that directory into the repo:</a:t>
            </a:r>
          </a:p>
          <a:p>
            <a:pPr lvl="2">
              <a:spcBef>
                <a:spcPts val="550"/>
              </a:spcBef>
            </a:pPr>
            <a:r>
              <a:rPr lang="en-US" altLang="en-US" sz="2200" b="1">
                <a:solidFill>
                  <a:srgbClr val="404040"/>
                </a:solidFill>
                <a:latin typeface="Consolas" panose="020B0609020204030204" pitchFamily="49" charset="0"/>
              </a:rPr>
              <a:t>$ git add file1.java</a:t>
            </a:r>
          </a:p>
          <a:p>
            <a:pPr lvl="2">
              <a:spcBef>
                <a:spcPts val="450"/>
              </a:spcBef>
            </a:pPr>
            <a:r>
              <a:rPr lang="en-US" altLang="en-US" sz="2200" b="1">
                <a:solidFill>
                  <a:srgbClr val="404040"/>
                </a:solidFill>
                <a:latin typeface="Consolas" panose="020B0609020204030204" pitchFamily="49" charset="0"/>
              </a:rPr>
              <a:t>$ git commit –m “initial project version</a:t>
            </a:r>
            <a:r>
              <a:rPr lang="en-US" altLang="en-US" b="1">
                <a:solidFill>
                  <a:srgbClr val="404040"/>
                </a:solidFill>
                <a:latin typeface="Consolas" panose="020B0609020204030204" pitchFamily="49" charset="0"/>
              </a:rPr>
              <a:t>”</a:t>
            </a:r>
          </a:p>
          <a:p>
            <a:pPr>
              <a:spcBef>
                <a:spcPts val="450"/>
              </a:spcBef>
              <a:buClr>
                <a:srgbClr val="BD0901"/>
              </a:buClr>
            </a:pPr>
            <a:endParaRPr lang="en-US" altLang="en-US" b="1">
              <a:solidFill>
                <a:srgbClr val="404040"/>
              </a:solidFill>
              <a:latin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1">
            <a:extLst>
              <a:ext uri="{FF2B5EF4-FFF2-40B4-BE49-F238E27FC236}">
                <a16:creationId xmlns:a16="http://schemas.microsoft.com/office/drawing/2014/main" id="{13DC2B8D-A184-CD69-EB7B-9CF3CA43CE9D}"/>
              </a:ext>
            </a:extLst>
          </p:cNvPr>
          <p:cNvSpPr txBox="1">
            <a:spLocks noChangeArrowheads="1"/>
          </p:cNvSpPr>
          <p:nvPr/>
        </p:nvSpPr>
        <p:spPr bwMode="auto">
          <a:xfrm>
            <a:off x="8763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fld id="{66CD3C57-AFE4-4061-8432-4492E59826DB}" type="slidenum">
              <a:rPr lang="en-US" altLang="en-US" sz="1400"/>
              <a:pPr algn="r" hangingPunct="1">
                <a:lnSpc>
                  <a:spcPct val="100000"/>
                </a:lnSpc>
                <a:buClrTx/>
                <a:buFontTx/>
                <a:buNone/>
              </a:pPr>
              <a:t>3</a:t>
            </a:fld>
            <a:endParaRPr lang="en-US" altLang="en-US" sz="1400"/>
          </a:p>
        </p:txBody>
      </p:sp>
      <p:sp>
        <p:nvSpPr>
          <p:cNvPr id="74754" name="Text Box 2">
            <a:extLst>
              <a:ext uri="{FF2B5EF4-FFF2-40B4-BE49-F238E27FC236}">
                <a16:creationId xmlns:a16="http://schemas.microsoft.com/office/drawing/2014/main" id="{BB064C4F-49AD-E9F4-8DEF-F8A0AA45E6C6}"/>
              </a:ext>
            </a:extLst>
          </p:cNvPr>
          <p:cNvSpPr txBox="1">
            <a:spLocks noChangeArrowheads="1"/>
          </p:cNvSpPr>
          <p:nvPr/>
        </p:nvSpPr>
        <p:spPr bwMode="auto">
          <a:xfrm>
            <a:off x="2286000" y="1447800"/>
            <a:ext cx="7696200" cy="5511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SzPct val="45000"/>
              <a:buFont typeface="Wingdings" panose="05000000000000000000" pitchFamily="2" charset="2"/>
              <a:buNone/>
            </a:pPr>
            <a:r>
              <a:rPr lang="en-US" altLang="en-US" sz="280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pPr>
              <a:lnSpc>
                <a:spcPct val="100000"/>
              </a:lnSpc>
              <a:buSzPct val="45000"/>
              <a:buFont typeface="Wingdings" panose="05000000000000000000" pitchFamily="2" charset="2"/>
              <a:buNone/>
            </a:pPr>
            <a:endParaRPr lang="en-US" altLang="en-US" sz="2400"/>
          </a:p>
          <a:p>
            <a:pPr>
              <a:lnSpc>
                <a:spcPct val="100000"/>
              </a:lnSpc>
              <a:buSzPct val="45000"/>
              <a:buFont typeface="Wingdings" panose="05000000000000000000" pitchFamily="2" charset="2"/>
              <a:buNone/>
            </a:pPr>
            <a:r>
              <a:rPr lang="en-US" altLang="en-US" sz="2400"/>
              <a:t>                          --Linus Torvalds, as quoted in Wikipedia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1">
            <a:extLst>
              <a:ext uri="{FF2B5EF4-FFF2-40B4-BE49-F238E27FC236}">
                <a16:creationId xmlns:a16="http://schemas.microsoft.com/office/drawing/2014/main" id="{FB1DEA6C-F1B7-ABBA-8DCF-1766457C7D8A}"/>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Status</a:t>
            </a:r>
          </a:p>
        </p:txBody>
      </p:sp>
      <p:sp>
        <p:nvSpPr>
          <p:cNvPr id="102402" name="Text Box 2">
            <a:extLst>
              <a:ext uri="{FF2B5EF4-FFF2-40B4-BE49-F238E27FC236}">
                <a16:creationId xmlns:a16="http://schemas.microsoft.com/office/drawing/2014/main" id="{577AC983-22BC-5C3F-2DDE-D5993BE53E31}"/>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latin typeface="Times New Roman" panose="02020603050405020304" pitchFamily="18" charset="0"/>
              </a:rPr>
              <a:t>To view the </a:t>
            </a:r>
            <a:r>
              <a:rPr lang="en-US" altLang="en-US" sz="2800" b="1">
                <a:latin typeface="Times New Roman" panose="02020603050405020304" pitchFamily="18" charset="0"/>
              </a:rPr>
              <a:t>status</a:t>
            </a:r>
            <a:r>
              <a:rPr lang="en-US" altLang="en-US" sz="2800">
                <a:latin typeface="Times New Roman" panose="02020603050405020304" pitchFamily="18" charset="0"/>
              </a:rPr>
              <a:t> of your files in the working directory and staging area:</a:t>
            </a:r>
          </a:p>
          <a:p>
            <a:pPr marL="460375" indent="-230188">
              <a:spcBef>
                <a:spcPts val="600"/>
              </a:spcBef>
            </a:pPr>
            <a:r>
              <a:rPr lang="en-US" altLang="en-US" sz="2800" b="1">
                <a:solidFill>
                  <a:srgbClr val="404040"/>
                </a:solidFill>
                <a:latin typeface="Consolas" panose="020B0609020204030204" pitchFamily="49" charset="0"/>
              </a:rPr>
              <a:t>$ git status		</a:t>
            </a:r>
            <a:r>
              <a:rPr lang="en-US" altLang="en-US" sz="2800">
                <a:solidFill>
                  <a:srgbClr val="5B5249"/>
                </a:solidFill>
                <a:latin typeface="Times New Roman" panose="02020603050405020304" pitchFamily="18" charset="0"/>
              </a:rPr>
              <a:t>or</a:t>
            </a:r>
            <a:r>
              <a:rPr lang="en-US" altLang="en-US" sz="2800" b="1">
                <a:solidFill>
                  <a:srgbClr val="404040"/>
                </a:solidFill>
                <a:latin typeface="Consolas" panose="020B0609020204030204" pitchFamily="49" charset="0"/>
              </a:rPr>
              <a:t> </a:t>
            </a:r>
          </a:p>
          <a:p>
            <a:pPr marL="460375" indent="-230188">
              <a:spcBef>
                <a:spcPts val="600"/>
              </a:spcBef>
            </a:pPr>
            <a:r>
              <a:rPr lang="en-US" altLang="en-US" sz="2800" b="1">
                <a:solidFill>
                  <a:srgbClr val="404040"/>
                </a:solidFill>
                <a:latin typeface="Consolas" panose="020B0609020204030204" pitchFamily="49" charset="0"/>
              </a:rPr>
              <a:t>$ git status –s  </a:t>
            </a:r>
          </a:p>
          <a:p>
            <a:pPr marL="460375" indent="-230188">
              <a:spcBef>
                <a:spcPts val="600"/>
              </a:spcBef>
            </a:pPr>
            <a:r>
              <a:rPr lang="en-US" altLang="en-US" sz="2800" b="1">
                <a:solidFill>
                  <a:srgbClr val="404040"/>
                </a:solidFill>
                <a:latin typeface="Consolas" panose="020B0609020204030204" pitchFamily="49" charset="0"/>
              </a:rPr>
              <a:t>	(-s </a:t>
            </a:r>
            <a:r>
              <a:rPr lang="en-US" altLang="en-US" sz="2800">
                <a:latin typeface="Times New Roman" panose="02020603050405020304" pitchFamily="18" charset="0"/>
              </a:rPr>
              <a:t>shows a short one line version similar to svn)</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buFont typeface="Times New Roman" panose="02020603050405020304" pitchFamily="18" charset="0"/>
              <a:buChar char="•"/>
            </a:pPr>
            <a:endParaRPr lang="en-US" altLang="en-US" sz="2800" b="1">
              <a:latin typeface="Consolas" panose="020B0609020204030204" pitchFamily="49" charset="0"/>
            </a:endParaRP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1">
            <a:extLst>
              <a:ext uri="{FF2B5EF4-FFF2-40B4-BE49-F238E27FC236}">
                <a16:creationId xmlns:a16="http://schemas.microsoft.com/office/drawing/2014/main" id="{D6CB8622-6EBF-FA34-C03A-D929A28EA9F0}"/>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Show Diff</a:t>
            </a:r>
          </a:p>
        </p:txBody>
      </p:sp>
      <p:sp>
        <p:nvSpPr>
          <p:cNvPr id="103426" name="Text Box 2">
            <a:extLst>
              <a:ext uri="{FF2B5EF4-FFF2-40B4-BE49-F238E27FC236}">
                <a16:creationId xmlns:a16="http://schemas.microsoft.com/office/drawing/2014/main" id="{0DD9A695-E955-544D-F9D2-D29EB4FF009A}"/>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latin typeface="Times New Roman" panose="02020603050405020304" pitchFamily="18" charset="0"/>
              </a:rPr>
              <a:t>To see the Diff between the working directory and the local git repo, press Ctrl+K or Cmd+K. Examine the files and cancel</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buFont typeface="Times New Roman" panose="02020603050405020304" pitchFamily="18" charset="0"/>
              <a:buChar char="•"/>
            </a:pPr>
            <a:endParaRPr lang="en-US" altLang="en-US" sz="2800" b="1">
              <a:latin typeface="Consolas" panose="020B0609020204030204" pitchFamily="49" charset="0"/>
            </a:endParaRP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1">
            <a:extLst>
              <a:ext uri="{FF2B5EF4-FFF2-40B4-BE49-F238E27FC236}">
                <a16:creationId xmlns:a16="http://schemas.microsoft.com/office/drawing/2014/main" id="{8D62D80A-32B5-440C-ADAB-4BE2F6A4BCE4}"/>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Searching commits</a:t>
            </a:r>
          </a:p>
        </p:txBody>
      </p:sp>
      <p:sp>
        <p:nvSpPr>
          <p:cNvPr id="104450" name="Text Box 2">
            <a:extLst>
              <a:ext uri="{FF2B5EF4-FFF2-40B4-BE49-F238E27FC236}">
                <a16:creationId xmlns:a16="http://schemas.microsoft.com/office/drawing/2014/main" id="{CAB58144-C633-25D2-C2A5-41106798BAD0}"/>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latin typeface="Times New Roman" panose="02020603050405020304" pitchFamily="18" charset="0"/>
              </a:rPr>
              <a:t>You can use the filter ominbox to search for a particular commit.</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You can sort by Author or date as well.</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1">
            <a:extLst>
              <a:ext uri="{FF2B5EF4-FFF2-40B4-BE49-F238E27FC236}">
                <a16:creationId xmlns:a16="http://schemas.microsoft.com/office/drawing/2014/main" id="{C4E193FC-8DAA-DA12-2F37-62E8FB8B5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4" y="914401"/>
            <a:ext cx="8764587" cy="4937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1">
            <a:extLst>
              <a:ext uri="{FF2B5EF4-FFF2-40B4-BE49-F238E27FC236}">
                <a16:creationId xmlns:a16="http://schemas.microsoft.com/office/drawing/2014/main" id="{5B59D0B2-8FDA-C85F-2968-6D23B5EEE361}"/>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 Git color coding for files in IntelliJ</a:t>
            </a:r>
          </a:p>
        </p:txBody>
      </p:sp>
      <p:sp>
        <p:nvSpPr>
          <p:cNvPr id="106498" name="Text Box 2">
            <a:extLst>
              <a:ext uri="{FF2B5EF4-FFF2-40B4-BE49-F238E27FC236}">
                <a16:creationId xmlns:a16="http://schemas.microsoft.com/office/drawing/2014/main" id="{1DAF5482-6F2A-B7B5-226F-D98C6B686A58}"/>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Untracked files are brown (dark orange).</a:t>
            </a: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New files are green.</a:t>
            </a: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Modified files are blue.</a:t>
            </a: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Settled files in repo are black.</a:t>
            </a: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Ignored files are muted gray.</a:t>
            </a:r>
          </a:p>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Conflicted files are red. </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1">
            <a:extLst>
              <a:ext uri="{FF2B5EF4-FFF2-40B4-BE49-F238E27FC236}">
                <a16:creationId xmlns:a16="http://schemas.microsoft.com/office/drawing/2014/main" id="{D774D47E-0409-602C-0D59-B56EB38281EE}"/>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Dealing with untracked files</a:t>
            </a:r>
          </a:p>
        </p:txBody>
      </p:sp>
      <p:sp>
        <p:nvSpPr>
          <p:cNvPr id="107522" name="Text Box 2">
            <a:extLst>
              <a:ext uri="{FF2B5EF4-FFF2-40B4-BE49-F238E27FC236}">
                <a16:creationId xmlns:a16="http://schemas.microsoft.com/office/drawing/2014/main" id="{34894968-D3D9-CC26-1E1C-993D96BC95EE}"/>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b="1">
                <a:latin typeface="Consolas" panose="020B0609020204030204" pitchFamily="49" charset="0"/>
              </a:rPr>
              <a:t>Dragging a file into your project (not added to git automatically) </a:t>
            </a:r>
          </a:p>
          <a:p>
            <a:pPr marL="460375" indent="-230188">
              <a:spcBef>
                <a:spcPts val="600"/>
              </a:spcBef>
            </a:pPr>
            <a:endParaRPr lang="en-US" altLang="en-US" sz="2800" b="1">
              <a:solidFill>
                <a:srgbClr val="404040"/>
              </a:solidFill>
              <a:latin typeface="Consolas" panose="020B0609020204030204" pitchFamily="49"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a:p>
            <a:pPr>
              <a:spcBef>
                <a:spcPts val="600"/>
              </a:spcBef>
              <a:buClr>
                <a:srgbClr val="A50021"/>
              </a:buClr>
            </a:pPr>
            <a:endParaRPr lang="en-US" altLang="en-US" sz="28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ext Box 1">
            <a:extLst>
              <a:ext uri="{FF2B5EF4-FFF2-40B4-BE49-F238E27FC236}">
                <a16:creationId xmlns:a16="http://schemas.microsoft.com/office/drawing/2014/main" id="{B14F869B-8C35-70AC-2B49-F400111D4164}"/>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Viewing logs (same as log in IntelliJ)</a:t>
            </a:r>
          </a:p>
        </p:txBody>
      </p:sp>
      <p:sp>
        <p:nvSpPr>
          <p:cNvPr id="108546" name="Text Box 2">
            <a:extLst>
              <a:ext uri="{FF2B5EF4-FFF2-40B4-BE49-F238E27FC236}">
                <a16:creationId xmlns:a16="http://schemas.microsoft.com/office/drawing/2014/main" id="{13C0FA6E-A81F-850C-7FD7-FBA2202257C0}"/>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1pPr>
            <a:lvl2pPr marL="574675">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2pPr>
            <a:lvl3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3pPr>
            <a:lvl4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4pPr>
            <a:lvl5pPr>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5800" algn="l"/>
                <a:tab pos="1600200" algn="l"/>
                <a:tab pos="2514600" algn="l"/>
                <a:tab pos="3429000" algn="l"/>
                <a:tab pos="4343400" algn="l"/>
                <a:tab pos="5257800" algn="l"/>
                <a:tab pos="6172200" algn="l"/>
                <a:tab pos="7086600" algn="l"/>
                <a:tab pos="8001000" algn="l"/>
                <a:tab pos="8915400" algn="l"/>
                <a:tab pos="98298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pPr>
            <a:r>
              <a:rPr lang="en-US" altLang="en-US" sz="2800">
                <a:solidFill>
                  <a:srgbClr val="5B5249"/>
                </a:solidFill>
                <a:latin typeface="Times New Roman" panose="02020603050405020304" pitchFamily="18" charset="0"/>
              </a:rPr>
              <a:t>To see a log of all changes in your local repo:</a:t>
            </a:r>
          </a:p>
          <a:p>
            <a:pPr>
              <a:spcBef>
                <a:spcPts val="550"/>
              </a:spcBef>
              <a:buClr>
                <a:srgbClr val="BD0901"/>
              </a:buClr>
              <a:buFont typeface="Consolas" panose="020B0609020204030204" pitchFamily="49" charset="0"/>
              <a:buChar char="•"/>
            </a:pPr>
            <a:r>
              <a:rPr lang="en-US" altLang="en-US" sz="2200" b="1">
                <a:solidFill>
                  <a:srgbClr val="404040"/>
                </a:solidFill>
                <a:latin typeface="Consolas" panose="020B0609020204030204" pitchFamily="49" charset="0"/>
              </a:rPr>
              <a:t>$ git log	</a:t>
            </a:r>
            <a:r>
              <a:rPr lang="en-US" altLang="en-US" sz="2800">
                <a:solidFill>
                  <a:srgbClr val="5B5249"/>
                </a:solidFill>
                <a:latin typeface="Times New Roman" panose="02020603050405020304" pitchFamily="18" charset="0"/>
              </a:rPr>
              <a:t>or </a:t>
            </a:r>
            <a:r>
              <a:rPr lang="en-US" altLang="en-US" sz="2200" b="1">
                <a:solidFill>
                  <a:srgbClr val="404040"/>
                </a:solidFill>
                <a:latin typeface="Consolas" panose="020B0609020204030204" pitchFamily="49" charset="0"/>
              </a:rPr>
              <a:t>	 </a:t>
            </a:r>
          </a:p>
          <a:p>
            <a:pPr>
              <a:spcBef>
                <a:spcPts val="600"/>
              </a:spcBef>
              <a:buClr>
                <a:srgbClr val="BD0901"/>
              </a:buClr>
              <a:buFont typeface="Consolas" panose="020B0609020204030204" pitchFamily="49" charset="0"/>
              <a:buChar char="•"/>
            </a:pPr>
            <a:r>
              <a:rPr lang="en-US" altLang="en-US" sz="2200" b="1">
                <a:solidFill>
                  <a:srgbClr val="404040"/>
                </a:solidFill>
                <a:latin typeface="Consolas" panose="020B0609020204030204" pitchFamily="49" charset="0"/>
              </a:rPr>
              <a:t>$ git log --oneline  </a:t>
            </a:r>
            <a:r>
              <a:rPr lang="en-US" altLang="en-US" sz="2800">
                <a:solidFill>
                  <a:srgbClr val="5B5249"/>
                </a:solidFill>
                <a:latin typeface="Times New Roman" panose="02020603050405020304" pitchFamily="18" charset="0"/>
              </a:rPr>
              <a:t>(to show a shorter version)</a:t>
            </a:r>
          </a:p>
          <a:p>
            <a:pPr>
              <a:spcBef>
                <a:spcPts val="250"/>
              </a:spcBef>
              <a:buClr>
                <a:srgbClr val="BD0901"/>
              </a:buClr>
            </a:pPr>
            <a:endParaRPr lang="en-US" altLang="en-US" sz="1000" b="1">
              <a:solidFill>
                <a:srgbClr val="404040"/>
              </a:solidFill>
              <a:latin typeface="Consolas" panose="020B0609020204030204" pitchFamily="49" charset="0"/>
            </a:endParaRPr>
          </a:p>
          <a:p>
            <a:pPr lvl="1">
              <a:spcBef>
                <a:spcPts val="550"/>
              </a:spcBef>
            </a:pPr>
            <a:r>
              <a:rPr lang="en-US" altLang="en-US" sz="2400">
                <a:solidFill>
                  <a:srgbClr val="FF0000"/>
                </a:solidFill>
                <a:latin typeface="Times New Roman" panose="02020603050405020304" pitchFamily="18" charset="0"/>
              </a:rPr>
              <a:t>1677b2d Edited first line of readme</a:t>
            </a:r>
          </a:p>
          <a:p>
            <a:pPr lvl="1">
              <a:spcBef>
                <a:spcPts val="550"/>
              </a:spcBef>
            </a:pPr>
            <a:r>
              <a:rPr lang="en-US" altLang="en-US" sz="2400">
                <a:solidFill>
                  <a:srgbClr val="FF0000"/>
                </a:solidFill>
                <a:latin typeface="Times New Roman" panose="02020603050405020304" pitchFamily="18" charset="0"/>
              </a:rPr>
              <a:t>258efa7 Added line to readme</a:t>
            </a:r>
          </a:p>
          <a:p>
            <a:pPr lvl="1">
              <a:spcBef>
                <a:spcPts val="550"/>
              </a:spcBef>
            </a:pPr>
            <a:r>
              <a:rPr lang="en-US" altLang="en-US" sz="2400">
                <a:solidFill>
                  <a:srgbClr val="FF0000"/>
                </a:solidFill>
                <a:latin typeface="Times New Roman" panose="02020603050405020304" pitchFamily="18" charset="0"/>
              </a:rPr>
              <a:t>0e52da7 Initial commit</a:t>
            </a:r>
          </a:p>
          <a:p>
            <a:pPr>
              <a:spcBef>
                <a:spcPts val="550"/>
              </a:spcBef>
              <a:buClr>
                <a:srgbClr val="BD0901"/>
              </a:buClr>
              <a:buFont typeface="Consolas" panose="020B0609020204030204" pitchFamily="49" charset="0"/>
              <a:buChar char="•"/>
            </a:pPr>
            <a:r>
              <a:rPr lang="en-US" altLang="en-US" sz="2200" b="1">
                <a:solidFill>
                  <a:srgbClr val="404040"/>
                </a:solidFill>
                <a:latin typeface="Consolas" panose="020B0609020204030204" pitchFamily="49" charset="0"/>
              </a:rPr>
              <a:t>git log -5 </a:t>
            </a:r>
            <a:r>
              <a:rPr lang="en-US" altLang="en-US" sz="2800">
                <a:solidFill>
                  <a:srgbClr val="5B5249"/>
                </a:solidFill>
                <a:latin typeface="Times New Roman" panose="02020603050405020304" pitchFamily="18" charset="0"/>
              </a:rPr>
              <a:t>(to show only the 5 most recent updates, etc.) </a:t>
            </a:r>
            <a:r>
              <a:rPr lang="en-US" altLang="en-US" sz="2200" b="1">
                <a:solidFill>
                  <a:srgbClr val="404040"/>
                </a:solidFill>
                <a:latin typeface="Consolas" panose="020B0609020204030204" pitchFamily="49" charset="0"/>
              </a:rPr>
              <a:t>	 </a:t>
            </a:r>
          </a:p>
          <a:p>
            <a:pPr>
              <a:spcBef>
                <a:spcPts val="550"/>
              </a:spcBef>
              <a:buClr>
                <a:srgbClr val="BD0901"/>
              </a:buClr>
            </a:pPr>
            <a:endParaRPr lang="en-US" altLang="en-US" sz="2200" b="1">
              <a:solidFill>
                <a:srgbClr val="404040"/>
              </a:solidFill>
              <a:latin typeface="Consolas" panose="020B0609020204030204" pitchFamily="49" charset="0"/>
            </a:endParaRPr>
          </a:p>
          <a:p>
            <a:pPr>
              <a:spcBef>
                <a:spcPts val="600"/>
              </a:spcBef>
            </a:pPr>
            <a:r>
              <a:rPr lang="en-US" altLang="en-US" sz="2800">
                <a:solidFill>
                  <a:srgbClr val="5B5249"/>
                </a:solidFill>
                <a:latin typeface="Times New Roman" panose="02020603050405020304" pitchFamily="18" charset="0"/>
              </a:rPr>
              <a:t>Note: changes will be listed by commitID #, (SHA-1 hash)</a:t>
            </a:r>
          </a:p>
          <a:p>
            <a:pPr>
              <a:spcBef>
                <a:spcPts val="600"/>
              </a:spcBef>
            </a:pPr>
            <a:r>
              <a:rPr lang="en-US" altLang="en-US" sz="2800">
                <a:solidFill>
                  <a:srgbClr val="5B5249"/>
                </a:solidFill>
                <a:latin typeface="Times New Roman" panose="02020603050405020304" pitchFamily="18" charset="0"/>
              </a:rPr>
              <a:t>Note: changes made to the remote repo before the last time you cloned/pulled from it will also be included here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 Box 1">
            <a:extLst>
              <a:ext uri="{FF2B5EF4-FFF2-40B4-BE49-F238E27FC236}">
                <a16:creationId xmlns:a16="http://schemas.microsoft.com/office/drawing/2014/main" id="{138BCD55-4376-2D85-8F2B-6F556ABBD79B}"/>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SVN vs. Git</a:t>
            </a:r>
          </a:p>
        </p:txBody>
      </p:sp>
      <p:sp>
        <p:nvSpPr>
          <p:cNvPr id="109570" name="Text Box 2">
            <a:extLst>
              <a:ext uri="{FF2B5EF4-FFF2-40B4-BE49-F238E27FC236}">
                <a16:creationId xmlns:a16="http://schemas.microsoft.com/office/drawing/2014/main" id="{5D72CD11-5C3A-E55B-80C8-FC2E74CE1CB5}"/>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1025525" indent="-4556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marL="1368425">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solidFill>
                  <a:srgbClr val="404040"/>
                </a:solidFill>
                <a:latin typeface="Times New Roman" panose="02020603050405020304" pitchFamily="18" charset="0"/>
              </a:rPr>
              <a:t>SVN:</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central repository approach – the main repository is the only “true” source, only the main repository has the complete file history</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Users check out local copies of the current version</a:t>
            </a:r>
          </a:p>
          <a:p>
            <a:pPr>
              <a:spcBef>
                <a:spcPts val="600"/>
              </a:spcBef>
              <a:buClr>
                <a:srgbClr val="A50021"/>
              </a:buClr>
              <a:buFont typeface="Times New Roman" panose="02020603050405020304" pitchFamily="18" charset="0"/>
              <a:buChar char="•"/>
            </a:pPr>
            <a:r>
              <a:rPr lang="en-US" altLang="en-US" sz="2800">
                <a:solidFill>
                  <a:srgbClr val="404040"/>
                </a:solidFill>
                <a:latin typeface="Times New Roman" panose="02020603050405020304" pitchFamily="18" charset="0"/>
              </a:rPr>
              <a:t>Git:</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Distributed repository approach – every checkout of the repository is a full fledged repository, complete with history</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Greater redundancy and speed</a:t>
            </a:r>
          </a:p>
          <a:p>
            <a:pPr lvl="1">
              <a:spcBef>
                <a:spcPts val="550"/>
              </a:spcBef>
              <a:buClr>
                <a:srgbClr val="FAC164"/>
              </a:buClr>
              <a:buFont typeface="Times New Roman" panose="02020603050405020304" pitchFamily="18" charset="0"/>
              <a:buChar char="•"/>
            </a:pPr>
            <a:r>
              <a:rPr lang="en-US" altLang="en-US" sz="2400">
                <a:solidFill>
                  <a:srgbClr val="5B5249"/>
                </a:solidFill>
                <a:latin typeface="Times New Roman" panose="02020603050405020304" pitchFamily="18" charset="0"/>
              </a:rPr>
              <a:t>Branching and merging repositories is more heavily used as a result</a:t>
            </a:r>
          </a:p>
          <a:p>
            <a:pPr lvl="2">
              <a:spcBef>
                <a:spcPts val="500"/>
              </a:spcBef>
              <a:buClr>
                <a:srgbClr val="666699"/>
              </a:buClr>
            </a:pPr>
            <a:endParaRPr lang="en-US" altLang="en-US" sz="2200">
              <a:solidFill>
                <a:srgbClr val="5B5249"/>
              </a:solidFill>
              <a:latin typeface="Times New Roman" panose="02020603050405020304" pitchFamily="18" charset="0"/>
            </a:endParaRPr>
          </a:p>
          <a:p>
            <a:pPr>
              <a:spcBef>
                <a:spcPts val="600"/>
              </a:spcBef>
              <a:buClr>
                <a:srgbClr val="A50021"/>
              </a:buClr>
            </a:pPr>
            <a:endParaRPr lang="en-US" altLang="en-US" sz="2800">
              <a:solidFill>
                <a:srgbClr val="5B5249"/>
              </a:solidFill>
              <a:latin typeface="Times New Roman" panose="02020603050405020304" pitchFamily="18" charset="0"/>
            </a:endParaRPr>
          </a:p>
          <a:p>
            <a:pPr lvl="2">
              <a:spcBef>
                <a:spcPts val="500"/>
              </a:spcBef>
              <a:buClr>
                <a:srgbClr val="666699"/>
              </a:buClr>
            </a:pPr>
            <a:endParaRPr lang="en-US" altLang="en-US" sz="2200">
              <a:solidFill>
                <a:srgbClr val="5B5249"/>
              </a:solidFill>
              <a:latin typeface="Times New Roman" panose="02020603050405020304" pitchFamily="18" charset="0"/>
            </a:endParaRPr>
          </a:p>
          <a:p>
            <a:pPr lvl="1">
              <a:spcBef>
                <a:spcPts val="550"/>
              </a:spcBef>
              <a:buClr>
                <a:srgbClr val="FAC164"/>
              </a:buClr>
            </a:pPr>
            <a:endParaRPr lang="en-US" altLang="en-US" sz="2400">
              <a:solidFill>
                <a:srgbClr val="5B5249"/>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1">
            <a:extLst>
              <a:ext uri="{FF2B5EF4-FFF2-40B4-BE49-F238E27FC236}">
                <a16:creationId xmlns:a16="http://schemas.microsoft.com/office/drawing/2014/main" id="{F78E6152-57CA-A051-F423-197722A0E9AE}"/>
              </a:ext>
            </a:extLst>
          </p:cNvPr>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altLang="en-US" sz="4000">
                <a:latin typeface="Calibri" panose="020F0502020204030204" pitchFamily="34" charset="0"/>
              </a:rPr>
              <a:t>Imperative versus Declarative</a:t>
            </a:r>
          </a:p>
        </p:txBody>
      </p:sp>
      <p:sp>
        <p:nvSpPr>
          <p:cNvPr id="110594" name="Text Box 2">
            <a:extLst>
              <a:ext uri="{FF2B5EF4-FFF2-40B4-BE49-F238E27FC236}">
                <a16:creationId xmlns:a16="http://schemas.microsoft.com/office/drawing/2014/main" id="{25967B67-EE19-91AD-B718-31E404E2858D}"/>
              </a:ext>
            </a:extLst>
          </p:cNvPr>
          <p:cNvSpPr txBox="1">
            <a:spLocks noChangeArrowheads="1"/>
          </p:cNvSpPr>
          <p:nvPr/>
        </p:nvSpPr>
        <p:spPr bwMode="auto">
          <a:xfrm>
            <a:off x="2987675" y="1646239"/>
            <a:ext cx="6858000" cy="447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altLang="en-US" b="1">
                <a:latin typeface="Calibri" panose="020F0502020204030204" pitchFamily="34" charset="0"/>
              </a:rPr>
              <a:t>Imperative</a:t>
            </a:r>
            <a:r>
              <a:rPr lang="en-US" altLang="en-US">
                <a:latin typeface="Calibri" panose="020F0502020204030204" pitchFamily="34" charset="0"/>
              </a:rPr>
              <a:t>: is a style of programming where you program the  algorithm with control flow and explicit steps. </a:t>
            </a:r>
          </a:p>
          <a:p>
            <a:pPr hangingPunct="1">
              <a:lnSpc>
                <a:spcPct val="100000"/>
              </a:lnSpc>
              <a:buClrTx/>
              <a:buFontTx/>
              <a:buNone/>
            </a:pPr>
            <a:endParaRPr lang="en-US" altLang="en-US">
              <a:latin typeface="Calibri" panose="020F0502020204030204" pitchFamily="34" charset="0"/>
            </a:endParaRPr>
          </a:p>
          <a:p>
            <a:pPr hangingPunct="1">
              <a:lnSpc>
                <a:spcPct val="100000"/>
              </a:lnSpc>
              <a:buClrTx/>
              <a:buFontTx/>
              <a:buNone/>
            </a:pPr>
            <a:r>
              <a:rPr lang="en-US" altLang="en-US" b="1">
                <a:latin typeface="Calibri" panose="020F0502020204030204" pitchFamily="34" charset="0"/>
              </a:rPr>
              <a:t>Declarative</a:t>
            </a:r>
            <a:r>
              <a:rPr lang="en-US" altLang="en-US">
                <a:latin typeface="Calibri" panose="020F0502020204030204" pitchFamily="34" charset="0"/>
              </a:rPr>
              <a:t>:  is a style of programming where you declare what needs be done without concern for the control flow. </a:t>
            </a:r>
          </a:p>
          <a:p>
            <a:pPr hangingPunct="1">
              <a:lnSpc>
                <a:spcPct val="100000"/>
              </a:lnSpc>
              <a:buClrTx/>
              <a:buFontTx/>
              <a:buNone/>
            </a:pPr>
            <a:endParaRPr lang="en-US" altLang="en-US">
              <a:latin typeface="Calibri" panose="020F0502020204030204" pitchFamily="34" charset="0"/>
            </a:endParaRPr>
          </a:p>
          <a:p>
            <a:pPr hangingPunct="1">
              <a:lnSpc>
                <a:spcPct val="100000"/>
              </a:lnSpc>
              <a:buClrTx/>
              <a:buFontTx/>
              <a:buNone/>
            </a:pPr>
            <a:r>
              <a:rPr lang="en-US" altLang="en-US" b="1">
                <a:latin typeface="Calibri" panose="020F0502020204030204" pitchFamily="34" charset="0"/>
              </a:rPr>
              <a:t>Functional programming</a:t>
            </a:r>
            <a:r>
              <a:rPr lang="en-US" altLang="en-US">
                <a:latin typeface="Calibri" panose="020F0502020204030204" pitchFamily="34" charset="0"/>
              </a:rPr>
              <a:t>: is a declarative programming paradigm that treats computation as a series of functions and avoids state and mutable data to facilitate concurrency. “Functional programming has its roots in lambda calculus, a formal system developed in the 1930s to investigate computability, the Entscheidungsproblem, function definition, function application, and recursion. Many functional programming languages can be viewed as elaborations on the lambda calculus”. Wikipedia</a:t>
            </a:r>
          </a:p>
          <a:p>
            <a:pPr hangingPunct="1">
              <a:lnSpc>
                <a:spcPct val="100000"/>
              </a:lnSpc>
              <a:buClrTx/>
              <a:buFontTx/>
              <a:buNone/>
            </a:pPr>
            <a:endParaRPr lang="en-US" altLang="en-US">
              <a:latin typeface="Calibri" panose="020F0502020204030204" pitchFamily="34" charset="0"/>
            </a:endParaRPr>
          </a:p>
          <a:p>
            <a:pPr hangingPunct="1">
              <a:lnSpc>
                <a:spcPct val="100000"/>
              </a:lnSpc>
              <a:buClrTx/>
              <a:buFontTx/>
              <a:buNone/>
            </a:pPr>
            <a:r>
              <a:rPr lang="en-US" altLang="en-US">
                <a:latin typeface="Calibri" panose="020F0502020204030204" pitchFamily="34" charset="0"/>
              </a:rPr>
              <a:t>See BigDecimalMain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a:extLst>
              <a:ext uri="{FF2B5EF4-FFF2-40B4-BE49-F238E27FC236}">
                <a16:creationId xmlns:a16="http://schemas.microsoft.com/office/drawing/2014/main" id="{7ED21178-4C68-28FD-9EF9-EFEFBAE5FF77}"/>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Git uses a distributed model</a:t>
            </a:r>
          </a:p>
        </p:txBody>
      </p:sp>
      <p:pic>
        <p:nvPicPr>
          <p:cNvPr id="75778" name="Picture 2">
            <a:extLst>
              <a:ext uri="{FF2B5EF4-FFF2-40B4-BE49-F238E27FC236}">
                <a16:creationId xmlns:a16="http://schemas.microsoft.com/office/drawing/2014/main" id="{CCF08323-198B-C0D0-D74B-8D91F0DF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09800"/>
            <a:ext cx="3048000" cy="2389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779" name="Picture 3">
            <a:extLst>
              <a:ext uri="{FF2B5EF4-FFF2-40B4-BE49-F238E27FC236}">
                <a16:creationId xmlns:a16="http://schemas.microsoft.com/office/drawing/2014/main" id="{B4BC1368-8B75-A18D-DEEE-4CC9DF149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214564"/>
            <a:ext cx="3048000" cy="3432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0" name="Text Box 4">
            <a:extLst>
              <a:ext uri="{FF2B5EF4-FFF2-40B4-BE49-F238E27FC236}">
                <a16:creationId xmlns:a16="http://schemas.microsoft.com/office/drawing/2014/main" id="{419A7F1F-A9EF-71EB-8873-FBA162E24C33}"/>
              </a:ext>
            </a:extLst>
          </p:cNvPr>
          <p:cNvSpPr txBox="1">
            <a:spLocks noChangeArrowheads="1"/>
          </p:cNvSpPr>
          <p:nvPr/>
        </p:nvSpPr>
        <p:spPr bwMode="auto">
          <a:xfrm>
            <a:off x="2733958" y="1600201"/>
            <a:ext cx="204124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r>
              <a:rPr lang="en-US" altLang="en-US">
                <a:ea typeface="ＭＳ Ｐゴシック" panose="020B0600070205080204" pitchFamily="34" charset="-128"/>
              </a:rPr>
              <a:t>Centralized Model</a:t>
            </a:r>
          </a:p>
        </p:txBody>
      </p:sp>
      <p:sp>
        <p:nvSpPr>
          <p:cNvPr id="75781" name="Text Box 5">
            <a:extLst>
              <a:ext uri="{FF2B5EF4-FFF2-40B4-BE49-F238E27FC236}">
                <a16:creationId xmlns:a16="http://schemas.microsoft.com/office/drawing/2014/main" id="{AA57A28C-6E89-C1CB-E66A-5113FEE54A79}"/>
              </a:ext>
            </a:extLst>
          </p:cNvPr>
          <p:cNvSpPr txBox="1">
            <a:spLocks noChangeArrowheads="1"/>
          </p:cNvSpPr>
          <p:nvPr/>
        </p:nvSpPr>
        <p:spPr bwMode="auto">
          <a:xfrm>
            <a:off x="7243078" y="1600201"/>
            <a:ext cx="19771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r>
              <a:rPr lang="en-US" altLang="en-US">
                <a:ea typeface="ＭＳ Ｐゴシック" panose="020B0600070205080204" pitchFamily="34" charset="-128"/>
              </a:rPr>
              <a:t>Distributed Model</a:t>
            </a:r>
          </a:p>
        </p:txBody>
      </p:sp>
      <p:sp>
        <p:nvSpPr>
          <p:cNvPr id="75782" name="Text Box 6">
            <a:extLst>
              <a:ext uri="{FF2B5EF4-FFF2-40B4-BE49-F238E27FC236}">
                <a16:creationId xmlns:a16="http://schemas.microsoft.com/office/drawing/2014/main" id="{94038BE3-9870-ABCB-160B-7099039D9A52}"/>
              </a:ext>
            </a:extLst>
          </p:cNvPr>
          <p:cNvSpPr txBox="1">
            <a:spLocks noChangeArrowheads="1"/>
          </p:cNvSpPr>
          <p:nvPr/>
        </p:nvSpPr>
        <p:spPr bwMode="auto">
          <a:xfrm>
            <a:off x="2214203" y="5856289"/>
            <a:ext cx="309281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r>
              <a:rPr lang="en-US" altLang="en-US">
                <a:ea typeface="ＭＳ Ｐゴシック" panose="020B0600070205080204" pitchFamily="34" charset="-128"/>
              </a:rPr>
              <a:t>(CVS, Subversion, Perforce)</a:t>
            </a:r>
          </a:p>
        </p:txBody>
      </p:sp>
      <p:sp>
        <p:nvSpPr>
          <p:cNvPr id="75783" name="Text Box 7">
            <a:extLst>
              <a:ext uri="{FF2B5EF4-FFF2-40B4-BE49-F238E27FC236}">
                <a16:creationId xmlns:a16="http://schemas.microsoft.com/office/drawing/2014/main" id="{AB9C289D-4F83-D7E3-0715-4CC2E8CAD0D9}"/>
              </a:ext>
            </a:extLst>
          </p:cNvPr>
          <p:cNvSpPr txBox="1">
            <a:spLocks noChangeArrowheads="1"/>
          </p:cNvSpPr>
          <p:nvPr/>
        </p:nvSpPr>
        <p:spPr bwMode="auto">
          <a:xfrm>
            <a:off x="7377445" y="5870576"/>
            <a:ext cx="170781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r>
              <a:rPr lang="en-US" altLang="en-US">
                <a:ea typeface="ＭＳ Ｐゴシック" panose="020B0600070205080204" pitchFamily="34" charset="-128"/>
              </a:rPr>
              <a:t>(Git, Mercurial)</a:t>
            </a:r>
          </a:p>
        </p:txBody>
      </p:sp>
      <p:sp>
        <p:nvSpPr>
          <p:cNvPr id="75784" name="Text Box 8">
            <a:extLst>
              <a:ext uri="{FF2B5EF4-FFF2-40B4-BE49-F238E27FC236}">
                <a16:creationId xmlns:a16="http://schemas.microsoft.com/office/drawing/2014/main" id="{DCCA4EB5-1F19-EE1F-132F-16C158154DF6}"/>
              </a:ext>
            </a:extLst>
          </p:cNvPr>
          <p:cNvSpPr txBox="1">
            <a:spLocks noChangeArrowheads="1"/>
          </p:cNvSpPr>
          <p:nvPr/>
        </p:nvSpPr>
        <p:spPr bwMode="auto">
          <a:xfrm>
            <a:off x="6460566" y="6224589"/>
            <a:ext cx="360577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buClrTx/>
              <a:buFontTx/>
              <a:buNone/>
            </a:pPr>
            <a:r>
              <a:rPr lang="en-US" altLang="en-US">
                <a:ea typeface="ＭＳ Ｐゴシック" panose="020B0600070205080204" pitchFamily="34" charset="-128"/>
              </a:rPr>
              <a:t>Result: Many operations are local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1">
            <a:extLst>
              <a:ext uri="{FF2B5EF4-FFF2-40B4-BE49-F238E27FC236}">
                <a16:creationId xmlns:a16="http://schemas.microsoft.com/office/drawing/2014/main" id="{363EF3B7-5FEE-CD4F-9859-0F9A956F1453}"/>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Git uses checksums</a:t>
            </a:r>
          </a:p>
        </p:txBody>
      </p:sp>
      <p:sp>
        <p:nvSpPr>
          <p:cNvPr id="76802" name="Text Box 2">
            <a:extLst>
              <a:ext uri="{FF2B5EF4-FFF2-40B4-BE49-F238E27FC236}">
                <a16:creationId xmlns:a16="http://schemas.microsoft.com/office/drawing/2014/main" id="{736790C6-B500-177E-2AFF-93B853B36024}"/>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marL="574675">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In Subversion each modification to the </a:t>
            </a:r>
            <a:r>
              <a:rPr lang="en-US" altLang="en-US" sz="2800" b="1" u="sng">
                <a:solidFill>
                  <a:srgbClr val="5B5249"/>
                </a:solidFill>
                <a:latin typeface="Times New Roman" panose="02020603050405020304" pitchFamily="18" charset="0"/>
              </a:rPr>
              <a:t>central</a:t>
            </a:r>
            <a:r>
              <a:rPr lang="en-US" altLang="en-US" sz="2800">
                <a:solidFill>
                  <a:srgbClr val="5B5249"/>
                </a:solidFill>
                <a:latin typeface="Times New Roman" panose="02020603050405020304" pitchFamily="18" charset="0"/>
              </a:rPr>
              <a:t> repo incremented</a:t>
            </a:r>
            <a:br>
              <a:rPr lang="en-US" altLang="en-US" sz="2800">
                <a:solidFill>
                  <a:srgbClr val="5B5249"/>
                </a:solidFill>
                <a:latin typeface="Times New Roman" panose="02020603050405020304" pitchFamily="18" charset="0"/>
              </a:rPr>
            </a:br>
            <a:r>
              <a:rPr lang="en-US" altLang="en-US" sz="2800">
                <a:solidFill>
                  <a:srgbClr val="5B5249"/>
                </a:solidFill>
                <a:latin typeface="Times New Roman" panose="02020603050405020304" pitchFamily="18" charset="0"/>
              </a:rPr>
              <a:t>the  version # of the overall repo.</a:t>
            </a: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How will this numbering scheme work </a:t>
            </a:r>
            <a:r>
              <a:rPr lang="en-US" altLang="en-US" sz="2800" b="1">
                <a:solidFill>
                  <a:srgbClr val="5B5249"/>
                </a:solidFill>
                <a:latin typeface="Times New Roman" panose="02020603050405020304" pitchFamily="18" charset="0"/>
              </a:rPr>
              <a:t>when each user has their own copy of the repo</a:t>
            </a:r>
            <a:r>
              <a:rPr lang="en-US" altLang="en-US" sz="2800">
                <a:solidFill>
                  <a:srgbClr val="5B5249"/>
                </a:solidFill>
                <a:latin typeface="Times New Roman" panose="02020603050405020304" pitchFamily="18" charset="0"/>
              </a:rPr>
              <a:t>, and commits changes to their local copy of the repo before pushing to the central server?????</a:t>
            </a:r>
          </a:p>
          <a:p>
            <a:pPr>
              <a:spcBef>
                <a:spcPts val="600"/>
              </a:spcBef>
              <a:buClr>
                <a:srgbClr val="A50021"/>
              </a:buClr>
            </a:pPr>
            <a:endParaRPr lang="en-US" altLang="en-US" sz="2800">
              <a:solidFill>
                <a:srgbClr val="5B5249"/>
              </a:solidFill>
              <a:latin typeface="Times New Roman" panose="02020603050405020304" pitchFamily="18" charset="0"/>
            </a:endParaRPr>
          </a:p>
          <a:p>
            <a:pPr>
              <a:spcBef>
                <a:spcPts val="600"/>
              </a:spcBef>
              <a:buClr>
                <a:srgbClr val="A50021"/>
              </a:buClr>
              <a:buFont typeface="Times New Roman" panose="02020603050405020304" pitchFamily="18" charset="0"/>
              <a:buChar char="•"/>
            </a:pPr>
            <a:r>
              <a:rPr lang="en-US" altLang="en-US" sz="2800">
                <a:solidFill>
                  <a:srgbClr val="5B5249"/>
                </a:solidFill>
                <a:latin typeface="Times New Roman" panose="02020603050405020304" pitchFamily="18" charset="0"/>
              </a:rPr>
              <a:t>Instead,  Git generates a unique SHA-1 hash – 40 character string </a:t>
            </a:r>
            <a:br>
              <a:rPr lang="en-US" altLang="en-US" sz="2800">
                <a:solidFill>
                  <a:srgbClr val="5B5249"/>
                </a:solidFill>
                <a:latin typeface="Times New Roman" panose="02020603050405020304" pitchFamily="18" charset="0"/>
              </a:rPr>
            </a:br>
            <a:r>
              <a:rPr lang="en-US" altLang="en-US" sz="2800">
                <a:solidFill>
                  <a:srgbClr val="5B5249"/>
                </a:solidFill>
                <a:latin typeface="Times New Roman" panose="02020603050405020304" pitchFamily="18" charset="0"/>
              </a:rPr>
              <a:t>of hex digits, for every commit.  Refer to commits by this ID rather </a:t>
            </a:r>
            <a:br>
              <a:rPr lang="en-US" altLang="en-US" sz="2800">
                <a:solidFill>
                  <a:srgbClr val="5B5249"/>
                </a:solidFill>
                <a:latin typeface="Times New Roman" panose="02020603050405020304" pitchFamily="18" charset="0"/>
              </a:rPr>
            </a:br>
            <a:r>
              <a:rPr lang="en-US" altLang="en-US" sz="2800">
                <a:solidFill>
                  <a:srgbClr val="5B5249"/>
                </a:solidFill>
                <a:latin typeface="Times New Roman" panose="02020603050405020304" pitchFamily="18" charset="0"/>
              </a:rPr>
              <a:t>than a version number. Often we only see the first 7 characters:</a:t>
            </a:r>
          </a:p>
          <a:p>
            <a:pPr lvl="1">
              <a:spcBef>
                <a:spcPts val="550"/>
              </a:spcBef>
            </a:pPr>
            <a:r>
              <a:rPr lang="en-US" altLang="en-US" sz="2400">
                <a:solidFill>
                  <a:srgbClr val="FF0000"/>
                </a:solidFill>
                <a:latin typeface="Times New Roman" panose="02020603050405020304" pitchFamily="18" charset="0"/>
              </a:rPr>
              <a:t>1677b2d Edited first line of readme</a:t>
            </a:r>
          </a:p>
          <a:p>
            <a:pPr lvl="1">
              <a:spcBef>
                <a:spcPts val="550"/>
              </a:spcBef>
            </a:pPr>
            <a:r>
              <a:rPr lang="en-US" altLang="en-US" sz="2400">
                <a:solidFill>
                  <a:srgbClr val="FF0000"/>
                </a:solidFill>
                <a:latin typeface="Times New Roman" panose="02020603050405020304" pitchFamily="18" charset="0"/>
              </a:rPr>
              <a:t>258efa7 Added line to readme</a:t>
            </a:r>
          </a:p>
          <a:p>
            <a:pPr lvl="1">
              <a:spcBef>
                <a:spcPts val="550"/>
              </a:spcBef>
            </a:pPr>
            <a:r>
              <a:rPr lang="en-US" altLang="en-US" sz="2400">
                <a:solidFill>
                  <a:srgbClr val="FF0000"/>
                </a:solidFill>
                <a:latin typeface="Times New Roman" panose="02020603050405020304" pitchFamily="18" charset="0"/>
              </a:rPr>
              <a:t>0e52da7 Initial commit</a:t>
            </a:r>
          </a:p>
          <a:p>
            <a:pPr lvl="1">
              <a:spcBef>
                <a:spcPts val="550"/>
              </a:spcBef>
            </a:pPr>
            <a:endParaRPr lang="en-US" altLang="en-US" sz="2400">
              <a:solidFill>
                <a:srgbClr val="FF0000"/>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a:extLst>
              <a:ext uri="{FF2B5EF4-FFF2-40B4-BE49-F238E27FC236}">
                <a16:creationId xmlns:a16="http://schemas.microsoft.com/office/drawing/2014/main" id="{C97E269A-D2F7-912A-9241-0EC8DC766271}"/>
              </a:ext>
            </a:extLst>
          </p:cNvPr>
          <p:cNvSpPr txBox="1">
            <a:spLocks noChangeArrowheads="1"/>
          </p:cNvSpPr>
          <p:nvPr/>
        </p:nvSpPr>
        <p:spPr bwMode="auto">
          <a:xfrm>
            <a:off x="1524000" y="1524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4400">
                <a:solidFill>
                  <a:srgbClr val="2A3D7A"/>
                </a:solidFill>
                <a:latin typeface="Times New Roman" panose="02020603050405020304" pitchFamily="18" charset="0"/>
              </a:rPr>
              <a:t>Get ready to use Git!</a:t>
            </a:r>
          </a:p>
        </p:txBody>
      </p:sp>
      <p:sp>
        <p:nvSpPr>
          <p:cNvPr id="77826" name="Text Box 2">
            <a:extLst>
              <a:ext uri="{FF2B5EF4-FFF2-40B4-BE49-F238E27FC236}">
                <a16:creationId xmlns:a16="http://schemas.microsoft.com/office/drawing/2014/main" id="{C3115DB6-13F2-C8A5-7008-BF198844B05B}"/>
              </a:ext>
            </a:extLst>
          </p:cNvPr>
          <p:cNvSpPr txBox="1">
            <a:spLocks noChangeArrowheads="1"/>
          </p:cNvSpPr>
          <p:nvPr/>
        </p:nvSpPr>
        <p:spPr bwMode="auto">
          <a:xfrm>
            <a:off x="1524000" y="1295400"/>
            <a:ext cx="9144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85800" indent="-45720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1pPr>
            <a:lvl2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2pPr>
            <a:lvl3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3pPr>
            <a:lvl4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4pPr>
            <a:lvl5pPr>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143000" algn="l"/>
                <a:tab pos="2057400" algn="l"/>
                <a:tab pos="2971800" algn="l"/>
                <a:tab pos="3886200" algn="l"/>
                <a:tab pos="4800600" algn="l"/>
                <a:tab pos="5715000" algn="l"/>
                <a:tab pos="6629400" algn="l"/>
                <a:tab pos="7543800" algn="l"/>
                <a:tab pos="8458200" algn="l"/>
                <a:tab pos="9372600" algn="l"/>
                <a:tab pos="10287000"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
                <a:srgbClr val="BD0901"/>
              </a:buClr>
              <a:buFont typeface="Times New Roman" panose="02020603050405020304" pitchFamily="18" charset="0"/>
              <a:buAutoNum type="arabicPeriod"/>
            </a:pPr>
            <a:r>
              <a:rPr lang="en-US" altLang="en-US" sz="2800">
                <a:solidFill>
                  <a:srgbClr val="5B5249"/>
                </a:solidFill>
                <a:latin typeface="Times New Roman" panose="02020603050405020304" pitchFamily="18" charset="0"/>
              </a:rPr>
              <a:t>Set the name and email  for Git to use when you commit:</a:t>
            </a:r>
          </a:p>
          <a:p>
            <a:pPr indent="-455613">
              <a:spcBef>
                <a:spcPts val="550"/>
              </a:spcBef>
            </a:pPr>
            <a:r>
              <a:rPr lang="en-US" altLang="en-US" sz="2200" b="1">
                <a:solidFill>
                  <a:srgbClr val="404040"/>
                </a:solidFill>
                <a:latin typeface="Consolas" panose="020B0609020204030204" pitchFamily="49" charset="0"/>
              </a:rPr>
              <a:t> $ git config --global user.name “Bugs Bunny”</a:t>
            </a:r>
          </a:p>
          <a:p>
            <a:pPr indent="-455613">
              <a:spcBef>
                <a:spcPts val="550"/>
              </a:spcBef>
            </a:pPr>
            <a:r>
              <a:rPr lang="en-US" altLang="en-US" sz="2200" b="1">
                <a:solidFill>
                  <a:srgbClr val="404040"/>
                </a:solidFill>
                <a:latin typeface="Consolas" panose="020B0609020204030204" pitchFamily="49" charset="0"/>
              </a:rPr>
              <a:t> $ git config --global user.email bugs@gmail.com</a:t>
            </a:r>
            <a:br>
              <a:rPr lang="en-US" altLang="en-US" sz="2200" b="1">
                <a:solidFill>
                  <a:srgbClr val="404040"/>
                </a:solidFill>
                <a:latin typeface="Consolas" panose="020B0609020204030204" pitchFamily="49" charset="0"/>
              </a:rPr>
            </a:br>
            <a:r>
              <a:rPr lang="en-US" altLang="en-US" sz="2200" b="1">
                <a:solidFill>
                  <a:srgbClr val="404040"/>
                </a:solidFill>
                <a:latin typeface="Consolas" panose="020B0609020204030204" pitchFamily="49" charset="0"/>
              </a:rPr>
              <a:t>	</a:t>
            </a:r>
          </a:p>
          <a:p>
            <a:pPr>
              <a:spcBef>
                <a:spcPts val="600"/>
              </a:spcBef>
              <a:buClr>
                <a:srgbClr val="BD0901"/>
              </a:buClr>
              <a:buFont typeface="Times New Roman" panose="02020603050405020304" pitchFamily="18" charset="0"/>
              <a:buAutoNum type="arabicPeriod"/>
            </a:pPr>
            <a:r>
              <a:rPr lang="en-US" altLang="en-US" sz="2800">
                <a:solidFill>
                  <a:srgbClr val="5B5249"/>
                </a:solidFill>
                <a:latin typeface="Times New Roman" panose="02020603050405020304" pitchFamily="18" charset="0"/>
              </a:rPr>
              <a:t>You can call </a:t>
            </a:r>
            <a:r>
              <a:rPr lang="en-US" altLang="en-US" sz="2200" b="1">
                <a:solidFill>
                  <a:srgbClr val="404040"/>
                </a:solidFill>
                <a:latin typeface="Consolas" panose="020B0609020204030204" pitchFamily="49" charset="0"/>
              </a:rPr>
              <a:t>git config –list </a:t>
            </a:r>
            <a:r>
              <a:rPr lang="en-US" altLang="en-US" sz="2800">
                <a:solidFill>
                  <a:srgbClr val="5B5249"/>
                </a:solidFill>
                <a:latin typeface="Times New Roman" panose="02020603050405020304" pitchFamily="18" charset="0"/>
              </a:rPr>
              <a:t>to verify these are set.</a:t>
            </a:r>
          </a:p>
          <a:p>
            <a:pPr>
              <a:spcBef>
                <a:spcPts val="600"/>
              </a:spcBef>
              <a:buClr>
                <a:srgbClr val="BD0901"/>
              </a:buClr>
              <a:buFont typeface="Times New Roman" panose="02020603050405020304" pitchFamily="18" charset="0"/>
              <a:buAutoNum type="arabicPeriod"/>
            </a:pPr>
            <a:r>
              <a:rPr lang="en-US" altLang="en-US" sz="2800">
                <a:solidFill>
                  <a:srgbClr val="5B5249"/>
                </a:solidFill>
                <a:latin typeface="Times New Roman" panose="02020603050405020304" pitchFamily="18" charset="0"/>
              </a:rPr>
              <a:t>These will be set globally for all Git projects you work with.</a:t>
            </a:r>
          </a:p>
          <a:p>
            <a:pPr>
              <a:spcBef>
                <a:spcPts val="600"/>
              </a:spcBef>
              <a:buClr>
                <a:srgbClr val="BD0901"/>
              </a:buClr>
              <a:buFont typeface="Times New Roman" panose="02020603050405020304" pitchFamily="18" charset="0"/>
              <a:buAutoNum type="arabicPeriod"/>
            </a:pPr>
            <a:r>
              <a:rPr lang="en-US" altLang="en-US" sz="2800">
                <a:solidFill>
                  <a:srgbClr val="5B5249"/>
                </a:solidFill>
                <a:latin typeface="Times New Roman" panose="02020603050405020304" pitchFamily="18" charset="0"/>
              </a:rPr>
              <a:t>You can also set variables on a project-only basis by not using the</a:t>
            </a:r>
            <a:br>
              <a:rPr lang="en-US" altLang="en-US" sz="2800">
                <a:solidFill>
                  <a:srgbClr val="5B5249"/>
                </a:solidFill>
                <a:latin typeface="Times New Roman" panose="02020603050405020304" pitchFamily="18" charset="0"/>
              </a:rPr>
            </a:br>
            <a:r>
              <a:rPr lang="en-US" altLang="en-US" sz="2800">
                <a:solidFill>
                  <a:srgbClr val="5B5249"/>
                </a:solidFill>
                <a:latin typeface="Times New Roman" panose="02020603050405020304" pitchFamily="18" charset="0"/>
              </a:rPr>
              <a:t> </a:t>
            </a:r>
            <a:r>
              <a:rPr lang="en-US" altLang="en-US" sz="2800" b="1">
                <a:solidFill>
                  <a:srgbClr val="404040"/>
                </a:solidFill>
                <a:latin typeface="Consolas" panose="020B0609020204030204" pitchFamily="49" charset="0"/>
              </a:rPr>
              <a:t>--global </a:t>
            </a:r>
            <a:r>
              <a:rPr lang="en-US" altLang="en-US" sz="2800">
                <a:solidFill>
                  <a:srgbClr val="5B5249"/>
                </a:solidFill>
                <a:latin typeface="Times New Roman" panose="02020603050405020304" pitchFamily="18" charset="0"/>
              </a:rPr>
              <a:t>flag.</a:t>
            </a:r>
          </a:p>
          <a:p>
            <a:pPr>
              <a:spcBef>
                <a:spcPts val="600"/>
              </a:spcBef>
              <a:buClr>
                <a:srgbClr val="BD0901"/>
              </a:buClr>
              <a:buFont typeface="Times New Roman" panose="02020603050405020304" pitchFamily="18" charset="0"/>
              <a:buAutoNum type="arabicPeriod"/>
            </a:pPr>
            <a:r>
              <a:rPr lang="en-US" altLang="en-US" sz="2800">
                <a:solidFill>
                  <a:srgbClr val="5B5249"/>
                </a:solidFill>
                <a:latin typeface="Times New Roman" panose="02020603050405020304" pitchFamily="18" charset="0"/>
              </a:rPr>
              <a:t>You can also set the editor that is used for writing commit messages:</a:t>
            </a:r>
            <a:br>
              <a:rPr lang="en-US" altLang="en-US" sz="2800">
                <a:solidFill>
                  <a:srgbClr val="5B5249"/>
                </a:solidFill>
                <a:latin typeface="Times New Roman" panose="02020603050405020304" pitchFamily="18" charset="0"/>
              </a:rPr>
            </a:br>
            <a:r>
              <a:rPr lang="en-US" altLang="en-US" sz="2800">
                <a:solidFill>
                  <a:srgbClr val="5B5249"/>
                </a:solidFill>
                <a:latin typeface="Times New Roman" panose="02020603050405020304" pitchFamily="18" charset="0"/>
              </a:rPr>
              <a:t>$ git config --global core.editor emacs	(it is vim by default)</a:t>
            </a:r>
          </a:p>
          <a:p>
            <a:pPr indent="-455613">
              <a:spcBef>
                <a:spcPts val="225"/>
              </a:spcBef>
            </a:pPr>
            <a:endParaRPr lang="en-US" altLang="en-US" sz="900">
              <a:solidFill>
                <a:srgbClr val="5B5249"/>
              </a:solidFill>
              <a:latin typeface="Times New Roman" panose="02020603050405020304" pitchFamily="18" charset="0"/>
            </a:endParaRPr>
          </a:p>
          <a:p>
            <a:pPr indent="-455613">
              <a:spcBef>
                <a:spcPts val="550"/>
              </a:spcBef>
            </a:pPr>
            <a:endParaRPr lang="en-US" altLang="en-US" sz="2200" b="1">
              <a:solidFill>
                <a:srgbClr val="404040"/>
              </a:solidFill>
              <a:latin typeface="Consolas" panose="020B0609020204030204" pitchFamily="49" charset="0"/>
            </a:endParaRPr>
          </a:p>
          <a:p>
            <a:pPr indent="-455613">
              <a:spcBef>
                <a:spcPts val="550"/>
              </a:spcBef>
            </a:pPr>
            <a:endParaRPr lang="en-US" altLang="en-US" sz="2200" b="1">
              <a:solidFill>
                <a:srgbClr val="404040"/>
              </a:solidFill>
              <a:latin typeface="Consolas" panose="020B0609020204030204" pitchFamily="49" charset="0"/>
            </a:endParaRPr>
          </a:p>
          <a:p>
            <a:pPr indent="-455613">
              <a:spcBef>
                <a:spcPts val="550"/>
              </a:spcBef>
            </a:pPr>
            <a:endParaRPr lang="en-US" altLang="en-US" sz="2200" b="1">
              <a:solidFill>
                <a:srgbClr val="404040"/>
              </a:solidFill>
              <a:latin typeface="Consolas" panose="020B0609020204030204" pitchFamily="49" charset="0"/>
            </a:endParaRPr>
          </a:p>
          <a:p>
            <a:pPr indent="-455613">
              <a:spcBef>
                <a:spcPts val="550"/>
              </a:spcBef>
            </a:pPr>
            <a:endParaRPr lang="en-US" altLang="en-US" sz="2200" b="1">
              <a:solidFill>
                <a:srgbClr val="404040"/>
              </a:solidFill>
              <a:latin typeface="Consolas" panose="020B0609020204030204" pitchFamily="49" charset="0"/>
            </a:endParaRPr>
          </a:p>
          <a:p>
            <a:pPr indent="-455613">
              <a:spcBef>
                <a:spcPts val="550"/>
              </a:spcBef>
            </a:pPr>
            <a:endParaRPr lang="en-US" altLang="en-US" sz="2200" b="1">
              <a:solidFill>
                <a:srgbClr val="404040"/>
              </a:solidFill>
              <a:latin typeface="Consolas" panose="020B0609020204030204" pitchFamily="49" charset="0"/>
            </a:endParaRPr>
          </a:p>
          <a:p>
            <a:pPr indent="-455613">
              <a:spcBef>
                <a:spcPts val="550"/>
              </a:spcBef>
            </a:pPr>
            <a:endParaRPr lang="en-US" altLang="en-US" sz="2200" b="1">
              <a:solidFill>
                <a:srgbClr val="404040"/>
              </a:solidFill>
              <a:latin typeface="Consolas" panose="020B0609020204030204" pitchFamily="49" charset="0"/>
            </a:endParaRPr>
          </a:p>
          <a:p>
            <a:pPr>
              <a:spcBef>
                <a:spcPts val="550"/>
              </a:spcBef>
              <a:buClr>
                <a:srgbClr val="BD0901"/>
              </a:buClr>
            </a:pPr>
            <a:endParaRPr lang="en-US" altLang="en-US" sz="2200" b="1">
              <a:solidFill>
                <a:srgbClr val="404040"/>
              </a:solidFill>
              <a:latin typeface="Consolas" panose="020B0609020204030204" pitchFamily="49" charset="0"/>
            </a:endParaRPr>
          </a:p>
          <a:p>
            <a:pPr>
              <a:spcBef>
                <a:spcPts val="550"/>
              </a:spcBef>
              <a:buClr>
                <a:srgbClr val="BD0901"/>
              </a:buClr>
            </a:pPr>
            <a:endParaRPr lang="en-US" altLang="en-US" sz="2200" b="1">
              <a:solidFill>
                <a:srgbClr val="404040"/>
              </a:solidFill>
              <a:latin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CCF33C-3165-BC12-A417-708A16EFE0E9}"/>
              </a:ext>
            </a:extLst>
          </p:cNvPr>
          <p:cNvSpPr>
            <a:spLocks noGrp="1"/>
          </p:cNvSpPr>
          <p:nvPr>
            <p:ph type="sldNum" idx="11"/>
          </p:nvPr>
        </p:nvSpPr>
        <p:spPr/>
        <p:txBody>
          <a:bodyPr/>
          <a:lstStyle/>
          <a:p>
            <a:fld id="{D0DFF230-2284-4F4B-818D-A6A8E969580A}" type="slidenum">
              <a:rPr lang="en-US" altLang="en-US"/>
              <a:pPr/>
              <a:t>7</a:t>
            </a:fld>
            <a:endParaRPr lang="en-US" altLang="en-US"/>
          </a:p>
        </p:txBody>
      </p:sp>
      <p:sp>
        <p:nvSpPr>
          <p:cNvPr id="78849" name="Text Box 1">
            <a:extLst>
              <a:ext uri="{FF2B5EF4-FFF2-40B4-BE49-F238E27FC236}">
                <a16:creationId xmlns:a16="http://schemas.microsoft.com/office/drawing/2014/main" id="{01A50CF9-935F-6D2B-0A00-BC763F5B4FE1}"/>
              </a:ext>
            </a:extLst>
          </p:cNvPr>
          <p:cNvSpPr txBox="1">
            <a:spLocks noChangeArrowheads="1"/>
          </p:cNvSpPr>
          <p:nvPr/>
        </p:nvSpPr>
        <p:spPr bwMode="auto">
          <a:xfrm>
            <a:off x="2255838" y="549275"/>
            <a:ext cx="7772400" cy="751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9pPr>
          </a:lstStyle>
          <a:p>
            <a:endParaRPr lang="en-US" altLang="en-US"/>
          </a:p>
          <a:p>
            <a:r>
              <a:rPr lang="en-US" altLang="en-US"/>
              <a:t>mvn archetype:generate -DarchetypeGroupId=org.codehaus.mojo.archetypes -DarchetypeArtifactId=javafx </a:t>
            </a:r>
          </a:p>
          <a:p>
            <a:endParaRPr lang="en-US" altLang="en-US"/>
          </a:p>
          <a:p>
            <a:r>
              <a:rPr lang="en-US" altLang="en-US"/>
              <a:t>Assuming you already have either a maven or intellij project. </a:t>
            </a:r>
          </a:p>
          <a:p>
            <a:endParaRPr lang="en-US" altLang="en-US"/>
          </a:p>
          <a:p>
            <a:r>
              <a:rPr lang="en-US" altLang="en-US"/>
              <a:t>Make sure you have the .ignore plugin</a:t>
            </a:r>
          </a:p>
          <a:p>
            <a:endParaRPr lang="en-US" altLang="en-US"/>
          </a:p>
          <a:p>
            <a:endParaRPr lang="en-US" altLang="en-US"/>
          </a:p>
          <a:p>
            <a:r>
              <a:rPr lang="en-US" altLang="en-US"/>
              <a:t>Select the project view from the project window drop-down</a:t>
            </a:r>
          </a:p>
          <a:p>
            <a:endParaRPr lang="en-US" altLang="en-US"/>
          </a:p>
          <a:p>
            <a:r>
              <a:rPr lang="en-US" altLang="en-US"/>
              <a:t>On the main menu, choose VCS | Import into Version Control | Create Git Repository.</a:t>
            </a:r>
          </a:p>
          <a:p>
            <a:r>
              <a:rPr lang="en-US" altLang="en-US"/>
              <a:t>By default, IntelliJ IDEA suggests the root of the current project, but select the root if not selected.</a:t>
            </a:r>
          </a:p>
          <a:p>
            <a:endParaRPr lang="en-US" altLang="en-US"/>
          </a:p>
          <a:p>
            <a:endParaRPr lang="en-US" altLang="en-US"/>
          </a:p>
          <a:p>
            <a:endParaRPr lang="en-US" altLang="en-US"/>
          </a:p>
          <a:p>
            <a:r>
              <a:rPr lang="en-US" altLang="en-US"/>
              <a:t>Right click the root dir in the project window and select new || .ignore || git.ignore</a:t>
            </a:r>
          </a:p>
          <a:p>
            <a:endParaRPr lang="en-US" altLang="en-US"/>
          </a:p>
          <a:p>
            <a:r>
              <a:rPr lang="en-US" altLang="en-US"/>
              <a:t>search for JetBrains and Maven and allow the .gitignore plugin to generate a new .ignore file for you. </a:t>
            </a:r>
          </a:p>
          <a:p>
            <a:endParaRPr lang="en-US" altLang="en-US"/>
          </a:p>
          <a:p>
            <a:endParaRPr lang="en-US" altLang="en-US"/>
          </a:p>
          <a:p>
            <a:endParaRPr lang="en-US" altLang="en-US"/>
          </a:p>
          <a:p>
            <a:endParaRPr lang="en-US" altLang="en-US"/>
          </a:p>
          <a:p>
            <a:endParaRPr lang="en-US" altLang="en-US"/>
          </a:p>
        </p:txBody>
      </p:sp>
      <p:sp>
        <p:nvSpPr>
          <p:cNvPr id="78850" name="Rectangle 2">
            <a:extLst>
              <a:ext uri="{FF2B5EF4-FFF2-40B4-BE49-F238E27FC236}">
                <a16:creationId xmlns:a16="http://schemas.microsoft.com/office/drawing/2014/main" id="{B35F1CD8-944F-1344-CC99-43B2785AEFF4}"/>
              </a:ext>
            </a:extLst>
          </p:cNvPr>
          <p:cNvSpPr>
            <a:spLocks noChangeArrowheads="1"/>
          </p:cNvSpPr>
          <p:nvPr/>
        </p:nvSpPr>
        <p:spPr bwMode="auto">
          <a:xfrm>
            <a:off x="2073276" y="92075"/>
            <a:ext cx="7954963" cy="457200"/>
          </a:xfrm>
          <a:prstGeom prst="rect">
            <a:avLst/>
          </a:prstGeom>
          <a:solidFill>
            <a:srgbClr val="579D1C"/>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1002" rIns="90000" bIns="4500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9pPr>
          </a:lstStyle>
          <a:p>
            <a:pPr algn="ctr"/>
            <a:r>
              <a:rPr lang="en-US" altLang="en-US"/>
              <a:t>Create a new javafx quickstart project and call it proClient, proImageshop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031248-3A31-E313-39C7-A153FD387E7F}"/>
              </a:ext>
            </a:extLst>
          </p:cNvPr>
          <p:cNvSpPr>
            <a:spLocks noGrp="1"/>
          </p:cNvSpPr>
          <p:nvPr>
            <p:ph type="sldNum" idx="11"/>
          </p:nvPr>
        </p:nvSpPr>
        <p:spPr/>
        <p:txBody>
          <a:bodyPr/>
          <a:lstStyle/>
          <a:p>
            <a:fld id="{5488A114-37E5-41C4-A3DD-FD9FB8E5609E}" type="slidenum">
              <a:rPr lang="en-US" altLang="en-US"/>
              <a:pPr/>
              <a:t>8</a:t>
            </a:fld>
            <a:endParaRPr lang="en-US" altLang="en-US"/>
          </a:p>
        </p:txBody>
      </p:sp>
      <p:sp>
        <p:nvSpPr>
          <p:cNvPr id="79873" name="Text Box 1">
            <a:extLst>
              <a:ext uri="{FF2B5EF4-FFF2-40B4-BE49-F238E27FC236}">
                <a16:creationId xmlns:a16="http://schemas.microsoft.com/office/drawing/2014/main" id="{7EF7157F-95F2-ED06-4D18-3B58DABED481}"/>
              </a:ext>
            </a:extLst>
          </p:cNvPr>
          <p:cNvSpPr txBox="1">
            <a:spLocks noChangeArrowheads="1"/>
          </p:cNvSpPr>
          <p:nvPr/>
        </p:nvSpPr>
        <p:spPr bwMode="auto">
          <a:xfrm>
            <a:off x="2255838" y="549275"/>
            <a:ext cx="7772400" cy="674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9pPr>
          </a:lstStyle>
          <a:p>
            <a:r>
              <a:rPr lang="en-US" altLang="en-US"/>
              <a:t>Right click root directory from the project window again and select || Git || Add</a:t>
            </a:r>
          </a:p>
          <a:p>
            <a:r>
              <a:rPr lang="en-US" altLang="en-US"/>
              <a:t>You will see all the files turn green (except those being ignored which will be muted grey)</a:t>
            </a:r>
          </a:p>
          <a:p>
            <a:endParaRPr lang="en-US" altLang="en-US"/>
          </a:p>
          <a:p>
            <a:endParaRPr lang="en-US" altLang="en-US"/>
          </a:p>
          <a:p>
            <a:r>
              <a:rPr lang="en-US" altLang="en-US"/>
              <a:t>Create a remote on bitbucket by going to bitbucket.org</a:t>
            </a:r>
          </a:p>
          <a:p>
            <a:r>
              <a:rPr lang="en-US" altLang="en-US"/>
              <a:t>repository | create repository</a:t>
            </a:r>
          </a:p>
          <a:p>
            <a:endParaRPr lang="en-US" altLang="en-US"/>
          </a:p>
          <a:p>
            <a:endParaRPr lang="en-US" altLang="en-US"/>
          </a:p>
          <a:p>
            <a:r>
              <a:rPr lang="en-US" altLang="en-US"/>
              <a:t>give the project a name (probably best to give it the same name as the local project).</a:t>
            </a:r>
          </a:p>
          <a:p>
            <a:endParaRPr lang="en-US" altLang="en-US"/>
          </a:p>
          <a:p>
            <a:r>
              <a:rPr lang="en-US" altLang="en-US"/>
              <a:t>Go to access management and add:</a:t>
            </a:r>
          </a:p>
          <a:p>
            <a:r>
              <a:rPr lang="en-US" altLang="en-US"/>
              <a:t> csgerber, johnhb, davidselvaraj with READ access</a:t>
            </a:r>
          </a:p>
          <a:p>
            <a:endParaRPr lang="en-US" altLang="en-US"/>
          </a:p>
          <a:p>
            <a:r>
              <a:rPr lang="en-US" altLang="en-US"/>
              <a:t> </a:t>
            </a:r>
          </a:p>
          <a:p>
            <a:endParaRPr lang="en-US" altLang="en-US"/>
          </a:p>
          <a:p>
            <a:r>
              <a:rPr lang="en-US" altLang="en-US"/>
              <a:t>click on overview on the left panel</a:t>
            </a:r>
          </a:p>
          <a:p>
            <a:r>
              <a:rPr lang="en-US" altLang="en-US"/>
              <a:t>click on the "I have an existing project" drop-down</a:t>
            </a:r>
          </a:p>
          <a:p>
            <a:r>
              <a:rPr lang="en-US" altLang="en-US"/>
              <a:t>copy the second line into the clipboard -- the one that looks similar to this:</a:t>
            </a:r>
          </a:p>
          <a:p>
            <a:endParaRPr lang="en-US" altLang="en-US"/>
          </a:p>
          <a:p>
            <a:r>
              <a:rPr lang="en-US" altLang="en-US"/>
              <a:t>git remote add origin git@bitbucket.org:csgerber/proclient.git</a:t>
            </a:r>
          </a:p>
          <a:p>
            <a:endParaRPr lang="en-US" altLang="en-US"/>
          </a:p>
          <a:p>
            <a:endParaRPr lang="en-US" altLang="en-US"/>
          </a:p>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1C18F2-58E8-583F-7006-DD7501B006CB}"/>
              </a:ext>
            </a:extLst>
          </p:cNvPr>
          <p:cNvSpPr>
            <a:spLocks noGrp="1"/>
          </p:cNvSpPr>
          <p:nvPr>
            <p:ph type="sldNum" idx="11"/>
          </p:nvPr>
        </p:nvSpPr>
        <p:spPr/>
        <p:txBody>
          <a:bodyPr/>
          <a:lstStyle/>
          <a:p>
            <a:fld id="{E39277F2-939B-4CA4-96A7-02FBEBBA6755}" type="slidenum">
              <a:rPr lang="en-US" altLang="en-US"/>
              <a:pPr/>
              <a:t>9</a:t>
            </a:fld>
            <a:endParaRPr lang="en-US" altLang="en-US"/>
          </a:p>
        </p:txBody>
      </p:sp>
      <p:sp>
        <p:nvSpPr>
          <p:cNvPr id="80897" name="Text Box 1">
            <a:extLst>
              <a:ext uri="{FF2B5EF4-FFF2-40B4-BE49-F238E27FC236}">
                <a16:creationId xmlns:a16="http://schemas.microsoft.com/office/drawing/2014/main" id="{69F6E24D-CF9E-3825-0F27-CE5AC071C92C}"/>
              </a:ext>
            </a:extLst>
          </p:cNvPr>
          <p:cNvSpPr txBox="1">
            <a:spLocks noChangeArrowheads="1"/>
          </p:cNvSpPr>
          <p:nvPr/>
        </p:nvSpPr>
        <p:spPr bwMode="auto">
          <a:xfrm>
            <a:off x="2255838" y="549276"/>
            <a:ext cx="7772400"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ea typeface="Microsoft YaHei" panose="020B0503020204020204" pitchFamily="34" charset="-122"/>
              </a:defRPr>
            </a:lvl9pPr>
          </a:lstStyle>
          <a:p>
            <a:r>
              <a:rPr lang="en-US" altLang="en-US"/>
              <a:t>open a terminal in intelliJ</a:t>
            </a:r>
          </a:p>
          <a:p>
            <a:endParaRPr lang="en-US" altLang="en-US"/>
          </a:p>
          <a:p>
            <a:r>
              <a:rPr lang="en-US" altLang="en-US"/>
              <a:t>paste contents of clipboard and press enter. </a:t>
            </a:r>
          </a:p>
          <a:p>
            <a:endParaRPr lang="en-US" altLang="en-US"/>
          </a:p>
          <a:p>
            <a:r>
              <a:rPr lang="en-US" altLang="en-US"/>
              <a:t>Test that you did it correctly by typing:</a:t>
            </a:r>
          </a:p>
          <a:p>
            <a:r>
              <a:rPr lang="en-US" altLang="en-US"/>
              <a:t>git remote -v </a:t>
            </a:r>
          </a:p>
          <a:p>
            <a:endParaRPr lang="en-US" altLang="en-US"/>
          </a:p>
          <a:p>
            <a:endParaRPr lang="en-US" altLang="en-US"/>
          </a:p>
          <a:p>
            <a:r>
              <a:rPr lang="en-US" altLang="en-US"/>
              <a:t>From intelliJ, press Command + K or Ctrl + K</a:t>
            </a:r>
          </a:p>
          <a:p>
            <a:r>
              <a:rPr lang="en-US" altLang="en-US"/>
              <a:t>uncheck all checkboxes on right</a:t>
            </a:r>
          </a:p>
          <a:p>
            <a:r>
              <a:rPr lang="en-US" altLang="en-US"/>
              <a:t>type your commit message such as "initial commit."</a:t>
            </a:r>
          </a:p>
          <a:p>
            <a:endParaRPr lang="en-US" altLang="en-US"/>
          </a:p>
          <a:p>
            <a:r>
              <a:rPr lang="en-US" altLang="en-US"/>
              <a:t>commit || push</a:t>
            </a:r>
          </a:p>
          <a:p>
            <a:endParaRPr lang="en-US" altLang="en-US"/>
          </a:p>
          <a:p>
            <a:endParaRPr lang="en-US" altLang="en-US"/>
          </a:p>
          <a:p>
            <a:r>
              <a:rPr lang="en-US" altLang="en-US"/>
              <a:t>make changes to the working directory and always remember if prompted to add files to git, add them. </a:t>
            </a:r>
          </a:p>
          <a:p>
            <a:endParaRPr lang="en-US" altLang="en-US"/>
          </a:p>
          <a:p>
            <a:r>
              <a:rPr lang="en-US" altLang="en-US"/>
              <a:t>commit || push as required ad infititum. </a:t>
            </a:r>
          </a:p>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2338</Words>
  <Application>Microsoft Office PowerPoint</Application>
  <PresentationFormat>Widescreen</PresentationFormat>
  <Paragraphs>404</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Sugnana G S</dc:creator>
  <cp:lastModifiedBy>Sugnana G S</cp:lastModifiedBy>
  <cp:revision>1</cp:revision>
  <dcterms:created xsi:type="dcterms:W3CDTF">2022-08-02T17:29:50Z</dcterms:created>
  <dcterms:modified xsi:type="dcterms:W3CDTF">2022-08-02T17:32:53Z</dcterms:modified>
</cp:coreProperties>
</file>