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57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9F187-17DB-4180-A93A-749B614A415E}" type="datetimeFigureOut">
              <a:rPr lang="en-US" smtClean="0"/>
              <a:t>02-Aug-22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439F6-8083-4AA3-B5FD-4E49686608FA}" type="slidenum">
              <a:rPr lang="en-US" smtClean="0"/>
              <a:t>‹#›</a:t>
            </a:fld>
            <a:endParaRPr lang="en-US"/>
          </a:p>
        </p:txBody>
      </p:sp>
    </p:spTree>
    <p:extLst>
      <p:ext uri="{BB962C8B-B14F-4D97-AF65-F5344CB8AC3E}">
        <p14:creationId xmlns:p14="http://schemas.microsoft.com/office/powerpoint/2010/main" val="23419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4563724-8143-43C0-90FD-231F83252CC0}"/>
              </a:ext>
            </a:extLst>
          </p:cNvPr>
          <p:cNvSpPr>
            <a:spLocks noGrp="1" noChangeArrowheads="1"/>
          </p:cNvSpPr>
          <p:nvPr>
            <p:ph type="sldNum"/>
          </p:nvPr>
        </p:nvSpPr>
        <p:spPr>
          <a:ln/>
        </p:spPr>
        <p:txBody>
          <a:bodyPr/>
          <a:lstStyle/>
          <a:p>
            <a:fld id="{82FC5E6D-DB88-4473-BEC9-6F677A126802}" type="slidenum">
              <a:rPr lang="en-US" altLang="en-US"/>
              <a:pPr/>
              <a:t>1</a:t>
            </a:fld>
            <a:endParaRPr lang="en-US" altLang="en-US"/>
          </a:p>
        </p:txBody>
      </p:sp>
      <p:sp>
        <p:nvSpPr>
          <p:cNvPr id="128001" name="Rectangle 1">
            <a:extLst>
              <a:ext uri="{FF2B5EF4-FFF2-40B4-BE49-F238E27FC236}">
                <a16:creationId xmlns:a16="http://schemas.microsoft.com/office/drawing/2014/main" id="{718B375E-7F6C-F854-4C1A-B79607326DF1}"/>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Text Box 2">
            <a:extLst>
              <a:ext uri="{FF2B5EF4-FFF2-40B4-BE49-F238E27FC236}">
                <a16:creationId xmlns:a16="http://schemas.microsoft.com/office/drawing/2014/main" id="{FFF7A64D-F427-DFC8-9E75-EAB8E71C44AD}"/>
              </a:ext>
            </a:extLst>
          </p:cNvPr>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399CAAD-0EC2-5C78-211E-9AA2C726A066}"/>
              </a:ext>
            </a:extLst>
          </p:cNvPr>
          <p:cNvSpPr>
            <a:spLocks noGrp="1" noChangeArrowheads="1"/>
          </p:cNvSpPr>
          <p:nvPr>
            <p:ph type="sldNum"/>
          </p:nvPr>
        </p:nvSpPr>
        <p:spPr>
          <a:ln/>
        </p:spPr>
        <p:txBody>
          <a:bodyPr/>
          <a:lstStyle/>
          <a:p>
            <a:fld id="{931209AF-DA69-4FFD-9636-411E79044A75}" type="slidenum">
              <a:rPr lang="en-US" altLang="en-US"/>
              <a:pPr/>
              <a:t>10</a:t>
            </a:fld>
            <a:endParaRPr lang="en-US" altLang="en-US"/>
          </a:p>
        </p:txBody>
      </p:sp>
      <p:sp>
        <p:nvSpPr>
          <p:cNvPr id="137217" name="Rectangle 1">
            <a:extLst>
              <a:ext uri="{FF2B5EF4-FFF2-40B4-BE49-F238E27FC236}">
                <a16:creationId xmlns:a16="http://schemas.microsoft.com/office/drawing/2014/main" id="{08A906D3-51AD-192D-DA8F-BC720188DF1B}"/>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Text Box 2">
            <a:extLst>
              <a:ext uri="{FF2B5EF4-FFF2-40B4-BE49-F238E27FC236}">
                <a16:creationId xmlns:a16="http://schemas.microsoft.com/office/drawing/2014/main" id="{0DFDC179-7A1F-28AB-034E-8F92435B2FE6}"/>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593A319-CAF8-552B-0CF1-4E9ECEC275A4}"/>
              </a:ext>
            </a:extLst>
          </p:cNvPr>
          <p:cNvSpPr>
            <a:spLocks noGrp="1" noChangeArrowheads="1"/>
          </p:cNvSpPr>
          <p:nvPr>
            <p:ph type="sldNum"/>
          </p:nvPr>
        </p:nvSpPr>
        <p:spPr>
          <a:ln/>
        </p:spPr>
        <p:txBody>
          <a:bodyPr/>
          <a:lstStyle/>
          <a:p>
            <a:fld id="{C1058B43-7315-4021-A8E0-F536BC865991}" type="slidenum">
              <a:rPr lang="en-US" altLang="en-US"/>
              <a:pPr/>
              <a:t>11</a:t>
            </a:fld>
            <a:endParaRPr lang="en-US" altLang="en-US"/>
          </a:p>
        </p:txBody>
      </p:sp>
      <p:sp>
        <p:nvSpPr>
          <p:cNvPr id="138241" name="Rectangle 1">
            <a:extLst>
              <a:ext uri="{FF2B5EF4-FFF2-40B4-BE49-F238E27FC236}">
                <a16:creationId xmlns:a16="http://schemas.microsoft.com/office/drawing/2014/main" id="{3677D67D-4D0A-1909-DD28-816BDBF1240E}"/>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Text Box 2">
            <a:extLst>
              <a:ext uri="{FF2B5EF4-FFF2-40B4-BE49-F238E27FC236}">
                <a16:creationId xmlns:a16="http://schemas.microsoft.com/office/drawing/2014/main" id="{E8A6529C-ED89-DBCA-979D-60E0580716E3}"/>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5E50037-51E2-71B7-4AED-1F15162F616D}"/>
              </a:ext>
            </a:extLst>
          </p:cNvPr>
          <p:cNvSpPr>
            <a:spLocks noGrp="1" noChangeArrowheads="1"/>
          </p:cNvSpPr>
          <p:nvPr>
            <p:ph type="sldNum"/>
          </p:nvPr>
        </p:nvSpPr>
        <p:spPr>
          <a:ln/>
        </p:spPr>
        <p:txBody>
          <a:bodyPr/>
          <a:lstStyle/>
          <a:p>
            <a:fld id="{D33FAC2F-638F-4702-AE13-35C0B8C22200}" type="slidenum">
              <a:rPr lang="en-US" altLang="en-US"/>
              <a:pPr/>
              <a:t>12</a:t>
            </a:fld>
            <a:endParaRPr lang="en-US" altLang="en-US"/>
          </a:p>
        </p:txBody>
      </p:sp>
      <p:sp>
        <p:nvSpPr>
          <p:cNvPr id="139265" name="Rectangle 1">
            <a:extLst>
              <a:ext uri="{FF2B5EF4-FFF2-40B4-BE49-F238E27FC236}">
                <a16:creationId xmlns:a16="http://schemas.microsoft.com/office/drawing/2014/main" id="{E2DCC862-25C8-4617-51A1-D00593E2AD8A}"/>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Text Box 2">
            <a:extLst>
              <a:ext uri="{FF2B5EF4-FFF2-40B4-BE49-F238E27FC236}">
                <a16:creationId xmlns:a16="http://schemas.microsoft.com/office/drawing/2014/main" id="{D06ECE3F-512E-6F93-FC60-0E2ECECEB587}"/>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28D95F3-D382-8AE4-2C2E-9FD4D0E9C8CF}"/>
              </a:ext>
            </a:extLst>
          </p:cNvPr>
          <p:cNvSpPr>
            <a:spLocks noGrp="1" noChangeArrowheads="1"/>
          </p:cNvSpPr>
          <p:nvPr>
            <p:ph type="sldNum"/>
          </p:nvPr>
        </p:nvSpPr>
        <p:spPr>
          <a:ln/>
        </p:spPr>
        <p:txBody>
          <a:bodyPr/>
          <a:lstStyle/>
          <a:p>
            <a:fld id="{D31B0FBA-D0B0-446E-A187-112EFA1E5E3F}" type="slidenum">
              <a:rPr lang="en-US" altLang="en-US"/>
              <a:pPr/>
              <a:t>13</a:t>
            </a:fld>
            <a:endParaRPr lang="en-US" altLang="en-US"/>
          </a:p>
        </p:txBody>
      </p:sp>
      <p:sp>
        <p:nvSpPr>
          <p:cNvPr id="140289" name="Rectangle 1">
            <a:extLst>
              <a:ext uri="{FF2B5EF4-FFF2-40B4-BE49-F238E27FC236}">
                <a16:creationId xmlns:a16="http://schemas.microsoft.com/office/drawing/2014/main" id="{0F21DC48-AF6F-6D28-581A-47E1EF2CE75D}"/>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Text Box 2">
            <a:extLst>
              <a:ext uri="{FF2B5EF4-FFF2-40B4-BE49-F238E27FC236}">
                <a16:creationId xmlns:a16="http://schemas.microsoft.com/office/drawing/2014/main" id="{9FFB9CB4-B6BE-64A3-94C3-AC32431E560D}"/>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93F2940-FE0E-8A71-3725-24C147217EC6}"/>
              </a:ext>
            </a:extLst>
          </p:cNvPr>
          <p:cNvSpPr>
            <a:spLocks noGrp="1" noChangeArrowheads="1"/>
          </p:cNvSpPr>
          <p:nvPr>
            <p:ph type="sldNum"/>
          </p:nvPr>
        </p:nvSpPr>
        <p:spPr>
          <a:ln/>
        </p:spPr>
        <p:txBody>
          <a:bodyPr/>
          <a:lstStyle/>
          <a:p>
            <a:fld id="{6A0716D1-6FDA-4614-BE28-12924E884AE8}" type="slidenum">
              <a:rPr lang="en-US" altLang="en-US"/>
              <a:pPr/>
              <a:t>14</a:t>
            </a:fld>
            <a:endParaRPr lang="en-US" altLang="en-US"/>
          </a:p>
        </p:txBody>
      </p:sp>
      <p:sp>
        <p:nvSpPr>
          <p:cNvPr id="141313" name="Rectangle 1">
            <a:extLst>
              <a:ext uri="{FF2B5EF4-FFF2-40B4-BE49-F238E27FC236}">
                <a16:creationId xmlns:a16="http://schemas.microsoft.com/office/drawing/2014/main" id="{F92753FD-7283-DF17-F1B3-F41A0A849FE4}"/>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Text Box 2">
            <a:extLst>
              <a:ext uri="{FF2B5EF4-FFF2-40B4-BE49-F238E27FC236}">
                <a16:creationId xmlns:a16="http://schemas.microsoft.com/office/drawing/2014/main" id="{EBCFECC4-2DB8-D23C-E110-53A7938ED29D}"/>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E447795-8464-9031-47AD-ADB1BF7D504A}"/>
              </a:ext>
            </a:extLst>
          </p:cNvPr>
          <p:cNvSpPr>
            <a:spLocks noGrp="1" noChangeArrowheads="1"/>
          </p:cNvSpPr>
          <p:nvPr>
            <p:ph type="sldNum"/>
          </p:nvPr>
        </p:nvSpPr>
        <p:spPr>
          <a:ln/>
        </p:spPr>
        <p:txBody>
          <a:bodyPr/>
          <a:lstStyle/>
          <a:p>
            <a:fld id="{25C2C258-5D07-49BE-8859-783DE842771C}" type="slidenum">
              <a:rPr lang="en-US" altLang="en-US"/>
              <a:pPr/>
              <a:t>15</a:t>
            </a:fld>
            <a:endParaRPr lang="en-US" altLang="en-US"/>
          </a:p>
        </p:txBody>
      </p:sp>
      <p:sp>
        <p:nvSpPr>
          <p:cNvPr id="142337" name="Rectangle 1">
            <a:extLst>
              <a:ext uri="{FF2B5EF4-FFF2-40B4-BE49-F238E27FC236}">
                <a16:creationId xmlns:a16="http://schemas.microsoft.com/office/drawing/2014/main" id="{75F56856-DF29-3999-4E97-5C946DEEC831}"/>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Text Box 2">
            <a:extLst>
              <a:ext uri="{FF2B5EF4-FFF2-40B4-BE49-F238E27FC236}">
                <a16:creationId xmlns:a16="http://schemas.microsoft.com/office/drawing/2014/main" id="{570E5708-B405-DC95-8096-9E35A8901AF5}"/>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57F9547-4431-E442-1E26-04484D9129C0}"/>
              </a:ext>
            </a:extLst>
          </p:cNvPr>
          <p:cNvSpPr>
            <a:spLocks noGrp="1" noChangeArrowheads="1"/>
          </p:cNvSpPr>
          <p:nvPr>
            <p:ph type="sldNum"/>
          </p:nvPr>
        </p:nvSpPr>
        <p:spPr>
          <a:ln/>
        </p:spPr>
        <p:txBody>
          <a:bodyPr/>
          <a:lstStyle/>
          <a:p>
            <a:fld id="{BFB700E8-E968-403C-884F-F2FEA482EDB7}" type="slidenum">
              <a:rPr lang="en-US" altLang="en-US"/>
              <a:pPr/>
              <a:t>16</a:t>
            </a:fld>
            <a:endParaRPr lang="en-US" altLang="en-US"/>
          </a:p>
        </p:txBody>
      </p:sp>
      <p:sp>
        <p:nvSpPr>
          <p:cNvPr id="143361" name="Rectangle 1">
            <a:extLst>
              <a:ext uri="{FF2B5EF4-FFF2-40B4-BE49-F238E27FC236}">
                <a16:creationId xmlns:a16="http://schemas.microsoft.com/office/drawing/2014/main" id="{4FE86906-30ED-FCDB-E101-649CC0F71B7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Text Box 2">
            <a:extLst>
              <a:ext uri="{FF2B5EF4-FFF2-40B4-BE49-F238E27FC236}">
                <a16:creationId xmlns:a16="http://schemas.microsoft.com/office/drawing/2014/main" id="{0C3532FF-45B0-581C-F70A-1D11A1F1E5C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9DD5D83-0B32-7A08-B20F-AECBCFB6F50B}"/>
              </a:ext>
            </a:extLst>
          </p:cNvPr>
          <p:cNvSpPr>
            <a:spLocks noGrp="1" noChangeArrowheads="1"/>
          </p:cNvSpPr>
          <p:nvPr>
            <p:ph type="sldNum"/>
          </p:nvPr>
        </p:nvSpPr>
        <p:spPr>
          <a:ln/>
        </p:spPr>
        <p:txBody>
          <a:bodyPr/>
          <a:lstStyle/>
          <a:p>
            <a:fld id="{7AFA1131-2B76-428C-8D5C-6BDCD13389D6}" type="slidenum">
              <a:rPr lang="en-US" altLang="en-US"/>
              <a:pPr/>
              <a:t>17</a:t>
            </a:fld>
            <a:endParaRPr lang="en-US" altLang="en-US"/>
          </a:p>
        </p:txBody>
      </p:sp>
      <p:sp>
        <p:nvSpPr>
          <p:cNvPr id="144385" name="Rectangle 1">
            <a:extLst>
              <a:ext uri="{FF2B5EF4-FFF2-40B4-BE49-F238E27FC236}">
                <a16:creationId xmlns:a16="http://schemas.microsoft.com/office/drawing/2014/main" id="{F40C3EE8-134C-0418-F45B-0F2E5F16C6D6}"/>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Text Box 2">
            <a:extLst>
              <a:ext uri="{FF2B5EF4-FFF2-40B4-BE49-F238E27FC236}">
                <a16:creationId xmlns:a16="http://schemas.microsoft.com/office/drawing/2014/main" id="{2EA5E9B5-4489-3568-7674-DC5505FCB2D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D7935F3-D2E6-CAE4-4DAF-9C9098B8BE32}"/>
              </a:ext>
            </a:extLst>
          </p:cNvPr>
          <p:cNvSpPr>
            <a:spLocks noGrp="1" noChangeArrowheads="1"/>
          </p:cNvSpPr>
          <p:nvPr>
            <p:ph type="sldNum"/>
          </p:nvPr>
        </p:nvSpPr>
        <p:spPr>
          <a:ln/>
        </p:spPr>
        <p:txBody>
          <a:bodyPr/>
          <a:lstStyle/>
          <a:p>
            <a:fld id="{AF6DCD3F-EDAA-4340-ABF6-7CD59B79E354}" type="slidenum">
              <a:rPr lang="en-US" altLang="en-US"/>
              <a:pPr/>
              <a:t>18</a:t>
            </a:fld>
            <a:endParaRPr lang="en-US" altLang="en-US"/>
          </a:p>
        </p:txBody>
      </p:sp>
      <p:sp>
        <p:nvSpPr>
          <p:cNvPr id="145409" name="Rectangle 1">
            <a:extLst>
              <a:ext uri="{FF2B5EF4-FFF2-40B4-BE49-F238E27FC236}">
                <a16:creationId xmlns:a16="http://schemas.microsoft.com/office/drawing/2014/main" id="{ED5C746F-D8FF-91F6-D15B-69BA4A99E038}"/>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Text Box 2">
            <a:extLst>
              <a:ext uri="{FF2B5EF4-FFF2-40B4-BE49-F238E27FC236}">
                <a16:creationId xmlns:a16="http://schemas.microsoft.com/office/drawing/2014/main" id="{E114DCB0-3871-7257-7624-11133AC9C31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0833BDD-F86A-B4F7-95C4-E80D92DB4CDF}"/>
              </a:ext>
            </a:extLst>
          </p:cNvPr>
          <p:cNvSpPr>
            <a:spLocks noGrp="1" noChangeArrowheads="1"/>
          </p:cNvSpPr>
          <p:nvPr>
            <p:ph type="sldNum"/>
          </p:nvPr>
        </p:nvSpPr>
        <p:spPr>
          <a:ln/>
        </p:spPr>
        <p:txBody>
          <a:bodyPr/>
          <a:lstStyle/>
          <a:p>
            <a:fld id="{6C316B68-ECCF-4D6A-B211-E8DE932AE31C}" type="slidenum">
              <a:rPr lang="en-US" altLang="en-US"/>
              <a:pPr/>
              <a:t>19</a:t>
            </a:fld>
            <a:endParaRPr lang="en-US" altLang="en-US"/>
          </a:p>
        </p:txBody>
      </p:sp>
      <p:sp>
        <p:nvSpPr>
          <p:cNvPr id="146433" name="Rectangle 1">
            <a:extLst>
              <a:ext uri="{FF2B5EF4-FFF2-40B4-BE49-F238E27FC236}">
                <a16:creationId xmlns:a16="http://schemas.microsoft.com/office/drawing/2014/main" id="{5A367353-B4D5-A482-DC3B-518616FE27D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Text Box 2">
            <a:extLst>
              <a:ext uri="{FF2B5EF4-FFF2-40B4-BE49-F238E27FC236}">
                <a16:creationId xmlns:a16="http://schemas.microsoft.com/office/drawing/2014/main" id="{1A95B268-A384-2100-5DC2-2FFB616D6D8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B2AA8BB-5D2E-823A-C1A2-2A2931ADA470}"/>
              </a:ext>
            </a:extLst>
          </p:cNvPr>
          <p:cNvSpPr>
            <a:spLocks noGrp="1" noChangeArrowheads="1"/>
          </p:cNvSpPr>
          <p:nvPr>
            <p:ph type="sldNum"/>
          </p:nvPr>
        </p:nvSpPr>
        <p:spPr>
          <a:ln/>
        </p:spPr>
        <p:txBody>
          <a:bodyPr/>
          <a:lstStyle/>
          <a:p>
            <a:fld id="{CB28EEBE-3932-4DAC-BEA8-16F25B1F64E3}" type="slidenum">
              <a:rPr lang="en-US" altLang="en-US"/>
              <a:pPr/>
              <a:t>2</a:t>
            </a:fld>
            <a:endParaRPr lang="en-US" altLang="en-US"/>
          </a:p>
        </p:txBody>
      </p:sp>
      <p:sp>
        <p:nvSpPr>
          <p:cNvPr id="129025" name="Rectangle 1">
            <a:extLst>
              <a:ext uri="{FF2B5EF4-FFF2-40B4-BE49-F238E27FC236}">
                <a16:creationId xmlns:a16="http://schemas.microsoft.com/office/drawing/2014/main" id="{4B49ED7A-79B0-1400-0C1D-34A035A4594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Text Box 2">
            <a:extLst>
              <a:ext uri="{FF2B5EF4-FFF2-40B4-BE49-F238E27FC236}">
                <a16:creationId xmlns:a16="http://schemas.microsoft.com/office/drawing/2014/main" id="{3512FB70-3DBC-DA2B-A7AF-58CBC9D4145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89D9EC8-1798-1895-1B08-09354A1EDEE1}"/>
              </a:ext>
            </a:extLst>
          </p:cNvPr>
          <p:cNvSpPr>
            <a:spLocks noGrp="1" noChangeArrowheads="1"/>
          </p:cNvSpPr>
          <p:nvPr>
            <p:ph type="sldNum"/>
          </p:nvPr>
        </p:nvSpPr>
        <p:spPr>
          <a:ln/>
        </p:spPr>
        <p:txBody>
          <a:bodyPr/>
          <a:lstStyle/>
          <a:p>
            <a:fld id="{6A783707-0677-49BF-AAC0-20B275FEA2F2}" type="slidenum">
              <a:rPr lang="en-US" altLang="en-US"/>
              <a:pPr/>
              <a:t>20</a:t>
            </a:fld>
            <a:endParaRPr lang="en-US" altLang="en-US"/>
          </a:p>
        </p:txBody>
      </p:sp>
      <p:sp>
        <p:nvSpPr>
          <p:cNvPr id="147457" name="Rectangle 1">
            <a:extLst>
              <a:ext uri="{FF2B5EF4-FFF2-40B4-BE49-F238E27FC236}">
                <a16:creationId xmlns:a16="http://schemas.microsoft.com/office/drawing/2014/main" id="{CA1DBAF0-DB40-FAC2-EF03-47B5D7D4EE4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Text Box 2">
            <a:extLst>
              <a:ext uri="{FF2B5EF4-FFF2-40B4-BE49-F238E27FC236}">
                <a16:creationId xmlns:a16="http://schemas.microsoft.com/office/drawing/2014/main" id="{FAE4FF34-E7EA-E072-3952-7E39535499A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16B58E0-7A79-E870-B92E-262AAE2F005E}"/>
              </a:ext>
            </a:extLst>
          </p:cNvPr>
          <p:cNvSpPr>
            <a:spLocks noGrp="1" noChangeArrowheads="1"/>
          </p:cNvSpPr>
          <p:nvPr>
            <p:ph type="sldNum"/>
          </p:nvPr>
        </p:nvSpPr>
        <p:spPr>
          <a:ln/>
        </p:spPr>
        <p:txBody>
          <a:bodyPr/>
          <a:lstStyle/>
          <a:p>
            <a:fld id="{0139AA9A-A597-4DF9-8FC1-6C4C6E7FF093}" type="slidenum">
              <a:rPr lang="en-US" altLang="en-US"/>
              <a:pPr/>
              <a:t>21</a:t>
            </a:fld>
            <a:endParaRPr lang="en-US" altLang="en-US"/>
          </a:p>
        </p:txBody>
      </p:sp>
      <p:sp>
        <p:nvSpPr>
          <p:cNvPr id="148481" name="Rectangle 1">
            <a:extLst>
              <a:ext uri="{FF2B5EF4-FFF2-40B4-BE49-F238E27FC236}">
                <a16:creationId xmlns:a16="http://schemas.microsoft.com/office/drawing/2014/main" id="{61E56751-BB04-2216-A71B-58D8393FF3A3}"/>
              </a:ext>
            </a:extLst>
          </p:cNvPr>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2" name="Text Box 2">
            <a:extLst>
              <a:ext uri="{FF2B5EF4-FFF2-40B4-BE49-F238E27FC236}">
                <a16:creationId xmlns:a16="http://schemas.microsoft.com/office/drawing/2014/main" id="{26F4645E-E104-DB33-1D79-223A359D8D4D}"/>
              </a:ext>
            </a:extLst>
          </p:cNvPr>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E72DF266-FBA7-921A-511B-2073332C4408}"/>
              </a:ext>
            </a:extLst>
          </p:cNvPr>
          <p:cNvSpPr>
            <a:spLocks noGrp="1" noChangeArrowheads="1"/>
          </p:cNvSpPr>
          <p:nvPr>
            <p:ph type="sldNum"/>
          </p:nvPr>
        </p:nvSpPr>
        <p:spPr>
          <a:ln/>
        </p:spPr>
        <p:txBody>
          <a:bodyPr/>
          <a:lstStyle/>
          <a:p>
            <a:fld id="{8EEB63C5-D098-4282-9D70-7CEE8E1175E9}" type="slidenum">
              <a:rPr lang="en-US" altLang="en-US"/>
              <a:pPr/>
              <a:t>22</a:t>
            </a:fld>
            <a:endParaRPr lang="en-US" altLang="en-US"/>
          </a:p>
        </p:txBody>
      </p:sp>
      <p:sp>
        <p:nvSpPr>
          <p:cNvPr id="149505" name="Rectangle 1">
            <a:extLst>
              <a:ext uri="{FF2B5EF4-FFF2-40B4-BE49-F238E27FC236}">
                <a16:creationId xmlns:a16="http://schemas.microsoft.com/office/drawing/2014/main" id="{DED04A2B-B4B6-948D-A2E9-F693966E21BD}"/>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Text Box 2">
            <a:extLst>
              <a:ext uri="{FF2B5EF4-FFF2-40B4-BE49-F238E27FC236}">
                <a16:creationId xmlns:a16="http://schemas.microsoft.com/office/drawing/2014/main" id="{6CCE41DE-9637-AB6F-9371-5EECBA746F1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07" name="Text Box 3">
            <a:extLst>
              <a:ext uri="{FF2B5EF4-FFF2-40B4-BE49-F238E27FC236}">
                <a16:creationId xmlns:a16="http://schemas.microsoft.com/office/drawing/2014/main" id="{6D1F6D96-D2DA-1B6D-6C20-4C344D112E83}"/>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74CD894D-90CA-4077-93A2-52F285B44809}"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22</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3828280E-8A8C-C15B-1FF9-16522C02E68C}"/>
              </a:ext>
            </a:extLst>
          </p:cNvPr>
          <p:cNvSpPr>
            <a:spLocks noGrp="1" noChangeArrowheads="1"/>
          </p:cNvSpPr>
          <p:nvPr>
            <p:ph type="sldNum"/>
          </p:nvPr>
        </p:nvSpPr>
        <p:spPr>
          <a:ln/>
        </p:spPr>
        <p:txBody>
          <a:bodyPr/>
          <a:lstStyle/>
          <a:p>
            <a:fld id="{49CFC047-5B9D-49EB-A357-34FE6DA47E50}" type="slidenum">
              <a:rPr lang="en-US" altLang="en-US"/>
              <a:pPr/>
              <a:t>23</a:t>
            </a:fld>
            <a:endParaRPr lang="en-US" altLang="en-US"/>
          </a:p>
        </p:txBody>
      </p:sp>
      <p:sp>
        <p:nvSpPr>
          <p:cNvPr id="150529" name="Rectangle 1">
            <a:extLst>
              <a:ext uri="{FF2B5EF4-FFF2-40B4-BE49-F238E27FC236}">
                <a16:creationId xmlns:a16="http://schemas.microsoft.com/office/drawing/2014/main" id="{AD6F4907-5ABA-D886-7A28-8BAC9F10DE47}"/>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Text Box 2">
            <a:extLst>
              <a:ext uri="{FF2B5EF4-FFF2-40B4-BE49-F238E27FC236}">
                <a16:creationId xmlns:a16="http://schemas.microsoft.com/office/drawing/2014/main" id="{D8B7F3E8-A582-5BEF-1116-53044E20DD6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31" name="Text Box 3">
            <a:extLst>
              <a:ext uri="{FF2B5EF4-FFF2-40B4-BE49-F238E27FC236}">
                <a16:creationId xmlns:a16="http://schemas.microsoft.com/office/drawing/2014/main" id="{19A50373-9A76-271A-95BC-B8C18D761A7D}"/>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DFEB0A0B-383E-4FB9-994A-C83F41A65949}"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23</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59DBA146-D66D-7A4F-EEB7-FB34CF4445BA}"/>
              </a:ext>
            </a:extLst>
          </p:cNvPr>
          <p:cNvSpPr>
            <a:spLocks noGrp="1" noChangeArrowheads="1"/>
          </p:cNvSpPr>
          <p:nvPr>
            <p:ph type="sldNum"/>
          </p:nvPr>
        </p:nvSpPr>
        <p:spPr>
          <a:ln/>
        </p:spPr>
        <p:txBody>
          <a:bodyPr/>
          <a:lstStyle/>
          <a:p>
            <a:fld id="{8124085F-C8CF-4834-A32C-331A5CC4F7C6}" type="slidenum">
              <a:rPr lang="en-US" altLang="en-US"/>
              <a:pPr/>
              <a:t>24</a:t>
            </a:fld>
            <a:endParaRPr lang="en-US" altLang="en-US"/>
          </a:p>
        </p:txBody>
      </p:sp>
      <p:sp>
        <p:nvSpPr>
          <p:cNvPr id="151553" name="Rectangle 1">
            <a:extLst>
              <a:ext uri="{FF2B5EF4-FFF2-40B4-BE49-F238E27FC236}">
                <a16:creationId xmlns:a16="http://schemas.microsoft.com/office/drawing/2014/main" id="{59D103DD-82F6-FB2C-C76D-2B88F32E2BE5}"/>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Text Box 2">
            <a:extLst>
              <a:ext uri="{FF2B5EF4-FFF2-40B4-BE49-F238E27FC236}">
                <a16:creationId xmlns:a16="http://schemas.microsoft.com/office/drawing/2014/main" id="{ACA67519-F8B7-8E28-60A0-819388731D9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555" name="Text Box 3">
            <a:extLst>
              <a:ext uri="{FF2B5EF4-FFF2-40B4-BE49-F238E27FC236}">
                <a16:creationId xmlns:a16="http://schemas.microsoft.com/office/drawing/2014/main" id="{B84206FA-A53E-EA62-039C-2AFF279B3FD3}"/>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7942B919-CDB0-4FA8-B483-EB1FDC89405A}"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24</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6B7E5B42-FC0C-F535-B9CD-27E0BC35B221}"/>
              </a:ext>
            </a:extLst>
          </p:cNvPr>
          <p:cNvSpPr>
            <a:spLocks noGrp="1" noChangeArrowheads="1"/>
          </p:cNvSpPr>
          <p:nvPr>
            <p:ph type="sldNum"/>
          </p:nvPr>
        </p:nvSpPr>
        <p:spPr>
          <a:ln/>
        </p:spPr>
        <p:txBody>
          <a:bodyPr/>
          <a:lstStyle/>
          <a:p>
            <a:fld id="{F4272A91-28B5-4450-9FE3-D2C2049CE10C}" type="slidenum">
              <a:rPr lang="en-US" altLang="en-US"/>
              <a:pPr/>
              <a:t>25</a:t>
            </a:fld>
            <a:endParaRPr lang="en-US" altLang="en-US"/>
          </a:p>
        </p:txBody>
      </p:sp>
      <p:sp>
        <p:nvSpPr>
          <p:cNvPr id="152577" name="Rectangle 1">
            <a:extLst>
              <a:ext uri="{FF2B5EF4-FFF2-40B4-BE49-F238E27FC236}">
                <a16:creationId xmlns:a16="http://schemas.microsoft.com/office/drawing/2014/main" id="{E943C391-6E99-BC7E-2D82-BE8AF7214F87}"/>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Text Box 2">
            <a:extLst>
              <a:ext uri="{FF2B5EF4-FFF2-40B4-BE49-F238E27FC236}">
                <a16:creationId xmlns:a16="http://schemas.microsoft.com/office/drawing/2014/main" id="{7825CA6C-1B3F-169B-7670-00A5526288F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579" name="Text Box 3">
            <a:extLst>
              <a:ext uri="{FF2B5EF4-FFF2-40B4-BE49-F238E27FC236}">
                <a16:creationId xmlns:a16="http://schemas.microsoft.com/office/drawing/2014/main" id="{A4177163-EE67-13C8-C74D-99C155FC6A1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D2C11459-DCE1-4EA6-BB21-10CC213F4809}"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25</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F3E6D0BA-A353-17F2-3C01-6A2C3E32CABA}"/>
              </a:ext>
            </a:extLst>
          </p:cNvPr>
          <p:cNvSpPr>
            <a:spLocks noGrp="1" noChangeArrowheads="1"/>
          </p:cNvSpPr>
          <p:nvPr>
            <p:ph type="sldNum"/>
          </p:nvPr>
        </p:nvSpPr>
        <p:spPr>
          <a:ln/>
        </p:spPr>
        <p:txBody>
          <a:bodyPr/>
          <a:lstStyle/>
          <a:p>
            <a:fld id="{9E6EB6E8-6815-4BA4-A0D6-6D68670E7DFF}" type="slidenum">
              <a:rPr lang="en-US" altLang="en-US"/>
              <a:pPr/>
              <a:t>26</a:t>
            </a:fld>
            <a:endParaRPr lang="en-US" altLang="en-US"/>
          </a:p>
        </p:txBody>
      </p:sp>
      <p:sp>
        <p:nvSpPr>
          <p:cNvPr id="153601" name="Rectangle 1">
            <a:extLst>
              <a:ext uri="{FF2B5EF4-FFF2-40B4-BE49-F238E27FC236}">
                <a16:creationId xmlns:a16="http://schemas.microsoft.com/office/drawing/2014/main" id="{60E01D48-51F5-2263-FC70-65970F724658}"/>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Text Box 2">
            <a:extLst>
              <a:ext uri="{FF2B5EF4-FFF2-40B4-BE49-F238E27FC236}">
                <a16:creationId xmlns:a16="http://schemas.microsoft.com/office/drawing/2014/main" id="{4F31455F-881C-97EF-20EE-B06D8A586C9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03" name="Text Box 3">
            <a:extLst>
              <a:ext uri="{FF2B5EF4-FFF2-40B4-BE49-F238E27FC236}">
                <a16:creationId xmlns:a16="http://schemas.microsoft.com/office/drawing/2014/main" id="{EAC7E466-047B-D289-467B-AB813FA4423E}"/>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EDC8DACC-BF90-40CB-ACA8-7A2D02568B06}"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26</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6C653DE4-1E23-0486-BBD8-146F8150ECF3}"/>
              </a:ext>
            </a:extLst>
          </p:cNvPr>
          <p:cNvSpPr>
            <a:spLocks noGrp="1" noChangeArrowheads="1"/>
          </p:cNvSpPr>
          <p:nvPr>
            <p:ph type="sldNum"/>
          </p:nvPr>
        </p:nvSpPr>
        <p:spPr>
          <a:ln/>
        </p:spPr>
        <p:txBody>
          <a:bodyPr/>
          <a:lstStyle/>
          <a:p>
            <a:fld id="{18109DE3-6B48-446E-B845-F59E89E9709C}" type="slidenum">
              <a:rPr lang="en-US" altLang="en-US"/>
              <a:pPr/>
              <a:t>27</a:t>
            </a:fld>
            <a:endParaRPr lang="en-US" altLang="en-US"/>
          </a:p>
        </p:txBody>
      </p:sp>
      <p:sp>
        <p:nvSpPr>
          <p:cNvPr id="154625" name="Rectangle 1">
            <a:extLst>
              <a:ext uri="{FF2B5EF4-FFF2-40B4-BE49-F238E27FC236}">
                <a16:creationId xmlns:a16="http://schemas.microsoft.com/office/drawing/2014/main" id="{4716E7C5-D05E-7961-23F5-65FF7190D701}"/>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Text Box 2">
            <a:extLst>
              <a:ext uri="{FF2B5EF4-FFF2-40B4-BE49-F238E27FC236}">
                <a16:creationId xmlns:a16="http://schemas.microsoft.com/office/drawing/2014/main" id="{954CFA08-B4D0-652C-2CA4-5D93BF6CE6F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627" name="Text Box 3">
            <a:extLst>
              <a:ext uri="{FF2B5EF4-FFF2-40B4-BE49-F238E27FC236}">
                <a16:creationId xmlns:a16="http://schemas.microsoft.com/office/drawing/2014/main" id="{D830C0A3-8CA2-0D1A-77D3-F0CD86130D70}"/>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3FD36181-B4AE-48AE-9ADC-018A10302217}"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27</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FD8D9CF4-97A9-C282-F98F-93C96EA356F8}"/>
              </a:ext>
            </a:extLst>
          </p:cNvPr>
          <p:cNvSpPr>
            <a:spLocks noGrp="1" noChangeArrowheads="1"/>
          </p:cNvSpPr>
          <p:nvPr>
            <p:ph type="sldNum"/>
          </p:nvPr>
        </p:nvSpPr>
        <p:spPr>
          <a:ln/>
        </p:spPr>
        <p:txBody>
          <a:bodyPr/>
          <a:lstStyle/>
          <a:p>
            <a:fld id="{89E38EC9-0A9A-4B95-A1B3-9F7FD93BC746}" type="slidenum">
              <a:rPr lang="en-US" altLang="en-US"/>
              <a:pPr/>
              <a:t>28</a:t>
            </a:fld>
            <a:endParaRPr lang="en-US" altLang="en-US"/>
          </a:p>
        </p:txBody>
      </p:sp>
      <p:sp>
        <p:nvSpPr>
          <p:cNvPr id="155649" name="Rectangle 1">
            <a:extLst>
              <a:ext uri="{FF2B5EF4-FFF2-40B4-BE49-F238E27FC236}">
                <a16:creationId xmlns:a16="http://schemas.microsoft.com/office/drawing/2014/main" id="{A203E1AD-EC46-7236-D34C-53810C074C0D}"/>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Text Box 2">
            <a:extLst>
              <a:ext uri="{FF2B5EF4-FFF2-40B4-BE49-F238E27FC236}">
                <a16:creationId xmlns:a16="http://schemas.microsoft.com/office/drawing/2014/main" id="{1CED438F-2B02-BFC0-8805-0C7ACA03BF4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651" name="Text Box 3">
            <a:extLst>
              <a:ext uri="{FF2B5EF4-FFF2-40B4-BE49-F238E27FC236}">
                <a16:creationId xmlns:a16="http://schemas.microsoft.com/office/drawing/2014/main" id="{BDDC3209-CC2E-3DBC-1FBF-A44D9011E40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BA0F38A6-2C81-454E-95C0-6918096EB3DE}"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28</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EE7E42B8-EB6A-5D37-2AC0-20F791AC7DA6}"/>
              </a:ext>
            </a:extLst>
          </p:cNvPr>
          <p:cNvSpPr>
            <a:spLocks noGrp="1" noChangeArrowheads="1"/>
          </p:cNvSpPr>
          <p:nvPr>
            <p:ph type="sldNum"/>
          </p:nvPr>
        </p:nvSpPr>
        <p:spPr>
          <a:ln/>
        </p:spPr>
        <p:txBody>
          <a:bodyPr/>
          <a:lstStyle/>
          <a:p>
            <a:fld id="{414647CF-5D10-40F6-B44D-1580F4A145F1}" type="slidenum">
              <a:rPr lang="en-US" altLang="en-US"/>
              <a:pPr/>
              <a:t>29</a:t>
            </a:fld>
            <a:endParaRPr lang="en-US" altLang="en-US"/>
          </a:p>
        </p:txBody>
      </p:sp>
      <p:sp>
        <p:nvSpPr>
          <p:cNvPr id="156673" name="Rectangle 1">
            <a:extLst>
              <a:ext uri="{FF2B5EF4-FFF2-40B4-BE49-F238E27FC236}">
                <a16:creationId xmlns:a16="http://schemas.microsoft.com/office/drawing/2014/main" id="{0CF24B4E-1AAF-740F-7036-EA03CEA1AA43}"/>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Text Box 2">
            <a:extLst>
              <a:ext uri="{FF2B5EF4-FFF2-40B4-BE49-F238E27FC236}">
                <a16:creationId xmlns:a16="http://schemas.microsoft.com/office/drawing/2014/main" id="{18B8076C-CE57-31FF-985A-8D4DCB1FAEC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6675" name="Text Box 3">
            <a:extLst>
              <a:ext uri="{FF2B5EF4-FFF2-40B4-BE49-F238E27FC236}">
                <a16:creationId xmlns:a16="http://schemas.microsoft.com/office/drawing/2014/main" id="{35739B6D-B6C8-5A47-96E9-2BCE5C980EFE}"/>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C945F73D-E356-4D18-A6A3-D6EA0534F346}"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29</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4B6E6E4-76C3-C8F4-C3C1-670A21C253AC}"/>
              </a:ext>
            </a:extLst>
          </p:cNvPr>
          <p:cNvSpPr>
            <a:spLocks noGrp="1" noChangeArrowheads="1"/>
          </p:cNvSpPr>
          <p:nvPr>
            <p:ph type="sldNum"/>
          </p:nvPr>
        </p:nvSpPr>
        <p:spPr>
          <a:ln/>
        </p:spPr>
        <p:txBody>
          <a:bodyPr/>
          <a:lstStyle/>
          <a:p>
            <a:fld id="{E96D497C-93F0-432B-89D8-23781C71F6CA}" type="slidenum">
              <a:rPr lang="en-US" altLang="en-US"/>
              <a:pPr/>
              <a:t>3</a:t>
            </a:fld>
            <a:endParaRPr lang="en-US" altLang="en-US"/>
          </a:p>
        </p:txBody>
      </p:sp>
      <p:sp>
        <p:nvSpPr>
          <p:cNvPr id="130049" name="Rectangle 1">
            <a:extLst>
              <a:ext uri="{FF2B5EF4-FFF2-40B4-BE49-F238E27FC236}">
                <a16:creationId xmlns:a16="http://schemas.microsoft.com/office/drawing/2014/main" id="{7190C1CC-5C1F-B1C2-1C58-6C9D4E25752F}"/>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Text Box 2">
            <a:extLst>
              <a:ext uri="{FF2B5EF4-FFF2-40B4-BE49-F238E27FC236}">
                <a16:creationId xmlns:a16="http://schemas.microsoft.com/office/drawing/2014/main" id="{7152A16B-12C8-1215-F1EA-CEE59003A15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8605E9B-6CE7-6712-F9B9-206D34905D86}"/>
              </a:ext>
            </a:extLst>
          </p:cNvPr>
          <p:cNvSpPr>
            <a:spLocks noGrp="1" noChangeArrowheads="1"/>
          </p:cNvSpPr>
          <p:nvPr>
            <p:ph type="sldNum"/>
          </p:nvPr>
        </p:nvSpPr>
        <p:spPr>
          <a:ln/>
        </p:spPr>
        <p:txBody>
          <a:bodyPr/>
          <a:lstStyle/>
          <a:p>
            <a:fld id="{3D26EE2E-D4B1-413F-BDDA-CCF2FA0E5906}" type="slidenum">
              <a:rPr lang="en-US" altLang="en-US"/>
              <a:pPr/>
              <a:t>30</a:t>
            </a:fld>
            <a:endParaRPr lang="en-US" altLang="en-US"/>
          </a:p>
        </p:txBody>
      </p:sp>
      <p:sp>
        <p:nvSpPr>
          <p:cNvPr id="157697" name="Rectangle 1">
            <a:extLst>
              <a:ext uri="{FF2B5EF4-FFF2-40B4-BE49-F238E27FC236}">
                <a16:creationId xmlns:a16="http://schemas.microsoft.com/office/drawing/2014/main" id="{E42A5177-52F9-49CA-D7E1-0BD75285871E}"/>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8" name="Text Box 2">
            <a:extLst>
              <a:ext uri="{FF2B5EF4-FFF2-40B4-BE49-F238E27FC236}">
                <a16:creationId xmlns:a16="http://schemas.microsoft.com/office/drawing/2014/main" id="{F7759069-48BC-E4B5-3961-8507EF03698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DADD806E-7878-5A11-864C-795928E3C7BE}"/>
              </a:ext>
            </a:extLst>
          </p:cNvPr>
          <p:cNvSpPr>
            <a:spLocks noGrp="1" noChangeArrowheads="1"/>
          </p:cNvSpPr>
          <p:nvPr>
            <p:ph type="sldNum"/>
          </p:nvPr>
        </p:nvSpPr>
        <p:spPr>
          <a:ln/>
        </p:spPr>
        <p:txBody>
          <a:bodyPr/>
          <a:lstStyle/>
          <a:p>
            <a:fld id="{96B1A34A-FDA4-4E31-8991-3C17F2C58F2D}" type="slidenum">
              <a:rPr lang="en-US" altLang="en-US"/>
              <a:pPr/>
              <a:t>31</a:t>
            </a:fld>
            <a:endParaRPr lang="en-US" altLang="en-US"/>
          </a:p>
        </p:txBody>
      </p:sp>
      <p:sp>
        <p:nvSpPr>
          <p:cNvPr id="158721" name="Rectangle 1">
            <a:extLst>
              <a:ext uri="{FF2B5EF4-FFF2-40B4-BE49-F238E27FC236}">
                <a16:creationId xmlns:a16="http://schemas.microsoft.com/office/drawing/2014/main" id="{1D217F16-0E10-E493-463B-EA1A54552120}"/>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2" name="Text Box 2">
            <a:extLst>
              <a:ext uri="{FF2B5EF4-FFF2-40B4-BE49-F238E27FC236}">
                <a16:creationId xmlns:a16="http://schemas.microsoft.com/office/drawing/2014/main" id="{CECFF5EE-3F30-2417-3B7F-3F27115D2B1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723" name="Text Box 3">
            <a:extLst>
              <a:ext uri="{FF2B5EF4-FFF2-40B4-BE49-F238E27FC236}">
                <a16:creationId xmlns:a16="http://schemas.microsoft.com/office/drawing/2014/main" id="{7526F3E9-75DF-C07B-5E61-E1B0FF25C81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52678CDB-B6AB-4C6D-9E23-8A29DFC96672}"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31</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12BDF256-8B9D-CC6C-DF7C-E6E9E40F3C63}"/>
              </a:ext>
            </a:extLst>
          </p:cNvPr>
          <p:cNvSpPr>
            <a:spLocks noGrp="1" noChangeArrowheads="1"/>
          </p:cNvSpPr>
          <p:nvPr>
            <p:ph type="sldNum"/>
          </p:nvPr>
        </p:nvSpPr>
        <p:spPr>
          <a:ln/>
        </p:spPr>
        <p:txBody>
          <a:bodyPr/>
          <a:lstStyle/>
          <a:p>
            <a:fld id="{F6CD0928-EAC4-446F-BDE0-DD3B57D684F7}" type="slidenum">
              <a:rPr lang="en-US" altLang="en-US"/>
              <a:pPr/>
              <a:t>32</a:t>
            </a:fld>
            <a:endParaRPr lang="en-US" altLang="en-US"/>
          </a:p>
        </p:txBody>
      </p:sp>
      <p:sp>
        <p:nvSpPr>
          <p:cNvPr id="159745" name="Rectangle 1">
            <a:extLst>
              <a:ext uri="{FF2B5EF4-FFF2-40B4-BE49-F238E27FC236}">
                <a16:creationId xmlns:a16="http://schemas.microsoft.com/office/drawing/2014/main" id="{88BA9FE1-352F-F20D-D00B-A90C0AB6A32A}"/>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Text Box 2">
            <a:extLst>
              <a:ext uri="{FF2B5EF4-FFF2-40B4-BE49-F238E27FC236}">
                <a16:creationId xmlns:a16="http://schemas.microsoft.com/office/drawing/2014/main" id="{EFC838B9-782F-DB52-F433-61525724664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747" name="Text Box 3">
            <a:extLst>
              <a:ext uri="{FF2B5EF4-FFF2-40B4-BE49-F238E27FC236}">
                <a16:creationId xmlns:a16="http://schemas.microsoft.com/office/drawing/2014/main" id="{0ACB92A1-5B70-DA15-D4E8-6A4DCF0DCAC3}"/>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9C9E8701-21F4-4E81-B13B-18786025FE3B}"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32</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1C70B212-39CA-0F20-A471-3D3ECE7A3B8D}"/>
              </a:ext>
            </a:extLst>
          </p:cNvPr>
          <p:cNvSpPr>
            <a:spLocks noGrp="1" noChangeArrowheads="1"/>
          </p:cNvSpPr>
          <p:nvPr>
            <p:ph type="sldNum"/>
          </p:nvPr>
        </p:nvSpPr>
        <p:spPr>
          <a:ln/>
        </p:spPr>
        <p:txBody>
          <a:bodyPr/>
          <a:lstStyle/>
          <a:p>
            <a:fld id="{79787249-7580-44BA-AC48-EC154AA8806C}" type="slidenum">
              <a:rPr lang="en-US" altLang="en-US"/>
              <a:pPr/>
              <a:t>33</a:t>
            </a:fld>
            <a:endParaRPr lang="en-US" altLang="en-US"/>
          </a:p>
        </p:txBody>
      </p:sp>
      <p:sp>
        <p:nvSpPr>
          <p:cNvPr id="160769" name="Rectangle 1">
            <a:extLst>
              <a:ext uri="{FF2B5EF4-FFF2-40B4-BE49-F238E27FC236}">
                <a16:creationId xmlns:a16="http://schemas.microsoft.com/office/drawing/2014/main" id="{4ACD8B4D-3735-6C12-0D73-DF0C26AB6858}"/>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Text Box 2">
            <a:extLst>
              <a:ext uri="{FF2B5EF4-FFF2-40B4-BE49-F238E27FC236}">
                <a16:creationId xmlns:a16="http://schemas.microsoft.com/office/drawing/2014/main" id="{4A2AC90C-FB5C-0339-72C6-429BAF14D91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771" name="Text Box 3">
            <a:extLst>
              <a:ext uri="{FF2B5EF4-FFF2-40B4-BE49-F238E27FC236}">
                <a16:creationId xmlns:a16="http://schemas.microsoft.com/office/drawing/2014/main" id="{8E7A0B18-EFD4-C07A-C9A7-298D3AE13CBB}"/>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eaLnBrk="1" hangingPunct="1">
              <a:buClrTx/>
              <a:buFontTx/>
              <a:buNone/>
            </a:pPr>
            <a:fld id="{E54ACA87-AB6A-45C8-BD0B-2887BBF4BA5A}" type="slidenum">
              <a:rPr lang="en-US" altLang="en-US" sz="1200">
                <a:latin typeface="Calibri" panose="020F0502020204030204" pitchFamily="34" charset="0"/>
                <a:ea typeface="ＭＳ Ｐゴシック" panose="020B0600070205080204" pitchFamily="34" charset="-128"/>
              </a:rPr>
              <a:pPr algn="r" eaLnBrk="1" hangingPunct="1">
                <a:buClrTx/>
                <a:buFontTx/>
                <a:buNone/>
              </a:pPr>
              <a:t>33</a:t>
            </a:fld>
            <a:endParaRPr lang="en-US" altLang="en-US" sz="120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0824EF3B-ACC8-35E0-6368-DF158AD06089}"/>
              </a:ext>
            </a:extLst>
          </p:cNvPr>
          <p:cNvSpPr>
            <a:spLocks noGrp="1" noChangeArrowheads="1"/>
          </p:cNvSpPr>
          <p:nvPr>
            <p:ph type="sldNum"/>
          </p:nvPr>
        </p:nvSpPr>
        <p:spPr>
          <a:ln/>
        </p:spPr>
        <p:txBody>
          <a:bodyPr/>
          <a:lstStyle/>
          <a:p>
            <a:fld id="{BFE5215B-762D-4453-B23A-2A416696BC7A}" type="slidenum">
              <a:rPr lang="en-US" altLang="en-US"/>
              <a:pPr/>
              <a:t>34</a:t>
            </a:fld>
            <a:endParaRPr lang="en-US" altLang="en-US"/>
          </a:p>
        </p:txBody>
      </p:sp>
      <p:sp>
        <p:nvSpPr>
          <p:cNvPr id="161793" name="Rectangle 1">
            <a:extLst>
              <a:ext uri="{FF2B5EF4-FFF2-40B4-BE49-F238E27FC236}">
                <a16:creationId xmlns:a16="http://schemas.microsoft.com/office/drawing/2014/main" id="{FFC81AF3-0731-35E6-3E9E-8A6ACA8B65D7}"/>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Text Box 2">
            <a:extLst>
              <a:ext uri="{FF2B5EF4-FFF2-40B4-BE49-F238E27FC236}">
                <a16:creationId xmlns:a16="http://schemas.microsoft.com/office/drawing/2014/main" id="{31A3919E-A90B-DAFE-5DF6-3D4B6FF59B8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1795" name="Text Box 3">
            <a:extLst>
              <a:ext uri="{FF2B5EF4-FFF2-40B4-BE49-F238E27FC236}">
                <a16:creationId xmlns:a16="http://schemas.microsoft.com/office/drawing/2014/main" id="{B51213A2-AC6A-2A9A-5DBF-9CAF48DA67F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r">
              <a:buClrTx/>
              <a:buFontTx/>
              <a:buNone/>
            </a:pPr>
            <a:fld id="{AEE5D584-2928-4E7C-9A15-A1B550F6AE41}" type="slidenum">
              <a:rPr lang="en-US" altLang="en-US" sz="1200">
                <a:latin typeface="Calibri" panose="020F0502020204030204" pitchFamily="34" charset="0"/>
              </a:rPr>
              <a:pPr algn="r">
                <a:buClrTx/>
                <a:buFontTx/>
                <a:buNone/>
              </a:pPr>
              <a:t>34</a:t>
            </a:fld>
            <a:endParaRPr lang="en-US" altLang="en-US" sz="120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5D91534-7C3C-B7E5-54C4-88D41B55E5C2}"/>
              </a:ext>
            </a:extLst>
          </p:cNvPr>
          <p:cNvSpPr>
            <a:spLocks noGrp="1" noChangeArrowheads="1"/>
          </p:cNvSpPr>
          <p:nvPr>
            <p:ph type="sldNum"/>
          </p:nvPr>
        </p:nvSpPr>
        <p:spPr>
          <a:ln/>
        </p:spPr>
        <p:txBody>
          <a:bodyPr/>
          <a:lstStyle/>
          <a:p>
            <a:fld id="{E5C3C266-F3A5-449C-9F43-EA08B0933F21}" type="slidenum">
              <a:rPr lang="en-US" altLang="en-US"/>
              <a:pPr/>
              <a:t>35</a:t>
            </a:fld>
            <a:endParaRPr lang="en-US" altLang="en-US"/>
          </a:p>
        </p:txBody>
      </p:sp>
      <p:sp>
        <p:nvSpPr>
          <p:cNvPr id="162817" name="Rectangle 1">
            <a:extLst>
              <a:ext uri="{FF2B5EF4-FFF2-40B4-BE49-F238E27FC236}">
                <a16:creationId xmlns:a16="http://schemas.microsoft.com/office/drawing/2014/main" id="{6F0108D8-7CCD-B330-36D8-F505D9E9023F}"/>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Text Box 2">
            <a:extLst>
              <a:ext uri="{FF2B5EF4-FFF2-40B4-BE49-F238E27FC236}">
                <a16:creationId xmlns:a16="http://schemas.microsoft.com/office/drawing/2014/main" id="{FEBA2B5A-418C-ABD9-BC7F-5E85DC8706CC}"/>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33A8815-4A32-DAA8-76ED-96BD8B089C5A}"/>
              </a:ext>
            </a:extLst>
          </p:cNvPr>
          <p:cNvSpPr>
            <a:spLocks noGrp="1" noChangeArrowheads="1"/>
          </p:cNvSpPr>
          <p:nvPr>
            <p:ph type="sldNum"/>
          </p:nvPr>
        </p:nvSpPr>
        <p:spPr>
          <a:ln/>
        </p:spPr>
        <p:txBody>
          <a:bodyPr/>
          <a:lstStyle/>
          <a:p>
            <a:fld id="{D522F435-8E30-4E6C-8B12-D6EFCD1E19F4}" type="slidenum">
              <a:rPr lang="en-US" altLang="en-US"/>
              <a:pPr/>
              <a:t>36</a:t>
            </a:fld>
            <a:endParaRPr lang="en-US" altLang="en-US"/>
          </a:p>
        </p:txBody>
      </p:sp>
      <p:sp>
        <p:nvSpPr>
          <p:cNvPr id="163841" name="Rectangle 1">
            <a:extLst>
              <a:ext uri="{FF2B5EF4-FFF2-40B4-BE49-F238E27FC236}">
                <a16:creationId xmlns:a16="http://schemas.microsoft.com/office/drawing/2014/main" id="{70F19DD9-3BAA-7D98-F477-DE50F6245C8B}"/>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Text Box 2">
            <a:extLst>
              <a:ext uri="{FF2B5EF4-FFF2-40B4-BE49-F238E27FC236}">
                <a16:creationId xmlns:a16="http://schemas.microsoft.com/office/drawing/2014/main" id="{D3152DB1-938E-FA23-AB5D-B43A175E5BBD}"/>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A0BD1CE-0BC2-AD69-2E91-1A92A08FFE05}"/>
              </a:ext>
            </a:extLst>
          </p:cNvPr>
          <p:cNvSpPr>
            <a:spLocks noGrp="1" noChangeArrowheads="1"/>
          </p:cNvSpPr>
          <p:nvPr>
            <p:ph type="sldNum"/>
          </p:nvPr>
        </p:nvSpPr>
        <p:spPr>
          <a:ln/>
        </p:spPr>
        <p:txBody>
          <a:bodyPr/>
          <a:lstStyle/>
          <a:p>
            <a:fld id="{619D32EE-E80A-4CB6-B7F7-2D6CC27C5116}" type="slidenum">
              <a:rPr lang="en-US" altLang="en-US"/>
              <a:pPr/>
              <a:t>37</a:t>
            </a:fld>
            <a:endParaRPr lang="en-US" altLang="en-US"/>
          </a:p>
        </p:txBody>
      </p:sp>
      <p:sp>
        <p:nvSpPr>
          <p:cNvPr id="164865" name="Rectangle 1">
            <a:extLst>
              <a:ext uri="{FF2B5EF4-FFF2-40B4-BE49-F238E27FC236}">
                <a16:creationId xmlns:a16="http://schemas.microsoft.com/office/drawing/2014/main" id="{9E0B5788-5525-E203-DC2B-E3865FD412B4}"/>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Text Box 2">
            <a:extLst>
              <a:ext uri="{FF2B5EF4-FFF2-40B4-BE49-F238E27FC236}">
                <a16:creationId xmlns:a16="http://schemas.microsoft.com/office/drawing/2014/main" id="{7B355019-18F1-E048-DFED-DB87E7A1B84A}"/>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8BE51DE-B9E9-D9D8-0256-669DB5BEF7C0}"/>
              </a:ext>
            </a:extLst>
          </p:cNvPr>
          <p:cNvSpPr>
            <a:spLocks noGrp="1" noChangeArrowheads="1"/>
          </p:cNvSpPr>
          <p:nvPr>
            <p:ph type="sldNum"/>
          </p:nvPr>
        </p:nvSpPr>
        <p:spPr>
          <a:ln/>
        </p:spPr>
        <p:txBody>
          <a:bodyPr/>
          <a:lstStyle/>
          <a:p>
            <a:fld id="{6A4AD626-26C4-46A8-B609-0BE2DBF8C2A3}" type="slidenum">
              <a:rPr lang="en-US" altLang="en-US"/>
              <a:pPr/>
              <a:t>38</a:t>
            </a:fld>
            <a:endParaRPr lang="en-US" altLang="en-US"/>
          </a:p>
        </p:txBody>
      </p:sp>
      <p:sp>
        <p:nvSpPr>
          <p:cNvPr id="165889" name="Rectangle 1">
            <a:extLst>
              <a:ext uri="{FF2B5EF4-FFF2-40B4-BE49-F238E27FC236}">
                <a16:creationId xmlns:a16="http://schemas.microsoft.com/office/drawing/2014/main" id="{85D3CB5A-35AF-5D81-9BE3-7150E0E108E0}"/>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Text Box 2">
            <a:extLst>
              <a:ext uri="{FF2B5EF4-FFF2-40B4-BE49-F238E27FC236}">
                <a16:creationId xmlns:a16="http://schemas.microsoft.com/office/drawing/2014/main" id="{8FCFE84A-C5F7-359D-27B6-138EE910570D}"/>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3C85677-69F6-08CF-7149-85F96FF3453F}"/>
              </a:ext>
            </a:extLst>
          </p:cNvPr>
          <p:cNvSpPr>
            <a:spLocks noGrp="1" noChangeArrowheads="1"/>
          </p:cNvSpPr>
          <p:nvPr>
            <p:ph type="sldNum"/>
          </p:nvPr>
        </p:nvSpPr>
        <p:spPr>
          <a:ln/>
        </p:spPr>
        <p:txBody>
          <a:bodyPr/>
          <a:lstStyle/>
          <a:p>
            <a:fld id="{37FAC4B6-B5EC-4559-BAB5-30F0EB2C818D}" type="slidenum">
              <a:rPr lang="en-US" altLang="en-US"/>
              <a:pPr/>
              <a:t>39</a:t>
            </a:fld>
            <a:endParaRPr lang="en-US" altLang="en-US"/>
          </a:p>
        </p:txBody>
      </p:sp>
      <p:sp>
        <p:nvSpPr>
          <p:cNvPr id="166913" name="Rectangle 1">
            <a:extLst>
              <a:ext uri="{FF2B5EF4-FFF2-40B4-BE49-F238E27FC236}">
                <a16:creationId xmlns:a16="http://schemas.microsoft.com/office/drawing/2014/main" id="{0DCC86E6-FE49-EF53-EFB7-DC552F80C14A}"/>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Text Box 2">
            <a:extLst>
              <a:ext uri="{FF2B5EF4-FFF2-40B4-BE49-F238E27FC236}">
                <a16:creationId xmlns:a16="http://schemas.microsoft.com/office/drawing/2014/main" id="{D96C8076-8097-3546-FE5B-3E5DD2DCBE3D}"/>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018AA08-B1C7-2ED4-6BCF-87AB8343B69D}"/>
              </a:ext>
            </a:extLst>
          </p:cNvPr>
          <p:cNvSpPr>
            <a:spLocks noGrp="1" noChangeArrowheads="1"/>
          </p:cNvSpPr>
          <p:nvPr>
            <p:ph type="sldNum"/>
          </p:nvPr>
        </p:nvSpPr>
        <p:spPr>
          <a:ln/>
        </p:spPr>
        <p:txBody>
          <a:bodyPr/>
          <a:lstStyle/>
          <a:p>
            <a:fld id="{9AEB9C04-DA31-4D28-BBC7-280BA0B154CA}" type="slidenum">
              <a:rPr lang="en-US" altLang="en-US"/>
              <a:pPr/>
              <a:t>4</a:t>
            </a:fld>
            <a:endParaRPr lang="en-US" altLang="en-US"/>
          </a:p>
        </p:txBody>
      </p:sp>
      <p:sp>
        <p:nvSpPr>
          <p:cNvPr id="131073" name="Rectangle 1">
            <a:extLst>
              <a:ext uri="{FF2B5EF4-FFF2-40B4-BE49-F238E27FC236}">
                <a16:creationId xmlns:a16="http://schemas.microsoft.com/office/drawing/2014/main" id="{41DFEC3E-FD2C-3579-9701-BD3872AC0179}"/>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Text Box 2">
            <a:extLst>
              <a:ext uri="{FF2B5EF4-FFF2-40B4-BE49-F238E27FC236}">
                <a16:creationId xmlns:a16="http://schemas.microsoft.com/office/drawing/2014/main" id="{87DE7A91-1AA7-E547-EA29-1E6053CE56F1}"/>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C04D8A7-AB9B-C75E-D172-856FFD3E0F20}"/>
              </a:ext>
            </a:extLst>
          </p:cNvPr>
          <p:cNvSpPr>
            <a:spLocks noGrp="1" noChangeArrowheads="1"/>
          </p:cNvSpPr>
          <p:nvPr>
            <p:ph type="sldNum"/>
          </p:nvPr>
        </p:nvSpPr>
        <p:spPr>
          <a:ln/>
        </p:spPr>
        <p:txBody>
          <a:bodyPr/>
          <a:lstStyle/>
          <a:p>
            <a:fld id="{958261E5-A35B-4F60-9ED4-94869196EA0E}" type="slidenum">
              <a:rPr lang="en-US" altLang="en-US"/>
              <a:pPr/>
              <a:t>40</a:t>
            </a:fld>
            <a:endParaRPr lang="en-US" altLang="en-US"/>
          </a:p>
        </p:txBody>
      </p:sp>
      <p:sp>
        <p:nvSpPr>
          <p:cNvPr id="167937" name="Rectangle 1">
            <a:extLst>
              <a:ext uri="{FF2B5EF4-FFF2-40B4-BE49-F238E27FC236}">
                <a16:creationId xmlns:a16="http://schemas.microsoft.com/office/drawing/2014/main" id="{D1E494C6-00A3-783A-E971-7B255FE0AA59}"/>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Text Box 2">
            <a:extLst>
              <a:ext uri="{FF2B5EF4-FFF2-40B4-BE49-F238E27FC236}">
                <a16:creationId xmlns:a16="http://schemas.microsoft.com/office/drawing/2014/main" id="{714CD236-30FB-270C-8B9B-471BC21C17EA}"/>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7715386-1268-1025-2419-3A40F3A7E933}"/>
              </a:ext>
            </a:extLst>
          </p:cNvPr>
          <p:cNvSpPr>
            <a:spLocks noGrp="1" noChangeArrowheads="1"/>
          </p:cNvSpPr>
          <p:nvPr>
            <p:ph type="sldNum"/>
          </p:nvPr>
        </p:nvSpPr>
        <p:spPr>
          <a:ln/>
        </p:spPr>
        <p:txBody>
          <a:bodyPr/>
          <a:lstStyle/>
          <a:p>
            <a:fld id="{BC8A2D5D-3518-4242-A573-27F322186610}" type="slidenum">
              <a:rPr lang="en-US" altLang="en-US"/>
              <a:pPr/>
              <a:t>41</a:t>
            </a:fld>
            <a:endParaRPr lang="en-US" altLang="en-US"/>
          </a:p>
        </p:txBody>
      </p:sp>
      <p:sp>
        <p:nvSpPr>
          <p:cNvPr id="168961" name="Rectangle 1">
            <a:extLst>
              <a:ext uri="{FF2B5EF4-FFF2-40B4-BE49-F238E27FC236}">
                <a16:creationId xmlns:a16="http://schemas.microsoft.com/office/drawing/2014/main" id="{F3886612-0B83-275A-D6E3-808D4C680D63}"/>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8962" name="Text Box 2">
            <a:extLst>
              <a:ext uri="{FF2B5EF4-FFF2-40B4-BE49-F238E27FC236}">
                <a16:creationId xmlns:a16="http://schemas.microsoft.com/office/drawing/2014/main" id="{8A47F0A0-EE04-44F5-C773-5E5E205205FB}"/>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73A794D-6061-1D07-9AA2-3E6CC8BCA3C8}"/>
              </a:ext>
            </a:extLst>
          </p:cNvPr>
          <p:cNvSpPr>
            <a:spLocks noGrp="1" noChangeArrowheads="1"/>
          </p:cNvSpPr>
          <p:nvPr>
            <p:ph type="sldNum"/>
          </p:nvPr>
        </p:nvSpPr>
        <p:spPr>
          <a:ln/>
        </p:spPr>
        <p:txBody>
          <a:bodyPr/>
          <a:lstStyle/>
          <a:p>
            <a:fld id="{1EA96F12-7955-43BC-9C61-F07956073F33}" type="slidenum">
              <a:rPr lang="en-US" altLang="en-US"/>
              <a:pPr/>
              <a:t>42</a:t>
            </a:fld>
            <a:endParaRPr lang="en-US" altLang="en-US"/>
          </a:p>
        </p:txBody>
      </p:sp>
      <p:sp>
        <p:nvSpPr>
          <p:cNvPr id="169985" name="Rectangle 1">
            <a:extLst>
              <a:ext uri="{FF2B5EF4-FFF2-40B4-BE49-F238E27FC236}">
                <a16:creationId xmlns:a16="http://schemas.microsoft.com/office/drawing/2014/main" id="{E52DE03A-CF47-649E-8787-31ACCC0F5A5F}"/>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Text Box 2">
            <a:extLst>
              <a:ext uri="{FF2B5EF4-FFF2-40B4-BE49-F238E27FC236}">
                <a16:creationId xmlns:a16="http://schemas.microsoft.com/office/drawing/2014/main" id="{CFBDAB01-1E0D-6DD6-7409-7F32695B0FD8}"/>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2D716D9-B10B-6171-0D35-B22110F9F01A}"/>
              </a:ext>
            </a:extLst>
          </p:cNvPr>
          <p:cNvSpPr>
            <a:spLocks noGrp="1" noChangeArrowheads="1"/>
          </p:cNvSpPr>
          <p:nvPr>
            <p:ph type="sldNum"/>
          </p:nvPr>
        </p:nvSpPr>
        <p:spPr>
          <a:ln/>
        </p:spPr>
        <p:txBody>
          <a:bodyPr/>
          <a:lstStyle/>
          <a:p>
            <a:fld id="{4D099C2C-B2C6-4F34-A96B-628E1BF0AA84}" type="slidenum">
              <a:rPr lang="en-US" altLang="en-US"/>
              <a:pPr/>
              <a:t>43</a:t>
            </a:fld>
            <a:endParaRPr lang="en-US" altLang="en-US"/>
          </a:p>
        </p:txBody>
      </p:sp>
      <p:sp>
        <p:nvSpPr>
          <p:cNvPr id="171009" name="Rectangle 1">
            <a:extLst>
              <a:ext uri="{FF2B5EF4-FFF2-40B4-BE49-F238E27FC236}">
                <a16:creationId xmlns:a16="http://schemas.microsoft.com/office/drawing/2014/main" id="{ED5B1279-AC53-D813-2A54-9BBCD277A531}"/>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Text Box 2">
            <a:extLst>
              <a:ext uri="{FF2B5EF4-FFF2-40B4-BE49-F238E27FC236}">
                <a16:creationId xmlns:a16="http://schemas.microsoft.com/office/drawing/2014/main" id="{23387D33-C670-6E86-7E54-FA75E742FA4F}"/>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BB03B56-8079-9D27-2CE1-7C34AE4950CB}"/>
              </a:ext>
            </a:extLst>
          </p:cNvPr>
          <p:cNvSpPr>
            <a:spLocks noGrp="1" noChangeArrowheads="1"/>
          </p:cNvSpPr>
          <p:nvPr>
            <p:ph type="sldNum"/>
          </p:nvPr>
        </p:nvSpPr>
        <p:spPr>
          <a:ln/>
        </p:spPr>
        <p:txBody>
          <a:bodyPr/>
          <a:lstStyle/>
          <a:p>
            <a:fld id="{572E5FFE-9713-4A0D-80B3-57E33F992C64}" type="slidenum">
              <a:rPr lang="en-US" altLang="en-US"/>
              <a:pPr/>
              <a:t>44</a:t>
            </a:fld>
            <a:endParaRPr lang="en-US" altLang="en-US"/>
          </a:p>
        </p:txBody>
      </p:sp>
      <p:sp>
        <p:nvSpPr>
          <p:cNvPr id="172033" name="Rectangle 1">
            <a:extLst>
              <a:ext uri="{FF2B5EF4-FFF2-40B4-BE49-F238E27FC236}">
                <a16:creationId xmlns:a16="http://schemas.microsoft.com/office/drawing/2014/main" id="{509E8C32-0855-59F4-17A1-C0384ACA7F27}"/>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Text Box 2">
            <a:extLst>
              <a:ext uri="{FF2B5EF4-FFF2-40B4-BE49-F238E27FC236}">
                <a16:creationId xmlns:a16="http://schemas.microsoft.com/office/drawing/2014/main" id="{4603B619-B976-773F-6A17-E0F26D657059}"/>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0D21345-62F0-1DC2-C17A-48A02371051D}"/>
              </a:ext>
            </a:extLst>
          </p:cNvPr>
          <p:cNvSpPr>
            <a:spLocks noGrp="1" noChangeArrowheads="1"/>
          </p:cNvSpPr>
          <p:nvPr>
            <p:ph type="sldNum"/>
          </p:nvPr>
        </p:nvSpPr>
        <p:spPr>
          <a:ln/>
        </p:spPr>
        <p:txBody>
          <a:bodyPr/>
          <a:lstStyle/>
          <a:p>
            <a:fld id="{3B27DF3A-F8FB-4767-8044-2DA594D4C2D1}" type="slidenum">
              <a:rPr lang="en-US" altLang="en-US"/>
              <a:pPr/>
              <a:t>45</a:t>
            </a:fld>
            <a:endParaRPr lang="en-US" altLang="en-US"/>
          </a:p>
        </p:txBody>
      </p:sp>
      <p:sp>
        <p:nvSpPr>
          <p:cNvPr id="173057" name="Rectangle 1">
            <a:extLst>
              <a:ext uri="{FF2B5EF4-FFF2-40B4-BE49-F238E27FC236}">
                <a16:creationId xmlns:a16="http://schemas.microsoft.com/office/drawing/2014/main" id="{CFD54658-BD6F-33AA-9116-B4FD46F3A5F4}"/>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Text Box 2">
            <a:extLst>
              <a:ext uri="{FF2B5EF4-FFF2-40B4-BE49-F238E27FC236}">
                <a16:creationId xmlns:a16="http://schemas.microsoft.com/office/drawing/2014/main" id="{CFF5D4D3-5A0B-6AEC-A157-C7D26C31D3F1}"/>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C86F5B8-8E89-89DF-FBB6-E0E506874077}"/>
              </a:ext>
            </a:extLst>
          </p:cNvPr>
          <p:cNvSpPr>
            <a:spLocks noGrp="1" noChangeArrowheads="1"/>
          </p:cNvSpPr>
          <p:nvPr>
            <p:ph type="sldNum"/>
          </p:nvPr>
        </p:nvSpPr>
        <p:spPr>
          <a:ln/>
        </p:spPr>
        <p:txBody>
          <a:bodyPr/>
          <a:lstStyle/>
          <a:p>
            <a:fld id="{7F7ABC5E-3AAD-4AA3-9196-BF1B305FEBE6}" type="slidenum">
              <a:rPr lang="en-US" altLang="en-US"/>
              <a:pPr/>
              <a:t>46</a:t>
            </a:fld>
            <a:endParaRPr lang="en-US" altLang="en-US"/>
          </a:p>
        </p:txBody>
      </p:sp>
      <p:sp>
        <p:nvSpPr>
          <p:cNvPr id="174081" name="Rectangle 1">
            <a:extLst>
              <a:ext uri="{FF2B5EF4-FFF2-40B4-BE49-F238E27FC236}">
                <a16:creationId xmlns:a16="http://schemas.microsoft.com/office/drawing/2014/main" id="{18B9F921-6182-B57D-40C5-18BCD95A861A}"/>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2" name="Text Box 2">
            <a:extLst>
              <a:ext uri="{FF2B5EF4-FFF2-40B4-BE49-F238E27FC236}">
                <a16:creationId xmlns:a16="http://schemas.microsoft.com/office/drawing/2014/main" id="{61ED31E7-F1AD-721D-CF45-AC5DCA921474}"/>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910D0FE-2835-C0F9-1243-5D74B3BC0C52}"/>
              </a:ext>
            </a:extLst>
          </p:cNvPr>
          <p:cNvSpPr>
            <a:spLocks noGrp="1" noChangeArrowheads="1"/>
          </p:cNvSpPr>
          <p:nvPr>
            <p:ph type="sldNum"/>
          </p:nvPr>
        </p:nvSpPr>
        <p:spPr>
          <a:ln/>
        </p:spPr>
        <p:txBody>
          <a:bodyPr/>
          <a:lstStyle/>
          <a:p>
            <a:fld id="{E7EE7AB8-5AB3-4AF8-A985-A27EB6C350DA}" type="slidenum">
              <a:rPr lang="en-US" altLang="en-US"/>
              <a:pPr/>
              <a:t>47</a:t>
            </a:fld>
            <a:endParaRPr lang="en-US" altLang="en-US"/>
          </a:p>
        </p:txBody>
      </p:sp>
      <p:sp>
        <p:nvSpPr>
          <p:cNvPr id="175105" name="Rectangle 1">
            <a:extLst>
              <a:ext uri="{FF2B5EF4-FFF2-40B4-BE49-F238E27FC236}">
                <a16:creationId xmlns:a16="http://schemas.microsoft.com/office/drawing/2014/main" id="{CD07FBD8-8A6B-BBC1-FFFF-274F215A0B00}"/>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5106" name="Text Box 2">
            <a:extLst>
              <a:ext uri="{FF2B5EF4-FFF2-40B4-BE49-F238E27FC236}">
                <a16:creationId xmlns:a16="http://schemas.microsoft.com/office/drawing/2014/main" id="{34015930-EABB-F2F2-A70B-ADAE5AFFBA14}"/>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FD51422-0C2D-2CE9-D369-D6C755E6D1B7}"/>
              </a:ext>
            </a:extLst>
          </p:cNvPr>
          <p:cNvSpPr>
            <a:spLocks noGrp="1" noChangeArrowheads="1"/>
          </p:cNvSpPr>
          <p:nvPr>
            <p:ph type="sldNum"/>
          </p:nvPr>
        </p:nvSpPr>
        <p:spPr>
          <a:ln/>
        </p:spPr>
        <p:txBody>
          <a:bodyPr/>
          <a:lstStyle/>
          <a:p>
            <a:fld id="{A412DCEB-F7E8-44BA-9C6A-F15D369DB208}" type="slidenum">
              <a:rPr lang="en-US" altLang="en-US"/>
              <a:pPr/>
              <a:t>48</a:t>
            </a:fld>
            <a:endParaRPr lang="en-US" altLang="en-US"/>
          </a:p>
        </p:txBody>
      </p:sp>
      <p:sp>
        <p:nvSpPr>
          <p:cNvPr id="176129" name="Rectangle 1">
            <a:extLst>
              <a:ext uri="{FF2B5EF4-FFF2-40B4-BE49-F238E27FC236}">
                <a16:creationId xmlns:a16="http://schemas.microsoft.com/office/drawing/2014/main" id="{C6702686-33ED-85CD-9338-2DB04A822929}"/>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Text Box 2">
            <a:extLst>
              <a:ext uri="{FF2B5EF4-FFF2-40B4-BE49-F238E27FC236}">
                <a16:creationId xmlns:a16="http://schemas.microsoft.com/office/drawing/2014/main" id="{A990A7E7-AA4F-A5C0-E095-1003FD0B6D32}"/>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281FC76-10B2-1F59-9848-1697E8CF9B23}"/>
              </a:ext>
            </a:extLst>
          </p:cNvPr>
          <p:cNvSpPr>
            <a:spLocks noGrp="1" noChangeArrowheads="1"/>
          </p:cNvSpPr>
          <p:nvPr>
            <p:ph type="sldNum"/>
          </p:nvPr>
        </p:nvSpPr>
        <p:spPr>
          <a:ln/>
        </p:spPr>
        <p:txBody>
          <a:bodyPr/>
          <a:lstStyle/>
          <a:p>
            <a:fld id="{E2A29ADB-D0AA-41DD-B687-EB8D2811827E}" type="slidenum">
              <a:rPr lang="en-US" altLang="en-US"/>
              <a:pPr/>
              <a:t>5</a:t>
            </a:fld>
            <a:endParaRPr lang="en-US" altLang="en-US"/>
          </a:p>
        </p:txBody>
      </p:sp>
      <p:sp>
        <p:nvSpPr>
          <p:cNvPr id="132097" name="Rectangle 1">
            <a:extLst>
              <a:ext uri="{FF2B5EF4-FFF2-40B4-BE49-F238E27FC236}">
                <a16:creationId xmlns:a16="http://schemas.microsoft.com/office/drawing/2014/main" id="{17186E76-75E8-5031-EDC6-8B92727012EC}"/>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Text Box 2">
            <a:extLst>
              <a:ext uri="{FF2B5EF4-FFF2-40B4-BE49-F238E27FC236}">
                <a16:creationId xmlns:a16="http://schemas.microsoft.com/office/drawing/2014/main" id="{FD36D466-D9B9-A0C8-3C16-FB788B253EB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F90B77A-055B-7E83-76DE-FEF0480741A4}"/>
              </a:ext>
            </a:extLst>
          </p:cNvPr>
          <p:cNvSpPr>
            <a:spLocks noGrp="1" noChangeArrowheads="1"/>
          </p:cNvSpPr>
          <p:nvPr>
            <p:ph type="sldNum"/>
          </p:nvPr>
        </p:nvSpPr>
        <p:spPr>
          <a:ln/>
        </p:spPr>
        <p:txBody>
          <a:bodyPr/>
          <a:lstStyle/>
          <a:p>
            <a:fld id="{53144F79-8B7B-41C3-B6EA-A29D9D856F34}" type="slidenum">
              <a:rPr lang="en-US" altLang="en-US"/>
              <a:pPr/>
              <a:t>6</a:t>
            </a:fld>
            <a:endParaRPr lang="en-US" altLang="en-US"/>
          </a:p>
        </p:txBody>
      </p:sp>
      <p:sp>
        <p:nvSpPr>
          <p:cNvPr id="133121" name="Rectangle 1">
            <a:extLst>
              <a:ext uri="{FF2B5EF4-FFF2-40B4-BE49-F238E27FC236}">
                <a16:creationId xmlns:a16="http://schemas.microsoft.com/office/drawing/2014/main" id="{9E932B9E-D040-4D3E-7A11-52FF9B932D8C}"/>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Text Box 2">
            <a:extLst>
              <a:ext uri="{FF2B5EF4-FFF2-40B4-BE49-F238E27FC236}">
                <a16:creationId xmlns:a16="http://schemas.microsoft.com/office/drawing/2014/main" id="{540FDA73-4E4E-E7D1-D35F-A5D5991C66E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CADB917-0792-D262-7FF8-40B05B1A2D9B}"/>
              </a:ext>
            </a:extLst>
          </p:cNvPr>
          <p:cNvSpPr>
            <a:spLocks noGrp="1" noChangeArrowheads="1"/>
          </p:cNvSpPr>
          <p:nvPr>
            <p:ph type="sldNum"/>
          </p:nvPr>
        </p:nvSpPr>
        <p:spPr>
          <a:ln/>
        </p:spPr>
        <p:txBody>
          <a:bodyPr/>
          <a:lstStyle/>
          <a:p>
            <a:fld id="{4AE8CBE4-CC61-42BC-859E-9FC6186C77A2}" type="slidenum">
              <a:rPr lang="en-US" altLang="en-US"/>
              <a:pPr/>
              <a:t>7</a:t>
            </a:fld>
            <a:endParaRPr lang="en-US" altLang="en-US"/>
          </a:p>
        </p:txBody>
      </p:sp>
      <p:sp>
        <p:nvSpPr>
          <p:cNvPr id="134145" name="Rectangle 1">
            <a:extLst>
              <a:ext uri="{FF2B5EF4-FFF2-40B4-BE49-F238E27FC236}">
                <a16:creationId xmlns:a16="http://schemas.microsoft.com/office/drawing/2014/main" id="{D88927DB-A9EC-1E8D-21BF-3FCAC464B1A2}"/>
              </a:ext>
            </a:extLst>
          </p:cNvPr>
          <p:cNvSpPr txBox="1">
            <a:spLocks noChangeArrowheads="1"/>
          </p:cNvSpPr>
          <p:nvPr>
            <p:ph type="sldImg"/>
          </p:nvPr>
        </p:nvSpPr>
        <p:spPr bwMode="auto">
          <a:xfrm>
            <a:off x="1147763" y="914400"/>
            <a:ext cx="4562475" cy="3135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Text Box 2">
            <a:extLst>
              <a:ext uri="{FF2B5EF4-FFF2-40B4-BE49-F238E27FC236}">
                <a16:creationId xmlns:a16="http://schemas.microsoft.com/office/drawing/2014/main" id="{F921D7AC-DC0A-BE76-E531-AAD8912F36BE}"/>
              </a:ext>
            </a:extLst>
          </p:cNvPr>
          <p:cNvSpPr txBox="1">
            <a:spLocks noChangeArrowheads="1"/>
          </p:cNvSpPr>
          <p:nvPr/>
        </p:nvSpPr>
        <p:spPr bwMode="auto">
          <a:xfrm>
            <a:off x="1046163" y="4352925"/>
            <a:ext cx="4770437"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D5D7999-8C08-7406-E0BC-4690560748F7}"/>
              </a:ext>
            </a:extLst>
          </p:cNvPr>
          <p:cNvSpPr>
            <a:spLocks noGrp="1" noChangeArrowheads="1"/>
          </p:cNvSpPr>
          <p:nvPr>
            <p:ph type="sldNum"/>
          </p:nvPr>
        </p:nvSpPr>
        <p:spPr>
          <a:ln/>
        </p:spPr>
        <p:txBody>
          <a:bodyPr/>
          <a:lstStyle/>
          <a:p>
            <a:fld id="{2DA3206E-7EF8-4B3C-84D0-E1B20A4060B9}" type="slidenum">
              <a:rPr lang="en-US" altLang="en-US"/>
              <a:pPr/>
              <a:t>8</a:t>
            </a:fld>
            <a:endParaRPr lang="en-US" altLang="en-US"/>
          </a:p>
        </p:txBody>
      </p:sp>
      <p:sp>
        <p:nvSpPr>
          <p:cNvPr id="135169" name="Rectangle 1">
            <a:extLst>
              <a:ext uri="{FF2B5EF4-FFF2-40B4-BE49-F238E27FC236}">
                <a16:creationId xmlns:a16="http://schemas.microsoft.com/office/drawing/2014/main" id="{027F22D5-7B03-0CDD-8CFD-3D908C94A86E}"/>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Text Box 2">
            <a:extLst>
              <a:ext uri="{FF2B5EF4-FFF2-40B4-BE49-F238E27FC236}">
                <a16:creationId xmlns:a16="http://schemas.microsoft.com/office/drawing/2014/main" id="{EA72158E-91A7-A72D-ADE5-4AC0B40062F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F00E389-4E91-67F2-D509-A1E43B8240F6}"/>
              </a:ext>
            </a:extLst>
          </p:cNvPr>
          <p:cNvSpPr>
            <a:spLocks noGrp="1" noChangeArrowheads="1"/>
          </p:cNvSpPr>
          <p:nvPr>
            <p:ph type="sldNum"/>
          </p:nvPr>
        </p:nvSpPr>
        <p:spPr>
          <a:ln/>
        </p:spPr>
        <p:txBody>
          <a:bodyPr/>
          <a:lstStyle/>
          <a:p>
            <a:fld id="{91BBFB5E-61FD-4F2B-A226-650AD8238A3E}" type="slidenum">
              <a:rPr lang="en-US" altLang="en-US"/>
              <a:pPr/>
              <a:t>9</a:t>
            </a:fld>
            <a:endParaRPr lang="en-US" altLang="en-US"/>
          </a:p>
        </p:txBody>
      </p:sp>
      <p:sp>
        <p:nvSpPr>
          <p:cNvPr id="136193" name="Rectangle 1">
            <a:extLst>
              <a:ext uri="{FF2B5EF4-FFF2-40B4-BE49-F238E27FC236}">
                <a16:creationId xmlns:a16="http://schemas.microsoft.com/office/drawing/2014/main" id="{30F0799B-D63E-B70E-2898-91354996BCFA}"/>
              </a:ext>
            </a:extLst>
          </p:cNvPr>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Text Box 2">
            <a:extLst>
              <a:ext uri="{FF2B5EF4-FFF2-40B4-BE49-F238E27FC236}">
                <a16:creationId xmlns:a16="http://schemas.microsoft.com/office/drawing/2014/main" id="{0A0BA1ED-6B69-BE89-1797-3D64AC269FB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D415-779B-6289-41BF-1895D519B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AD8ED-28C4-837F-5E83-2DCDB1B0D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E6C91D-2C4D-E806-186B-E8D04F079451}"/>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5" name="Footer Placeholder 4">
            <a:extLst>
              <a:ext uri="{FF2B5EF4-FFF2-40B4-BE49-F238E27FC236}">
                <a16:creationId xmlns:a16="http://schemas.microsoft.com/office/drawing/2014/main" id="{B64EF152-739A-E4D5-064E-39B284777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63636-BA21-F20A-954E-A6B264050C2F}"/>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180653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D3C6-1EAF-6A8D-694B-5FCB89AB7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6700DE-3734-12C2-E4D4-45C592FA3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6134B-A9B0-9811-2B32-A7C0CC7365A2}"/>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5" name="Footer Placeholder 4">
            <a:extLst>
              <a:ext uri="{FF2B5EF4-FFF2-40B4-BE49-F238E27FC236}">
                <a16:creationId xmlns:a16="http://schemas.microsoft.com/office/drawing/2014/main" id="{E8F16F7C-8A44-50EA-0F72-61F997C90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BED2D-9FD5-A4E9-8F82-56E2C5D6D6F7}"/>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52394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FEE83-D12A-2159-F20D-E7F28967B7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4AC2F7-A9E0-AF9E-669C-83FF743E9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17C0D-078A-59C8-8E06-B0ADE7AE6F76}"/>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5" name="Footer Placeholder 4">
            <a:extLst>
              <a:ext uri="{FF2B5EF4-FFF2-40B4-BE49-F238E27FC236}">
                <a16:creationId xmlns:a16="http://schemas.microsoft.com/office/drawing/2014/main" id="{663B59F3-68F2-AD63-DDD9-4A22E1C55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B4FAC-A87E-9555-DF8E-16F6C9916FFD}"/>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1648414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A4E8-7165-31F1-EDDE-A8E3209CAE46}"/>
              </a:ext>
            </a:extLst>
          </p:cNvPr>
          <p:cNvSpPr>
            <a:spLocks noGrp="1"/>
          </p:cNvSpPr>
          <p:nvPr>
            <p:ph type="title"/>
          </p:nvPr>
        </p:nvSpPr>
        <p:spPr>
          <a:xfrm>
            <a:off x="1534584" y="214313"/>
            <a:ext cx="10386483" cy="1458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DC5B60-D400-230D-8B70-3B2A3B3F5D30}"/>
              </a:ext>
            </a:extLst>
          </p:cNvPr>
          <p:cNvSpPr>
            <a:spLocks noGrp="1"/>
          </p:cNvSpPr>
          <p:nvPr>
            <p:ph type="body" sz="half" idx="1"/>
          </p:nvPr>
        </p:nvSpPr>
        <p:spPr>
          <a:xfrm>
            <a:off x="1576917" y="2017713"/>
            <a:ext cx="507788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B5E721-28E8-85B3-5A85-F69EAEF8C6B6}"/>
              </a:ext>
            </a:extLst>
          </p:cNvPr>
          <p:cNvSpPr>
            <a:spLocks noGrp="1"/>
          </p:cNvSpPr>
          <p:nvPr>
            <p:ph sz="half" idx="2"/>
          </p:nvPr>
        </p:nvSpPr>
        <p:spPr>
          <a:xfrm>
            <a:off x="6858001" y="2017713"/>
            <a:ext cx="5077884"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A83AAA-1A5C-647C-CE0F-1FC76F0204FE}"/>
              </a:ext>
            </a:extLst>
          </p:cNvPr>
          <p:cNvSpPr>
            <a:spLocks noGrp="1"/>
          </p:cNvSpPr>
          <p:nvPr>
            <p:ph type="dt" idx="10"/>
          </p:nvPr>
        </p:nvSpPr>
        <p:spPr>
          <a:xfrm>
            <a:off x="1549401" y="6243639"/>
            <a:ext cx="2535767" cy="454025"/>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D265819-9F1F-8059-AB00-F17745B098F5}"/>
              </a:ext>
            </a:extLst>
          </p:cNvPr>
          <p:cNvSpPr>
            <a:spLocks noGrp="1"/>
          </p:cNvSpPr>
          <p:nvPr>
            <p:ph type="ftr" idx="11"/>
          </p:nvPr>
        </p:nvSpPr>
        <p:spPr>
          <a:xfrm>
            <a:off x="4876800" y="6243639"/>
            <a:ext cx="3856567" cy="454025"/>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3583233-C46D-2E86-D581-5CE63B13B58C}"/>
              </a:ext>
            </a:extLst>
          </p:cNvPr>
          <p:cNvSpPr>
            <a:spLocks noGrp="1"/>
          </p:cNvSpPr>
          <p:nvPr>
            <p:ph type="sldNum" idx="12"/>
          </p:nvPr>
        </p:nvSpPr>
        <p:spPr>
          <a:xfrm>
            <a:off x="9389534" y="6243639"/>
            <a:ext cx="2535767" cy="454025"/>
          </a:xfrm>
        </p:spPr>
        <p:txBody>
          <a:bodyPr/>
          <a:lstStyle>
            <a:lvl1pPr>
              <a:defRPr/>
            </a:lvl1pPr>
          </a:lstStyle>
          <a:p>
            <a:fld id="{13F175D8-953A-477E-8854-F69384C20CB4}" type="slidenum">
              <a:rPr lang="en-US" altLang="en-US"/>
              <a:pPr/>
              <a:t>‹#›</a:t>
            </a:fld>
            <a:endParaRPr lang="en-US" altLang="en-US"/>
          </a:p>
        </p:txBody>
      </p:sp>
    </p:spTree>
    <p:extLst>
      <p:ext uri="{BB962C8B-B14F-4D97-AF65-F5344CB8AC3E}">
        <p14:creationId xmlns:p14="http://schemas.microsoft.com/office/powerpoint/2010/main" val="410202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2973-4E7B-C1BC-A4C6-367D6991B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B849D-CA89-F1BE-7FA7-657844C9F4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C6A73-D702-F61C-DBB6-9869FCAC5306}"/>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5" name="Footer Placeholder 4">
            <a:extLst>
              <a:ext uri="{FF2B5EF4-FFF2-40B4-BE49-F238E27FC236}">
                <a16:creationId xmlns:a16="http://schemas.microsoft.com/office/drawing/2014/main" id="{2ECF1DD9-AE17-0162-D8DD-9BDE11EF9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04744-8000-C029-0E31-B3C37761163B}"/>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340782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D8AB-CEE0-52F9-05ED-2DD728874C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CF97B-A2F8-9E37-F58F-FE32FE68B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74A41-7EF4-597B-C524-C0AF6F64A3D0}"/>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5" name="Footer Placeholder 4">
            <a:extLst>
              <a:ext uri="{FF2B5EF4-FFF2-40B4-BE49-F238E27FC236}">
                <a16:creationId xmlns:a16="http://schemas.microsoft.com/office/drawing/2014/main" id="{8551EC88-45B0-F942-C023-D5D3BBC8B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B7E07-36C8-218D-2F83-F19A184EB0E8}"/>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326629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8E22-65B9-AC30-6B01-9B1A550A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65562-511B-61DB-0836-B9AB1DBF6E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2CBFA-64C9-C57B-0BBC-FD053AB33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7F3F4-B992-AC05-A4DF-7B1413DAC03C}"/>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6" name="Footer Placeholder 5">
            <a:extLst>
              <a:ext uri="{FF2B5EF4-FFF2-40B4-BE49-F238E27FC236}">
                <a16:creationId xmlns:a16="http://schemas.microsoft.com/office/drawing/2014/main" id="{9B4848C3-23F0-DCDF-A37B-496ED0E10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CEE19-ED84-550A-C00D-216682D8C585}"/>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416445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471A-B94E-20E4-1981-5C8E0EE0D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2A9166-DE18-51CD-ABFC-1B694539A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036DC-EC04-3E9E-FB68-5441FE6F7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E2B62-421E-BDFA-0D76-B4DA07A6E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0FCFF-838B-D72F-1B48-D82A8FAB2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E8F8B8-AABC-7451-1535-2EFCB6240847}"/>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8" name="Footer Placeholder 7">
            <a:extLst>
              <a:ext uri="{FF2B5EF4-FFF2-40B4-BE49-F238E27FC236}">
                <a16:creationId xmlns:a16="http://schemas.microsoft.com/office/drawing/2014/main" id="{87802FE8-C5FB-2636-65A2-6536FF809C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F9B3F4-6F26-CF3C-1504-1DD4FE6692EB}"/>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114146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BE1C-D673-6335-8B70-05FE068D6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891227-9449-B90E-893D-E99D791AFA55}"/>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4" name="Footer Placeholder 3">
            <a:extLst>
              <a:ext uri="{FF2B5EF4-FFF2-40B4-BE49-F238E27FC236}">
                <a16:creationId xmlns:a16="http://schemas.microsoft.com/office/drawing/2014/main" id="{318ABFBE-2DE6-535F-DB76-093D77697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FECE7E-B5C7-0C64-ABA7-70F8E2E5CF2D}"/>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308413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ADE4B-6B75-A4A4-BB3A-0E08F6C06DE6}"/>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3" name="Footer Placeholder 2">
            <a:extLst>
              <a:ext uri="{FF2B5EF4-FFF2-40B4-BE49-F238E27FC236}">
                <a16:creationId xmlns:a16="http://schemas.microsoft.com/office/drawing/2014/main" id="{7A49E738-96EF-D346-D232-6A2A90F7FB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46C14E-1EF5-5ED1-ABA1-8A03BDEBC625}"/>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222082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C996-F463-7665-2A17-18E1C61D4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6EEEF6-036F-557D-E985-BF1C04009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B58AFC-3D5A-7F40-E008-51B1AD756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22E25-0EA7-F5E3-2DC4-8111681FDBBA}"/>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6" name="Footer Placeholder 5">
            <a:extLst>
              <a:ext uri="{FF2B5EF4-FFF2-40B4-BE49-F238E27FC236}">
                <a16:creationId xmlns:a16="http://schemas.microsoft.com/office/drawing/2014/main" id="{540AA841-587D-A015-670A-2BD013590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76385-A8CE-0A1B-D3A7-80E801FEE2A9}"/>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215431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7B92-5A15-A9CD-A317-1487EB843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76BC1-8E1B-A6D0-15FF-8CC36EC5D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60E7A0-FC9C-5A88-05B8-728D1D95C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2A9F4-C090-43CA-24B9-70D2619DADDF}"/>
              </a:ext>
            </a:extLst>
          </p:cNvPr>
          <p:cNvSpPr>
            <a:spLocks noGrp="1"/>
          </p:cNvSpPr>
          <p:nvPr>
            <p:ph type="dt" sz="half" idx="10"/>
          </p:nvPr>
        </p:nvSpPr>
        <p:spPr/>
        <p:txBody>
          <a:bodyPr/>
          <a:lstStyle/>
          <a:p>
            <a:fld id="{73B47BA3-BC38-4C72-9CE0-72400A8C5167}" type="datetimeFigureOut">
              <a:rPr lang="en-US" smtClean="0"/>
              <a:t>02-Aug-22</a:t>
            </a:fld>
            <a:endParaRPr lang="en-US"/>
          </a:p>
        </p:txBody>
      </p:sp>
      <p:sp>
        <p:nvSpPr>
          <p:cNvPr id="6" name="Footer Placeholder 5">
            <a:extLst>
              <a:ext uri="{FF2B5EF4-FFF2-40B4-BE49-F238E27FC236}">
                <a16:creationId xmlns:a16="http://schemas.microsoft.com/office/drawing/2014/main" id="{AC82FAE7-0A37-FC9A-E7B6-309ADA427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4AA24-739E-9F9C-7DF4-F83A640D0ABD}"/>
              </a:ext>
            </a:extLst>
          </p:cNvPr>
          <p:cNvSpPr>
            <a:spLocks noGrp="1"/>
          </p:cNvSpPr>
          <p:nvPr>
            <p:ph type="sldNum" sz="quarter" idx="12"/>
          </p:nvPr>
        </p:nvSpPr>
        <p:spPr/>
        <p:txBody>
          <a:bodyPr/>
          <a:lstStyle/>
          <a:p>
            <a:fld id="{42EDB9F0-A1AC-4079-867B-441FBA5B8081}" type="slidenum">
              <a:rPr lang="en-US" smtClean="0"/>
              <a:t>‹#›</a:t>
            </a:fld>
            <a:endParaRPr lang="en-US"/>
          </a:p>
        </p:txBody>
      </p:sp>
    </p:spTree>
    <p:extLst>
      <p:ext uri="{BB962C8B-B14F-4D97-AF65-F5344CB8AC3E}">
        <p14:creationId xmlns:p14="http://schemas.microsoft.com/office/powerpoint/2010/main" val="73994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E2651-C274-F36B-C0FE-A9756A6A0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925CBD-4C51-5B37-87DD-CB6066E04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86AA2-DB7F-3AF3-DDF8-C67C3AF12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47BA3-BC38-4C72-9CE0-72400A8C5167}" type="datetimeFigureOut">
              <a:rPr lang="en-US" smtClean="0"/>
              <a:t>02-Aug-22</a:t>
            </a:fld>
            <a:endParaRPr lang="en-US"/>
          </a:p>
        </p:txBody>
      </p:sp>
      <p:sp>
        <p:nvSpPr>
          <p:cNvPr id="5" name="Footer Placeholder 4">
            <a:extLst>
              <a:ext uri="{FF2B5EF4-FFF2-40B4-BE49-F238E27FC236}">
                <a16:creationId xmlns:a16="http://schemas.microsoft.com/office/drawing/2014/main" id="{8C7895BF-C729-197B-7BA1-1B0816ABF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68F489-438D-BD20-45B9-F552B043E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DB9F0-A1AC-4079-867B-441FBA5B8081}" type="slidenum">
              <a:rPr lang="en-US" smtClean="0"/>
              <a:t>‹#›</a:t>
            </a:fld>
            <a:endParaRPr lang="en-US"/>
          </a:p>
        </p:txBody>
      </p:sp>
    </p:spTree>
    <p:extLst>
      <p:ext uri="{BB962C8B-B14F-4D97-AF65-F5344CB8AC3E}">
        <p14:creationId xmlns:p14="http://schemas.microsoft.com/office/powerpoint/2010/main" val="121507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www.google.co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DED66ED5-75CE-9852-CFAB-B57E0DFC68D2}"/>
              </a:ext>
            </a:extLst>
          </p:cNvPr>
          <p:cNvSpPr>
            <a:spLocks noGrp="1" noChangeArrowheads="1"/>
          </p:cNvSpPr>
          <p:nvPr>
            <p:ph type="title"/>
          </p:nvPr>
        </p:nvSpPr>
        <p:spPr>
          <a:xfrm>
            <a:off x="1981200" y="914400"/>
            <a:ext cx="6508750"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6000"/>
              <a:t>REST</a:t>
            </a:r>
          </a:p>
        </p:txBody>
      </p:sp>
      <p:sp>
        <p:nvSpPr>
          <p:cNvPr id="40962" name="Text Box 2">
            <a:extLst>
              <a:ext uri="{FF2B5EF4-FFF2-40B4-BE49-F238E27FC236}">
                <a16:creationId xmlns:a16="http://schemas.microsoft.com/office/drawing/2014/main" id="{104F7EEC-686F-16BD-9524-815849CAB24A}"/>
              </a:ext>
            </a:extLst>
          </p:cNvPr>
          <p:cNvSpPr txBox="1">
            <a:spLocks noChangeArrowheads="1"/>
          </p:cNvSpPr>
          <p:nvPr/>
        </p:nvSpPr>
        <p:spPr bwMode="auto">
          <a:xfrm>
            <a:off x="1981200" y="2209801"/>
            <a:ext cx="6508750" cy="391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7013">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Arial" panose="020B0604020202020204" pitchFamily="34" charset="0"/>
                <a:ea typeface="Microsoft YaHei" panose="020B0503020204020204" pitchFamily="34" charset="-122"/>
              </a:defRPr>
            </a:lvl9pPr>
          </a:lstStyle>
          <a:p>
            <a:pPr>
              <a:spcBef>
                <a:spcPts val="1800"/>
              </a:spcBef>
              <a:buClr>
                <a:srgbClr val="990000"/>
              </a:buClr>
            </a:pPr>
            <a:endParaRPr lang="en-US" altLang="en-US" sz="2000">
              <a:solidFill>
                <a:srgbClr val="333333"/>
              </a:solidFill>
              <a:latin typeface="Century Gothic" panose="020B0502020202020204" pitchFamily="34" charset="0"/>
            </a:endParaRPr>
          </a:p>
          <a:p>
            <a:pPr>
              <a:spcBef>
                <a:spcPts val="1800"/>
              </a:spcBef>
            </a:pPr>
            <a:endParaRPr lang="en-US" altLang="en-US" sz="2000">
              <a:solidFill>
                <a:srgbClr val="333333"/>
              </a:solidFill>
              <a:latin typeface="Century Gothic" panose="020B0502020202020204" pitchFamily="34" charset="0"/>
            </a:endParaRPr>
          </a:p>
          <a:p>
            <a:pPr>
              <a:spcBef>
                <a:spcPts val="1800"/>
              </a:spcBef>
            </a:pPr>
            <a:endParaRPr lang="en-US" altLang="en-US" sz="2000">
              <a:solidFill>
                <a:srgbClr val="333333"/>
              </a:solidFill>
              <a:latin typeface="Century Gothic" panose="020B0502020202020204" pitchFamily="34" charset="0"/>
            </a:endParaRPr>
          </a:p>
          <a:p>
            <a:pPr>
              <a:spcBef>
                <a:spcPts val="1800"/>
              </a:spcBef>
              <a:buClr>
                <a:srgbClr val="990000"/>
              </a:buClr>
            </a:pPr>
            <a:endParaRPr lang="en-US" altLang="en-US" sz="2000">
              <a:solidFill>
                <a:srgbClr val="333333"/>
              </a:solidFill>
              <a:latin typeface="Century Gothic" panose="020B0502020202020204" pitchFamily="34" charset="0"/>
            </a:endParaRPr>
          </a:p>
          <a:p>
            <a:pPr>
              <a:buClrTx/>
              <a:buSzTx/>
              <a:buFontTx/>
              <a:buNone/>
            </a:pPr>
            <a:endParaRPr lang="en-US" altLang="en-US" sz="1400">
              <a:latin typeface="Courier New" panose="02070309020205020404" pitchFamily="49" charset="0"/>
              <a:cs typeface="Courier New" panose="02070309020205020404" pitchFamily="49" charset="0"/>
            </a:endParaRPr>
          </a:p>
          <a:p>
            <a:pPr>
              <a:spcBef>
                <a:spcPts val="1800"/>
              </a:spcBef>
              <a:buClr>
                <a:srgbClr val="990000"/>
              </a:buClr>
            </a:pPr>
            <a:r>
              <a:rPr lang="en-US" altLang="en-US">
                <a:solidFill>
                  <a:srgbClr val="333333"/>
                </a:solidFill>
                <a:latin typeface="Century Gothic" panose="020B0502020202020204" pitchFamily="34"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9FC4958-F168-22F5-D41D-82181589C43C}"/>
              </a:ext>
            </a:extLst>
          </p:cNvPr>
          <p:cNvSpPr>
            <a:spLocks noGrp="1"/>
          </p:cNvSpPr>
          <p:nvPr>
            <p:ph type="sldNum" idx="12"/>
          </p:nvPr>
        </p:nvSpPr>
        <p:spPr/>
        <p:txBody>
          <a:bodyPr/>
          <a:lstStyle/>
          <a:p>
            <a:fld id="{785A11E2-D0CD-4A43-8B46-10FDDBDF7EE0}" type="slidenum">
              <a:rPr lang="en-US" altLang="en-US"/>
              <a:pPr/>
              <a:t>10</a:t>
            </a:fld>
            <a:endParaRPr lang="en-US" altLang="en-US"/>
          </a:p>
        </p:txBody>
      </p:sp>
      <p:sp>
        <p:nvSpPr>
          <p:cNvPr id="50177" name="Rectangle 1">
            <a:extLst>
              <a:ext uri="{FF2B5EF4-FFF2-40B4-BE49-F238E27FC236}">
                <a16:creationId xmlns:a16="http://schemas.microsoft.com/office/drawing/2014/main" id="{91202F82-EA77-6BF8-9AFA-4343551FD0FC}"/>
              </a:ext>
            </a:extLst>
          </p:cNvPr>
          <p:cNvSpPr>
            <a:spLocks noGrp="1" noChangeArrowheads="1"/>
          </p:cNvSpPr>
          <p:nvPr>
            <p:ph type="title" idx="4294967295"/>
          </p:nvPr>
        </p:nvSpPr>
        <p:spPr>
          <a:xfrm>
            <a:off x="2209800" y="609600"/>
            <a:ext cx="7772400" cy="1143000"/>
          </a:xfrm>
          <a:ln/>
        </p:spPr>
        <p:txBody>
          <a:bodyPr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Web Design, Axiom 0</a:t>
            </a:r>
            <a:br>
              <a:rPr lang="en-US" altLang="en-US"/>
            </a:br>
            <a:r>
              <a:rPr lang="en-US" altLang="en-US" sz="2800"/>
              <a:t>(Tim Berners-Lee, director of W3C)</a:t>
            </a:r>
          </a:p>
        </p:txBody>
      </p:sp>
      <p:sp>
        <p:nvSpPr>
          <p:cNvPr id="50178" name="Rectangle 2">
            <a:extLst>
              <a:ext uri="{FF2B5EF4-FFF2-40B4-BE49-F238E27FC236}">
                <a16:creationId xmlns:a16="http://schemas.microsoft.com/office/drawing/2014/main" id="{0E1F0BF7-DF69-DB31-2588-42FC68E69DFC}"/>
              </a:ext>
            </a:extLst>
          </p:cNvPr>
          <p:cNvSpPr>
            <a:spLocks noGrp="1" noChangeArrowheads="1"/>
          </p:cNvSpPr>
          <p:nvPr>
            <p:ph type="body" idx="4294967295"/>
          </p:nvPr>
        </p:nvSpPr>
        <p:spPr>
          <a:xfrm>
            <a:off x="2209800" y="1981200"/>
            <a:ext cx="7772400" cy="4114800"/>
          </a:xfrm>
          <a:ln/>
        </p:spPr>
        <p:txBody>
          <a:bodyPr/>
          <a:lstStyle/>
          <a:p>
            <a:pPr marL="339725" indent="-339725">
              <a:spcBef>
                <a:spcPts val="500"/>
              </a:spcBef>
              <a:spcAft>
                <a:spcPts val="500"/>
              </a:spcAft>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Axiom 0: all resources on the Web must be uniquely identified with a URI.</a:t>
            </a:r>
          </a:p>
          <a:p>
            <a:pPr marL="341313" indent="-339725">
              <a:buSzPct val="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sp>
        <p:nvSpPr>
          <p:cNvPr id="50179" name="Oval 3">
            <a:extLst>
              <a:ext uri="{FF2B5EF4-FFF2-40B4-BE49-F238E27FC236}">
                <a16:creationId xmlns:a16="http://schemas.microsoft.com/office/drawing/2014/main" id="{97FE1E14-F6DD-63F5-8777-8ADF9B9F8487}"/>
              </a:ext>
            </a:extLst>
          </p:cNvPr>
          <p:cNvSpPr>
            <a:spLocks noChangeArrowheads="1"/>
          </p:cNvSpPr>
          <p:nvPr/>
        </p:nvSpPr>
        <p:spPr bwMode="auto">
          <a:xfrm>
            <a:off x="6226176" y="3189288"/>
            <a:ext cx="1063625" cy="1014412"/>
          </a:xfrm>
          <a:prstGeom prst="ellipse">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Times New Roman" panose="02020603050405020304" pitchFamily="18" charset="0"/>
              </a:rPr>
              <a:t>resource1</a:t>
            </a:r>
          </a:p>
        </p:txBody>
      </p:sp>
      <p:sp>
        <p:nvSpPr>
          <p:cNvPr id="50180" name="Line 4">
            <a:extLst>
              <a:ext uri="{FF2B5EF4-FFF2-40B4-BE49-F238E27FC236}">
                <a16:creationId xmlns:a16="http://schemas.microsoft.com/office/drawing/2014/main" id="{DF960B13-4609-3039-D1AE-20C40580FE7A}"/>
              </a:ext>
            </a:extLst>
          </p:cNvPr>
          <p:cNvSpPr>
            <a:spLocks noChangeShapeType="1"/>
          </p:cNvSpPr>
          <p:nvPr/>
        </p:nvSpPr>
        <p:spPr bwMode="auto">
          <a:xfrm>
            <a:off x="3689351" y="3757614"/>
            <a:ext cx="2511425"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1" name="Text Box 5">
            <a:extLst>
              <a:ext uri="{FF2B5EF4-FFF2-40B4-BE49-F238E27FC236}">
                <a16:creationId xmlns:a16="http://schemas.microsoft.com/office/drawing/2014/main" id="{18AF628C-3DDF-8554-99D2-2D8078B6B76A}"/>
              </a:ext>
            </a:extLst>
          </p:cNvPr>
          <p:cNvSpPr txBox="1">
            <a:spLocks noChangeArrowheads="1"/>
          </p:cNvSpPr>
          <p:nvPr/>
        </p:nvSpPr>
        <p:spPr bwMode="auto">
          <a:xfrm>
            <a:off x="4487864" y="3319463"/>
            <a:ext cx="95119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2400">
                <a:latin typeface="Times New Roman" panose="02020603050405020304" pitchFamily="18" charset="0"/>
              </a:rPr>
              <a:t>URL1</a:t>
            </a:r>
          </a:p>
        </p:txBody>
      </p:sp>
      <p:sp>
        <p:nvSpPr>
          <p:cNvPr id="50182" name="Oval 6">
            <a:extLst>
              <a:ext uri="{FF2B5EF4-FFF2-40B4-BE49-F238E27FC236}">
                <a16:creationId xmlns:a16="http://schemas.microsoft.com/office/drawing/2014/main" id="{8F006F2B-6770-F3DA-817B-E3DB0FE074AD}"/>
              </a:ext>
            </a:extLst>
          </p:cNvPr>
          <p:cNvSpPr>
            <a:spLocks noChangeArrowheads="1"/>
          </p:cNvSpPr>
          <p:nvPr/>
        </p:nvSpPr>
        <p:spPr bwMode="auto">
          <a:xfrm>
            <a:off x="6226176" y="4395788"/>
            <a:ext cx="1063625" cy="1014412"/>
          </a:xfrm>
          <a:prstGeom prst="ellipse">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Times New Roman" panose="02020603050405020304" pitchFamily="18" charset="0"/>
              </a:rPr>
              <a:t>resource2</a:t>
            </a:r>
          </a:p>
        </p:txBody>
      </p:sp>
      <p:sp>
        <p:nvSpPr>
          <p:cNvPr id="50183" name="Line 7">
            <a:extLst>
              <a:ext uri="{FF2B5EF4-FFF2-40B4-BE49-F238E27FC236}">
                <a16:creationId xmlns:a16="http://schemas.microsoft.com/office/drawing/2014/main" id="{C2B463B2-655F-27FA-EB04-3F3D98861424}"/>
              </a:ext>
            </a:extLst>
          </p:cNvPr>
          <p:cNvSpPr>
            <a:spLocks noChangeShapeType="1"/>
          </p:cNvSpPr>
          <p:nvPr/>
        </p:nvSpPr>
        <p:spPr bwMode="auto">
          <a:xfrm>
            <a:off x="3689351" y="4964114"/>
            <a:ext cx="2511425"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4" name="Text Box 8">
            <a:extLst>
              <a:ext uri="{FF2B5EF4-FFF2-40B4-BE49-F238E27FC236}">
                <a16:creationId xmlns:a16="http://schemas.microsoft.com/office/drawing/2014/main" id="{90B9D570-90A7-779B-70D9-D72DFC632147}"/>
              </a:ext>
            </a:extLst>
          </p:cNvPr>
          <p:cNvSpPr txBox="1">
            <a:spLocks noChangeArrowheads="1"/>
          </p:cNvSpPr>
          <p:nvPr/>
        </p:nvSpPr>
        <p:spPr bwMode="auto">
          <a:xfrm>
            <a:off x="4487864" y="4525963"/>
            <a:ext cx="95119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2400">
                <a:latin typeface="Times New Roman" panose="02020603050405020304" pitchFamily="18" charset="0"/>
              </a:rPr>
              <a:t>URL2</a:t>
            </a:r>
          </a:p>
        </p:txBody>
      </p:sp>
      <p:sp>
        <p:nvSpPr>
          <p:cNvPr id="50185" name="Oval 9">
            <a:extLst>
              <a:ext uri="{FF2B5EF4-FFF2-40B4-BE49-F238E27FC236}">
                <a16:creationId xmlns:a16="http://schemas.microsoft.com/office/drawing/2014/main" id="{B92FD05A-3A23-EEB0-D6BF-DDD6F25A05A9}"/>
              </a:ext>
            </a:extLst>
          </p:cNvPr>
          <p:cNvSpPr>
            <a:spLocks noChangeArrowheads="1"/>
          </p:cNvSpPr>
          <p:nvPr/>
        </p:nvSpPr>
        <p:spPr bwMode="auto">
          <a:xfrm>
            <a:off x="6226176" y="5653088"/>
            <a:ext cx="1063625" cy="1014412"/>
          </a:xfrm>
          <a:prstGeom prst="ellipse">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latin typeface="Times New Roman" panose="02020603050405020304" pitchFamily="18" charset="0"/>
              </a:rPr>
              <a:t>resource3</a:t>
            </a:r>
          </a:p>
        </p:txBody>
      </p:sp>
      <p:sp>
        <p:nvSpPr>
          <p:cNvPr id="50186" name="Line 10">
            <a:extLst>
              <a:ext uri="{FF2B5EF4-FFF2-40B4-BE49-F238E27FC236}">
                <a16:creationId xmlns:a16="http://schemas.microsoft.com/office/drawing/2014/main" id="{D47139C8-27E5-4C27-BCCB-1A41E826AC45}"/>
              </a:ext>
            </a:extLst>
          </p:cNvPr>
          <p:cNvSpPr>
            <a:spLocks noChangeShapeType="1"/>
          </p:cNvSpPr>
          <p:nvPr/>
        </p:nvSpPr>
        <p:spPr bwMode="auto">
          <a:xfrm>
            <a:off x="3689351" y="6221414"/>
            <a:ext cx="2511425"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7" name="Text Box 11">
            <a:extLst>
              <a:ext uri="{FF2B5EF4-FFF2-40B4-BE49-F238E27FC236}">
                <a16:creationId xmlns:a16="http://schemas.microsoft.com/office/drawing/2014/main" id="{369811DD-D3CE-63AB-353D-F0835437DC4B}"/>
              </a:ext>
            </a:extLst>
          </p:cNvPr>
          <p:cNvSpPr txBox="1">
            <a:spLocks noChangeArrowheads="1"/>
          </p:cNvSpPr>
          <p:nvPr/>
        </p:nvSpPr>
        <p:spPr bwMode="auto">
          <a:xfrm>
            <a:off x="4487864" y="5783263"/>
            <a:ext cx="95119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2400">
                <a:latin typeface="Times New Roman" panose="02020603050405020304" pitchFamily="18" charset="0"/>
              </a:rPr>
              <a:t>URL3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F301DB93-7EFD-BCEB-A837-230B45CB0EDB}"/>
              </a:ext>
            </a:extLst>
          </p:cNvPr>
          <p:cNvSpPr>
            <a:spLocks noGrp="1"/>
          </p:cNvSpPr>
          <p:nvPr>
            <p:ph type="sldNum" idx="12"/>
          </p:nvPr>
        </p:nvSpPr>
        <p:spPr/>
        <p:txBody>
          <a:bodyPr/>
          <a:lstStyle/>
          <a:p>
            <a:fld id="{3AFA7898-A4A0-41B9-9334-FB8F689045C3}" type="slidenum">
              <a:rPr lang="en-US" altLang="en-US"/>
              <a:pPr/>
              <a:t>11</a:t>
            </a:fld>
            <a:endParaRPr lang="en-US" altLang="en-US"/>
          </a:p>
        </p:txBody>
      </p:sp>
      <p:sp>
        <p:nvSpPr>
          <p:cNvPr id="51201" name="Rectangle 1">
            <a:extLst>
              <a:ext uri="{FF2B5EF4-FFF2-40B4-BE49-F238E27FC236}">
                <a16:creationId xmlns:a16="http://schemas.microsoft.com/office/drawing/2014/main" id="{39ACD992-2134-E94B-7EC2-A66531FA1F74}"/>
              </a:ext>
            </a:extLst>
          </p:cNvPr>
          <p:cNvSpPr>
            <a:spLocks noGrp="1" noChangeArrowheads="1"/>
          </p:cNvSpPr>
          <p:nvPr>
            <p:ph type="title" idx="4294967295"/>
          </p:nvPr>
        </p:nvSpPr>
        <p:spPr>
          <a:xfrm>
            <a:off x="2209800" y="228600"/>
            <a:ext cx="7772400" cy="1143000"/>
          </a:xfrm>
          <a:ln/>
        </p:spPr>
        <p:txBody>
          <a:bodyPr anchor="ct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Approach 2: </a:t>
            </a:r>
            <a:br>
              <a:rPr lang="en-US" altLang="en-US"/>
            </a:br>
            <a:r>
              <a:rPr lang="en-US" altLang="en-US"/>
              <a:t>URLs are Cheap!  Use Them!</a:t>
            </a:r>
          </a:p>
        </p:txBody>
      </p:sp>
      <p:sp>
        <p:nvSpPr>
          <p:cNvPr id="51202" name="Rectangle 2">
            <a:extLst>
              <a:ext uri="{FF2B5EF4-FFF2-40B4-BE49-F238E27FC236}">
                <a16:creationId xmlns:a16="http://schemas.microsoft.com/office/drawing/2014/main" id="{A149D7C7-2065-C88D-C961-BDC3AE852186}"/>
              </a:ext>
            </a:extLst>
          </p:cNvPr>
          <p:cNvSpPr>
            <a:spLocks noGrp="1" noChangeArrowheads="1"/>
          </p:cNvSpPr>
          <p:nvPr>
            <p:ph type="body" idx="4294967295"/>
          </p:nvPr>
        </p:nvSpPr>
        <p:spPr>
          <a:xfrm>
            <a:off x="2209800" y="1600200"/>
            <a:ext cx="7772400" cy="1169988"/>
          </a:xfrm>
          <a:ln/>
        </p:spPr>
        <p:txBody>
          <a:bodyPr/>
          <a:lstStyle/>
          <a:p>
            <a:pPr marL="0" indent="0">
              <a:spcBef>
                <a:spcPts val="600"/>
              </a:spcBef>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a:t>The airline provides several URLs - one URL for premier members, a different URL for frequent flyers, and still another for regular customers.</a:t>
            </a:r>
          </a:p>
        </p:txBody>
      </p:sp>
      <p:sp>
        <p:nvSpPr>
          <p:cNvPr id="51203" name="Text Box 3">
            <a:extLst>
              <a:ext uri="{FF2B5EF4-FFF2-40B4-BE49-F238E27FC236}">
                <a16:creationId xmlns:a16="http://schemas.microsoft.com/office/drawing/2014/main" id="{F2DC8792-8F5F-21FA-B496-09951C267D54}"/>
              </a:ext>
            </a:extLst>
          </p:cNvPr>
          <p:cNvSpPr txBox="1">
            <a:spLocks noChangeArrowheads="1"/>
          </p:cNvSpPr>
          <p:nvPr/>
        </p:nvSpPr>
        <p:spPr bwMode="auto">
          <a:xfrm>
            <a:off x="2273301" y="3627439"/>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Premier Members</a:t>
            </a:r>
          </a:p>
        </p:txBody>
      </p:sp>
      <p:sp>
        <p:nvSpPr>
          <p:cNvPr id="51204" name="Text Box 4">
            <a:extLst>
              <a:ext uri="{FF2B5EF4-FFF2-40B4-BE49-F238E27FC236}">
                <a16:creationId xmlns:a16="http://schemas.microsoft.com/office/drawing/2014/main" id="{AF81DF5B-5150-DD9F-C5F1-CC78841A11A7}"/>
              </a:ext>
            </a:extLst>
          </p:cNvPr>
          <p:cNvSpPr txBox="1">
            <a:spLocks noChangeArrowheads="1"/>
          </p:cNvSpPr>
          <p:nvPr/>
        </p:nvSpPr>
        <p:spPr bwMode="auto">
          <a:xfrm>
            <a:off x="1968500" y="5024439"/>
            <a:ext cx="270809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Frequent Flyer Members</a:t>
            </a:r>
          </a:p>
        </p:txBody>
      </p:sp>
      <p:sp>
        <p:nvSpPr>
          <p:cNvPr id="51205" name="Text Box 5">
            <a:extLst>
              <a:ext uri="{FF2B5EF4-FFF2-40B4-BE49-F238E27FC236}">
                <a16:creationId xmlns:a16="http://schemas.microsoft.com/office/drawing/2014/main" id="{5D590BE9-F13F-97BB-BA2B-8E7CEE0C697D}"/>
              </a:ext>
            </a:extLst>
          </p:cNvPr>
          <p:cNvSpPr txBox="1">
            <a:spLocks noChangeArrowheads="1"/>
          </p:cNvSpPr>
          <p:nvPr/>
        </p:nvSpPr>
        <p:spPr bwMode="auto">
          <a:xfrm>
            <a:off x="2197101" y="6448426"/>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Regular Members</a:t>
            </a:r>
          </a:p>
        </p:txBody>
      </p:sp>
      <p:sp>
        <p:nvSpPr>
          <p:cNvPr id="51206" name="Line 6">
            <a:extLst>
              <a:ext uri="{FF2B5EF4-FFF2-40B4-BE49-F238E27FC236}">
                <a16:creationId xmlns:a16="http://schemas.microsoft.com/office/drawing/2014/main" id="{C2C2B485-097F-60C9-3D58-7143E26AE3E6}"/>
              </a:ext>
            </a:extLst>
          </p:cNvPr>
          <p:cNvSpPr>
            <a:spLocks noChangeShapeType="1"/>
          </p:cNvSpPr>
          <p:nvPr/>
        </p:nvSpPr>
        <p:spPr bwMode="auto">
          <a:xfrm>
            <a:off x="3597276" y="3327401"/>
            <a:ext cx="3292475" cy="4763"/>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7" name="Line 7">
            <a:extLst>
              <a:ext uri="{FF2B5EF4-FFF2-40B4-BE49-F238E27FC236}">
                <a16:creationId xmlns:a16="http://schemas.microsoft.com/office/drawing/2014/main" id="{9198F937-48D5-4344-134A-419FA7CE7EB1}"/>
              </a:ext>
            </a:extLst>
          </p:cNvPr>
          <p:cNvSpPr>
            <a:spLocks noChangeShapeType="1"/>
          </p:cNvSpPr>
          <p:nvPr/>
        </p:nvSpPr>
        <p:spPr bwMode="auto">
          <a:xfrm flipV="1">
            <a:off x="3570289" y="4754564"/>
            <a:ext cx="3330575" cy="793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8" name="Line 8">
            <a:extLst>
              <a:ext uri="{FF2B5EF4-FFF2-40B4-BE49-F238E27FC236}">
                <a16:creationId xmlns:a16="http://schemas.microsoft.com/office/drawing/2014/main" id="{7DC6CC2C-7622-45C9-9C60-C2C2D1E51A37}"/>
              </a:ext>
            </a:extLst>
          </p:cNvPr>
          <p:cNvSpPr>
            <a:spLocks noChangeShapeType="1"/>
          </p:cNvSpPr>
          <p:nvPr/>
        </p:nvSpPr>
        <p:spPr bwMode="auto">
          <a:xfrm flipV="1">
            <a:off x="3636964" y="6092825"/>
            <a:ext cx="3286125" cy="142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9" name="Rectangle 9">
            <a:extLst>
              <a:ext uri="{FF2B5EF4-FFF2-40B4-BE49-F238E27FC236}">
                <a16:creationId xmlns:a16="http://schemas.microsoft.com/office/drawing/2014/main" id="{1FA5655C-7D0B-919E-3A3F-BE2D315DC1CF}"/>
              </a:ext>
            </a:extLst>
          </p:cNvPr>
          <p:cNvSpPr>
            <a:spLocks noChangeArrowheads="1"/>
          </p:cNvSpPr>
          <p:nvPr/>
        </p:nvSpPr>
        <p:spPr bwMode="auto">
          <a:xfrm>
            <a:off x="2438400" y="29257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10" name="Rectangle 10">
            <a:extLst>
              <a:ext uri="{FF2B5EF4-FFF2-40B4-BE49-F238E27FC236}">
                <a16:creationId xmlns:a16="http://schemas.microsoft.com/office/drawing/2014/main" id="{668A49F6-52DB-7864-E0CB-57002A6DFC2E}"/>
              </a:ext>
            </a:extLst>
          </p:cNvPr>
          <p:cNvSpPr>
            <a:spLocks noChangeArrowheads="1"/>
          </p:cNvSpPr>
          <p:nvPr/>
        </p:nvSpPr>
        <p:spPr bwMode="auto">
          <a:xfrm>
            <a:off x="2641600" y="30908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11" name="Rectangle 11">
            <a:extLst>
              <a:ext uri="{FF2B5EF4-FFF2-40B4-BE49-F238E27FC236}">
                <a16:creationId xmlns:a16="http://schemas.microsoft.com/office/drawing/2014/main" id="{5D419041-9E5A-C48C-AAA1-17589BB879E7}"/>
              </a:ext>
            </a:extLst>
          </p:cNvPr>
          <p:cNvSpPr>
            <a:spLocks noChangeArrowheads="1"/>
          </p:cNvSpPr>
          <p:nvPr/>
        </p:nvSpPr>
        <p:spPr bwMode="auto">
          <a:xfrm>
            <a:off x="2806700" y="32559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1212" name="Rectangle 12">
            <a:extLst>
              <a:ext uri="{FF2B5EF4-FFF2-40B4-BE49-F238E27FC236}">
                <a16:creationId xmlns:a16="http://schemas.microsoft.com/office/drawing/2014/main" id="{93BACD7B-6A29-3A16-53D0-8172F1AC96B3}"/>
              </a:ext>
            </a:extLst>
          </p:cNvPr>
          <p:cNvSpPr>
            <a:spLocks noChangeArrowheads="1"/>
          </p:cNvSpPr>
          <p:nvPr/>
        </p:nvSpPr>
        <p:spPr bwMode="auto">
          <a:xfrm>
            <a:off x="2438400" y="43354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13" name="Rectangle 13">
            <a:extLst>
              <a:ext uri="{FF2B5EF4-FFF2-40B4-BE49-F238E27FC236}">
                <a16:creationId xmlns:a16="http://schemas.microsoft.com/office/drawing/2014/main" id="{9313CC93-7CA4-E797-8805-6F6EF3302404}"/>
              </a:ext>
            </a:extLst>
          </p:cNvPr>
          <p:cNvSpPr>
            <a:spLocks noChangeArrowheads="1"/>
          </p:cNvSpPr>
          <p:nvPr/>
        </p:nvSpPr>
        <p:spPr bwMode="auto">
          <a:xfrm>
            <a:off x="2641600" y="45005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14" name="Rectangle 14">
            <a:extLst>
              <a:ext uri="{FF2B5EF4-FFF2-40B4-BE49-F238E27FC236}">
                <a16:creationId xmlns:a16="http://schemas.microsoft.com/office/drawing/2014/main" id="{364F80F4-3474-4F22-DA6D-C645AB2491AE}"/>
              </a:ext>
            </a:extLst>
          </p:cNvPr>
          <p:cNvSpPr>
            <a:spLocks noChangeArrowheads="1"/>
          </p:cNvSpPr>
          <p:nvPr/>
        </p:nvSpPr>
        <p:spPr bwMode="auto">
          <a:xfrm>
            <a:off x="2806700" y="46656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1215" name="Rectangle 15">
            <a:extLst>
              <a:ext uri="{FF2B5EF4-FFF2-40B4-BE49-F238E27FC236}">
                <a16:creationId xmlns:a16="http://schemas.microsoft.com/office/drawing/2014/main" id="{A2490F0C-4B07-6F0A-DD0F-B50C6B172D85}"/>
              </a:ext>
            </a:extLst>
          </p:cNvPr>
          <p:cNvSpPr>
            <a:spLocks noChangeArrowheads="1"/>
          </p:cNvSpPr>
          <p:nvPr/>
        </p:nvSpPr>
        <p:spPr bwMode="auto">
          <a:xfrm>
            <a:off x="2425700" y="57451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16" name="Rectangle 16">
            <a:extLst>
              <a:ext uri="{FF2B5EF4-FFF2-40B4-BE49-F238E27FC236}">
                <a16:creationId xmlns:a16="http://schemas.microsoft.com/office/drawing/2014/main" id="{DF5D65E8-9101-0FC1-D6D9-3FA8E93278FF}"/>
              </a:ext>
            </a:extLst>
          </p:cNvPr>
          <p:cNvSpPr>
            <a:spLocks noChangeArrowheads="1"/>
          </p:cNvSpPr>
          <p:nvPr/>
        </p:nvSpPr>
        <p:spPr bwMode="auto">
          <a:xfrm>
            <a:off x="2628900" y="59102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17" name="Rectangle 17">
            <a:extLst>
              <a:ext uri="{FF2B5EF4-FFF2-40B4-BE49-F238E27FC236}">
                <a16:creationId xmlns:a16="http://schemas.microsoft.com/office/drawing/2014/main" id="{3E5CA52F-7CC1-EFF0-9166-B631911E03E9}"/>
              </a:ext>
            </a:extLst>
          </p:cNvPr>
          <p:cNvSpPr>
            <a:spLocks noChangeArrowheads="1"/>
          </p:cNvSpPr>
          <p:nvPr/>
        </p:nvSpPr>
        <p:spPr bwMode="auto">
          <a:xfrm>
            <a:off x="2794000" y="60753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1218" name="Text Box 18">
            <a:extLst>
              <a:ext uri="{FF2B5EF4-FFF2-40B4-BE49-F238E27FC236}">
                <a16:creationId xmlns:a16="http://schemas.microsoft.com/office/drawing/2014/main" id="{2F94B1F5-BCE6-3D17-5503-AB1B898C96EA}"/>
              </a:ext>
            </a:extLst>
          </p:cNvPr>
          <p:cNvSpPr txBox="1">
            <a:spLocks noChangeArrowheads="1"/>
          </p:cNvSpPr>
          <p:nvPr/>
        </p:nvSpPr>
        <p:spPr bwMode="auto">
          <a:xfrm>
            <a:off x="3833814" y="3076575"/>
            <a:ext cx="2954505"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200"/>
              <a:t>http://www.kings-air/reservations/premier</a:t>
            </a:r>
          </a:p>
        </p:txBody>
      </p:sp>
      <p:sp>
        <p:nvSpPr>
          <p:cNvPr id="51219" name="Text Box 19">
            <a:extLst>
              <a:ext uri="{FF2B5EF4-FFF2-40B4-BE49-F238E27FC236}">
                <a16:creationId xmlns:a16="http://schemas.microsoft.com/office/drawing/2014/main" id="{E8EDE696-7C70-A330-A325-BDA6E0BC77BF}"/>
              </a:ext>
            </a:extLst>
          </p:cNvPr>
          <p:cNvSpPr txBox="1">
            <a:spLocks noChangeArrowheads="1"/>
          </p:cNvSpPr>
          <p:nvPr/>
        </p:nvSpPr>
        <p:spPr bwMode="auto">
          <a:xfrm>
            <a:off x="3649664" y="4510088"/>
            <a:ext cx="3339225"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200"/>
              <a:t>http://www.kings-air/reservations/frequent-flyer</a:t>
            </a:r>
          </a:p>
        </p:txBody>
      </p:sp>
      <p:sp>
        <p:nvSpPr>
          <p:cNvPr id="51220" name="Text Box 20">
            <a:extLst>
              <a:ext uri="{FF2B5EF4-FFF2-40B4-BE49-F238E27FC236}">
                <a16:creationId xmlns:a16="http://schemas.microsoft.com/office/drawing/2014/main" id="{F6FB6B7D-F949-9536-691D-61EDEC0747CD}"/>
              </a:ext>
            </a:extLst>
          </p:cNvPr>
          <p:cNvSpPr txBox="1">
            <a:spLocks noChangeArrowheads="1"/>
          </p:cNvSpPr>
          <p:nvPr/>
        </p:nvSpPr>
        <p:spPr bwMode="auto">
          <a:xfrm>
            <a:off x="3863976" y="5851525"/>
            <a:ext cx="2911223"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200"/>
              <a:t>http://www.kings-air/reservations/regular</a:t>
            </a:r>
          </a:p>
        </p:txBody>
      </p:sp>
      <p:sp>
        <p:nvSpPr>
          <p:cNvPr id="51221" name="Oval 21">
            <a:extLst>
              <a:ext uri="{FF2B5EF4-FFF2-40B4-BE49-F238E27FC236}">
                <a16:creationId xmlns:a16="http://schemas.microsoft.com/office/drawing/2014/main" id="{4ADCD7C3-B472-2333-FAB1-648BABEFC4AB}"/>
              </a:ext>
            </a:extLst>
          </p:cNvPr>
          <p:cNvSpPr>
            <a:spLocks noChangeArrowheads="1"/>
          </p:cNvSpPr>
          <p:nvPr/>
        </p:nvSpPr>
        <p:spPr bwMode="auto">
          <a:xfrm>
            <a:off x="6916738" y="2733675"/>
            <a:ext cx="1211262" cy="1189038"/>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22" name="Text Box 22">
            <a:extLst>
              <a:ext uri="{FF2B5EF4-FFF2-40B4-BE49-F238E27FC236}">
                <a16:creationId xmlns:a16="http://schemas.microsoft.com/office/drawing/2014/main" id="{04227119-CD65-B542-8A70-A978A49F65A6}"/>
              </a:ext>
            </a:extLst>
          </p:cNvPr>
          <p:cNvSpPr txBox="1">
            <a:spLocks noChangeArrowheads="1"/>
          </p:cNvSpPr>
          <p:nvPr/>
        </p:nvSpPr>
        <p:spPr bwMode="auto">
          <a:xfrm>
            <a:off x="6901535" y="2835276"/>
            <a:ext cx="1275006"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Premier</a:t>
            </a:r>
          </a:p>
          <a:p>
            <a:pPr algn="ctr">
              <a:buClrTx/>
              <a:buFontTx/>
              <a:buNone/>
            </a:pPr>
            <a:r>
              <a:rPr lang="en-US" altLang="en-US" sz="1600"/>
              <a:t>Member</a:t>
            </a:r>
          </a:p>
          <a:p>
            <a:pPr algn="ctr">
              <a:buClrTx/>
              <a:buFontTx/>
              <a:buNone/>
            </a:pPr>
            <a:r>
              <a:rPr lang="en-US" altLang="en-US" sz="1600"/>
              <a:t>Reservation</a:t>
            </a:r>
          </a:p>
          <a:p>
            <a:pPr algn="ctr">
              <a:buClrTx/>
              <a:buFontTx/>
              <a:buNone/>
            </a:pPr>
            <a:r>
              <a:rPr lang="en-US" altLang="en-US" sz="1600"/>
              <a:t>Service</a:t>
            </a:r>
          </a:p>
        </p:txBody>
      </p:sp>
      <p:sp>
        <p:nvSpPr>
          <p:cNvPr id="51223" name="Oval 23">
            <a:extLst>
              <a:ext uri="{FF2B5EF4-FFF2-40B4-BE49-F238E27FC236}">
                <a16:creationId xmlns:a16="http://schemas.microsoft.com/office/drawing/2014/main" id="{C6FA5E61-36B5-79EE-80B5-D1BA1DBE2FF1}"/>
              </a:ext>
            </a:extLst>
          </p:cNvPr>
          <p:cNvSpPr>
            <a:spLocks noChangeArrowheads="1"/>
          </p:cNvSpPr>
          <p:nvPr/>
        </p:nvSpPr>
        <p:spPr bwMode="auto">
          <a:xfrm>
            <a:off x="6916738" y="4130675"/>
            <a:ext cx="1211262" cy="1189038"/>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24" name="Text Box 24">
            <a:extLst>
              <a:ext uri="{FF2B5EF4-FFF2-40B4-BE49-F238E27FC236}">
                <a16:creationId xmlns:a16="http://schemas.microsoft.com/office/drawing/2014/main" id="{85BFF99A-1F61-7C9D-7CDE-F3F30F70854D}"/>
              </a:ext>
            </a:extLst>
          </p:cNvPr>
          <p:cNvSpPr txBox="1">
            <a:spLocks noChangeArrowheads="1"/>
          </p:cNvSpPr>
          <p:nvPr/>
        </p:nvSpPr>
        <p:spPr bwMode="auto">
          <a:xfrm>
            <a:off x="6901535" y="4232276"/>
            <a:ext cx="1275006"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Frequent</a:t>
            </a:r>
          </a:p>
          <a:p>
            <a:pPr algn="ctr">
              <a:buClrTx/>
              <a:buFontTx/>
              <a:buNone/>
            </a:pPr>
            <a:r>
              <a:rPr lang="en-US" altLang="en-US" sz="1600"/>
              <a:t>Flyer</a:t>
            </a:r>
          </a:p>
          <a:p>
            <a:pPr algn="ctr">
              <a:buClrTx/>
              <a:buFontTx/>
              <a:buNone/>
            </a:pPr>
            <a:r>
              <a:rPr lang="en-US" altLang="en-US" sz="1600"/>
              <a:t>Reservation</a:t>
            </a:r>
          </a:p>
          <a:p>
            <a:pPr algn="ctr">
              <a:buClrTx/>
              <a:buFontTx/>
              <a:buNone/>
            </a:pPr>
            <a:r>
              <a:rPr lang="en-US" altLang="en-US" sz="1600"/>
              <a:t>Service</a:t>
            </a:r>
          </a:p>
        </p:txBody>
      </p:sp>
      <p:sp>
        <p:nvSpPr>
          <p:cNvPr id="51225" name="Oval 25">
            <a:extLst>
              <a:ext uri="{FF2B5EF4-FFF2-40B4-BE49-F238E27FC236}">
                <a16:creationId xmlns:a16="http://schemas.microsoft.com/office/drawing/2014/main" id="{33E5672B-EEFE-E475-3941-EBFA84CE2498}"/>
              </a:ext>
            </a:extLst>
          </p:cNvPr>
          <p:cNvSpPr>
            <a:spLocks noChangeArrowheads="1"/>
          </p:cNvSpPr>
          <p:nvPr/>
        </p:nvSpPr>
        <p:spPr bwMode="auto">
          <a:xfrm>
            <a:off x="6916738" y="5489575"/>
            <a:ext cx="1211262" cy="1189038"/>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26" name="Text Box 26">
            <a:extLst>
              <a:ext uri="{FF2B5EF4-FFF2-40B4-BE49-F238E27FC236}">
                <a16:creationId xmlns:a16="http://schemas.microsoft.com/office/drawing/2014/main" id="{5F74BAF8-1AD3-8E90-026F-BC0A585D7DA2}"/>
              </a:ext>
            </a:extLst>
          </p:cNvPr>
          <p:cNvSpPr txBox="1">
            <a:spLocks noChangeArrowheads="1"/>
          </p:cNvSpPr>
          <p:nvPr/>
        </p:nvSpPr>
        <p:spPr bwMode="auto">
          <a:xfrm>
            <a:off x="6901535" y="5591176"/>
            <a:ext cx="1275006"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Regular</a:t>
            </a:r>
          </a:p>
          <a:p>
            <a:pPr algn="ctr">
              <a:buClrTx/>
              <a:buFontTx/>
              <a:buNone/>
            </a:pPr>
            <a:r>
              <a:rPr lang="en-US" altLang="en-US" sz="1600"/>
              <a:t>Member</a:t>
            </a:r>
          </a:p>
          <a:p>
            <a:pPr algn="ctr">
              <a:buClrTx/>
              <a:buFontTx/>
              <a:buNone/>
            </a:pPr>
            <a:r>
              <a:rPr lang="en-US" altLang="en-US" sz="1600"/>
              <a:t>Reservation</a:t>
            </a:r>
          </a:p>
          <a:p>
            <a:pPr algn="ctr">
              <a:buClrTx/>
              <a:buFontTx/>
              <a:buNone/>
            </a:pPr>
            <a:r>
              <a:rPr lang="en-US" altLang="en-US" sz="1600"/>
              <a:t>Service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5">
            <a:extLst>
              <a:ext uri="{FF2B5EF4-FFF2-40B4-BE49-F238E27FC236}">
                <a16:creationId xmlns:a16="http://schemas.microsoft.com/office/drawing/2014/main" id="{C2175F92-D25F-8CB8-597B-922E63FAE7E0}"/>
              </a:ext>
            </a:extLst>
          </p:cNvPr>
          <p:cNvSpPr>
            <a:spLocks noGrp="1"/>
          </p:cNvSpPr>
          <p:nvPr>
            <p:ph type="sldNum" idx="12"/>
          </p:nvPr>
        </p:nvSpPr>
        <p:spPr/>
        <p:txBody>
          <a:bodyPr/>
          <a:lstStyle/>
          <a:p>
            <a:fld id="{52538C5A-5B59-4C39-A1D1-31FAAD116B89}" type="slidenum">
              <a:rPr lang="en-US" altLang="en-US"/>
              <a:pPr/>
              <a:t>12</a:t>
            </a:fld>
            <a:endParaRPr lang="en-US" altLang="en-US"/>
          </a:p>
        </p:txBody>
      </p:sp>
      <p:graphicFrame>
        <p:nvGraphicFramePr>
          <p:cNvPr id="52225" name="Object 1">
            <a:extLst>
              <a:ext uri="{FF2B5EF4-FFF2-40B4-BE49-F238E27FC236}">
                <a16:creationId xmlns:a16="http://schemas.microsoft.com/office/drawing/2014/main" id="{73A0B9EB-9474-3039-F1C4-377FC57F8881}"/>
              </a:ext>
            </a:extLst>
          </p:cNvPr>
          <p:cNvGraphicFramePr>
            <a:graphicFrameLocks noChangeAspect="1"/>
          </p:cNvGraphicFramePr>
          <p:nvPr/>
        </p:nvGraphicFramePr>
        <p:xfrm>
          <a:off x="4043364" y="2552700"/>
          <a:ext cx="4086225" cy="2743200"/>
        </p:xfrm>
        <a:graphic>
          <a:graphicData uri="http://schemas.openxmlformats.org/presentationml/2006/ole">
            <mc:AlternateContent xmlns:mc="http://schemas.openxmlformats.org/markup-compatibility/2006">
              <mc:Choice xmlns:v="urn:schemas-microsoft-com:vml" Requires="v">
                <p:oleObj r:id="rId3" imgW="2724120" imgH="1828800" progId="">
                  <p:embed/>
                </p:oleObj>
              </mc:Choice>
              <mc:Fallback>
                <p:oleObj r:id="rId3" imgW="2724120" imgH="1828800" progId="">
                  <p:embed/>
                  <p:pic>
                    <p:nvPicPr>
                      <p:cNvPr id="52225" name="Object 1">
                        <a:extLst>
                          <a:ext uri="{FF2B5EF4-FFF2-40B4-BE49-F238E27FC236}">
                            <a16:creationId xmlns:a16="http://schemas.microsoft.com/office/drawing/2014/main" id="{73A0B9EB-9474-3039-F1C4-377FC57F8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364" y="2552700"/>
                        <a:ext cx="4086225" cy="2743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6" name="Rectangle 2">
            <a:extLst>
              <a:ext uri="{FF2B5EF4-FFF2-40B4-BE49-F238E27FC236}">
                <a16:creationId xmlns:a16="http://schemas.microsoft.com/office/drawing/2014/main" id="{443281D9-170E-800B-544A-365DF973DF61}"/>
              </a:ext>
            </a:extLst>
          </p:cNvPr>
          <p:cNvSpPr>
            <a:spLocks noGrp="1" noChangeArrowheads="1"/>
          </p:cNvSpPr>
          <p:nvPr>
            <p:ph type="title" idx="4294967295"/>
          </p:nvPr>
        </p:nvSpPr>
        <p:spPr>
          <a:xfrm>
            <a:off x="2209800" y="609600"/>
            <a:ext cx="7772400" cy="1143000"/>
          </a:xfrm>
          <a:ln/>
        </p:spPr>
        <p:txBody>
          <a:bodyPr anchor="ct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This Ain't the </a:t>
            </a:r>
            <a:br>
              <a:rPr lang="en-US" altLang="en-US"/>
            </a:br>
            <a:r>
              <a:rPr lang="en-US" altLang="en-US"/>
              <a:t>REST Design Pattern</a:t>
            </a:r>
          </a:p>
        </p:txBody>
      </p:sp>
      <p:grpSp>
        <p:nvGrpSpPr>
          <p:cNvPr id="52227" name="Group 3">
            <a:extLst>
              <a:ext uri="{FF2B5EF4-FFF2-40B4-BE49-F238E27FC236}">
                <a16:creationId xmlns:a16="http://schemas.microsoft.com/office/drawing/2014/main" id="{59E8E539-4DB8-FB57-0CAD-C54E668E27AE}"/>
              </a:ext>
            </a:extLst>
          </p:cNvPr>
          <p:cNvGrpSpPr>
            <a:grpSpLocks/>
          </p:cNvGrpSpPr>
          <p:nvPr/>
        </p:nvGrpSpPr>
        <p:grpSpPr bwMode="auto">
          <a:xfrm>
            <a:off x="2743201" y="2374900"/>
            <a:ext cx="466725" cy="615950"/>
            <a:chOff x="768" y="1496"/>
            <a:chExt cx="294" cy="388"/>
          </a:xfrm>
        </p:grpSpPr>
        <p:sp>
          <p:nvSpPr>
            <p:cNvPr id="52228" name="Oval 4">
              <a:extLst>
                <a:ext uri="{FF2B5EF4-FFF2-40B4-BE49-F238E27FC236}">
                  <a16:creationId xmlns:a16="http://schemas.microsoft.com/office/drawing/2014/main" id="{0706C73E-1827-877D-A4B9-4D898A2035F7}"/>
                </a:ext>
              </a:extLst>
            </p:cNvPr>
            <p:cNvSpPr>
              <a:spLocks noChangeArrowheads="1"/>
            </p:cNvSpPr>
            <p:nvPr/>
          </p:nvSpPr>
          <p:spPr bwMode="auto">
            <a:xfrm>
              <a:off x="862" y="1496"/>
              <a:ext cx="114" cy="115"/>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29" name="Line 5">
              <a:extLst>
                <a:ext uri="{FF2B5EF4-FFF2-40B4-BE49-F238E27FC236}">
                  <a16:creationId xmlns:a16="http://schemas.microsoft.com/office/drawing/2014/main" id="{8D193BAF-7F51-AAA7-72B7-F872AFA00CE8}"/>
                </a:ext>
              </a:extLst>
            </p:cNvPr>
            <p:cNvSpPr>
              <a:spLocks noChangeShapeType="1"/>
            </p:cNvSpPr>
            <p:nvPr/>
          </p:nvSpPr>
          <p:spPr bwMode="auto">
            <a:xfrm>
              <a:off x="925" y="1613"/>
              <a:ext cx="0" cy="1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0" name="Line 6">
              <a:extLst>
                <a:ext uri="{FF2B5EF4-FFF2-40B4-BE49-F238E27FC236}">
                  <a16:creationId xmlns:a16="http://schemas.microsoft.com/office/drawing/2014/main" id="{2537B4B9-A243-31B8-8EBF-140682E8F480}"/>
                </a:ext>
              </a:extLst>
            </p:cNvPr>
            <p:cNvSpPr>
              <a:spLocks noChangeShapeType="1"/>
            </p:cNvSpPr>
            <p:nvPr/>
          </p:nvSpPr>
          <p:spPr bwMode="auto">
            <a:xfrm flipH="1">
              <a:off x="844" y="1784"/>
              <a:ext cx="72" cy="1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1" name="Line 7">
              <a:extLst>
                <a:ext uri="{FF2B5EF4-FFF2-40B4-BE49-F238E27FC236}">
                  <a16:creationId xmlns:a16="http://schemas.microsoft.com/office/drawing/2014/main" id="{17E1EBCC-FABA-8BA0-5F89-55050F427045}"/>
                </a:ext>
              </a:extLst>
            </p:cNvPr>
            <p:cNvSpPr>
              <a:spLocks noChangeShapeType="1"/>
            </p:cNvSpPr>
            <p:nvPr/>
          </p:nvSpPr>
          <p:spPr bwMode="auto">
            <a:xfrm>
              <a:off x="916" y="1784"/>
              <a:ext cx="68" cy="9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2" name="Line 8">
              <a:extLst>
                <a:ext uri="{FF2B5EF4-FFF2-40B4-BE49-F238E27FC236}">
                  <a16:creationId xmlns:a16="http://schemas.microsoft.com/office/drawing/2014/main" id="{5257118A-FB7D-7EDD-0F09-40B20CE70316}"/>
                </a:ext>
              </a:extLst>
            </p:cNvPr>
            <p:cNvSpPr>
              <a:spLocks noChangeShapeType="1"/>
            </p:cNvSpPr>
            <p:nvPr/>
          </p:nvSpPr>
          <p:spPr bwMode="auto">
            <a:xfrm flipH="1" flipV="1">
              <a:off x="768" y="1650"/>
              <a:ext cx="157" cy="1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3" name="Line 9">
              <a:extLst>
                <a:ext uri="{FF2B5EF4-FFF2-40B4-BE49-F238E27FC236}">
                  <a16:creationId xmlns:a16="http://schemas.microsoft.com/office/drawing/2014/main" id="{33506EC3-6D45-0ABD-98D4-34570ADD004D}"/>
                </a:ext>
              </a:extLst>
            </p:cNvPr>
            <p:cNvSpPr>
              <a:spLocks noChangeShapeType="1"/>
            </p:cNvSpPr>
            <p:nvPr/>
          </p:nvSpPr>
          <p:spPr bwMode="auto">
            <a:xfrm flipV="1">
              <a:off x="931" y="1626"/>
              <a:ext cx="131" cy="34"/>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34" name="Group 10">
            <a:extLst>
              <a:ext uri="{FF2B5EF4-FFF2-40B4-BE49-F238E27FC236}">
                <a16:creationId xmlns:a16="http://schemas.microsoft.com/office/drawing/2014/main" id="{C25FBCFD-0930-AEC3-D68C-43F401E6C4F4}"/>
              </a:ext>
            </a:extLst>
          </p:cNvPr>
          <p:cNvGrpSpPr>
            <a:grpSpLocks/>
          </p:cNvGrpSpPr>
          <p:nvPr/>
        </p:nvGrpSpPr>
        <p:grpSpPr bwMode="auto">
          <a:xfrm>
            <a:off x="2286001" y="2603501"/>
            <a:ext cx="301625" cy="377825"/>
            <a:chOff x="480" y="1640"/>
            <a:chExt cx="190" cy="238"/>
          </a:xfrm>
        </p:grpSpPr>
        <p:sp>
          <p:nvSpPr>
            <p:cNvPr id="52235" name="Oval 11">
              <a:extLst>
                <a:ext uri="{FF2B5EF4-FFF2-40B4-BE49-F238E27FC236}">
                  <a16:creationId xmlns:a16="http://schemas.microsoft.com/office/drawing/2014/main" id="{46796A1A-6DDC-31BD-4164-C0179F9783DB}"/>
                </a:ext>
              </a:extLst>
            </p:cNvPr>
            <p:cNvSpPr>
              <a:spLocks noChangeArrowheads="1"/>
            </p:cNvSpPr>
            <p:nvPr/>
          </p:nvSpPr>
          <p:spPr bwMode="auto">
            <a:xfrm>
              <a:off x="541" y="1640"/>
              <a:ext cx="74" cy="7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36" name="Line 12">
              <a:extLst>
                <a:ext uri="{FF2B5EF4-FFF2-40B4-BE49-F238E27FC236}">
                  <a16:creationId xmlns:a16="http://schemas.microsoft.com/office/drawing/2014/main" id="{3DAF6E13-DE56-F314-1DEF-FDF22CC037B5}"/>
                </a:ext>
              </a:extLst>
            </p:cNvPr>
            <p:cNvSpPr>
              <a:spLocks noChangeShapeType="1"/>
            </p:cNvSpPr>
            <p:nvPr/>
          </p:nvSpPr>
          <p:spPr bwMode="auto">
            <a:xfrm>
              <a:off x="581" y="1712"/>
              <a:ext cx="0" cy="9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7" name="Line 13">
              <a:extLst>
                <a:ext uri="{FF2B5EF4-FFF2-40B4-BE49-F238E27FC236}">
                  <a16:creationId xmlns:a16="http://schemas.microsoft.com/office/drawing/2014/main" id="{9EEDCC18-00D4-DDFA-8610-8EEC853C2E15}"/>
                </a:ext>
              </a:extLst>
            </p:cNvPr>
            <p:cNvSpPr>
              <a:spLocks noChangeShapeType="1"/>
            </p:cNvSpPr>
            <p:nvPr/>
          </p:nvSpPr>
          <p:spPr bwMode="auto">
            <a:xfrm flipH="1">
              <a:off x="529" y="1817"/>
              <a:ext cx="47"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8" name="Line 14">
              <a:extLst>
                <a:ext uri="{FF2B5EF4-FFF2-40B4-BE49-F238E27FC236}">
                  <a16:creationId xmlns:a16="http://schemas.microsoft.com/office/drawing/2014/main" id="{1AD8DBB2-E552-03DC-3BDE-CADFBCEE4117}"/>
                </a:ext>
              </a:extLst>
            </p:cNvPr>
            <p:cNvSpPr>
              <a:spLocks noChangeShapeType="1"/>
            </p:cNvSpPr>
            <p:nvPr/>
          </p:nvSpPr>
          <p:spPr bwMode="auto">
            <a:xfrm>
              <a:off x="576" y="1817"/>
              <a:ext cx="43" cy="5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9" name="Line 15">
              <a:extLst>
                <a:ext uri="{FF2B5EF4-FFF2-40B4-BE49-F238E27FC236}">
                  <a16:creationId xmlns:a16="http://schemas.microsoft.com/office/drawing/2014/main" id="{4A9081DC-08EC-EBDB-1274-141323678054}"/>
                </a:ext>
              </a:extLst>
            </p:cNvPr>
            <p:cNvSpPr>
              <a:spLocks noChangeShapeType="1"/>
            </p:cNvSpPr>
            <p:nvPr/>
          </p:nvSpPr>
          <p:spPr bwMode="auto">
            <a:xfrm flipH="1" flipV="1">
              <a:off x="479" y="1734"/>
              <a:ext cx="102" cy="1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0" name="Line 16">
              <a:extLst>
                <a:ext uri="{FF2B5EF4-FFF2-40B4-BE49-F238E27FC236}">
                  <a16:creationId xmlns:a16="http://schemas.microsoft.com/office/drawing/2014/main" id="{F718EB15-215E-A627-9B50-7A1D0A4749D1}"/>
                </a:ext>
              </a:extLst>
            </p:cNvPr>
            <p:cNvSpPr>
              <a:spLocks noChangeShapeType="1"/>
            </p:cNvSpPr>
            <p:nvPr/>
          </p:nvSpPr>
          <p:spPr bwMode="auto">
            <a:xfrm flipV="1">
              <a:off x="586" y="1719"/>
              <a:ext cx="83" cy="2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41" name="Group 17">
            <a:extLst>
              <a:ext uri="{FF2B5EF4-FFF2-40B4-BE49-F238E27FC236}">
                <a16:creationId xmlns:a16="http://schemas.microsoft.com/office/drawing/2014/main" id="{9632609E-14BA-4401-6E6A-2BA95BC999CB}"/>
              </a:ext>
            </a:extLst>
          </p:cNvPr>
          <p:cNvGrpSpPr>
            <a:grpSpLocks/>
          </p:cNvGrpSpPr>
          <p:nvPr/>
        </p:nvGrpSpPr>
        <p:grpSpPr bwMode="auto">
          <a:xfrm>
            <a:off x="2514601" y="2527301"/>
            <a:ext cx="301625" cy="530225"/>
            <a:chOff x="624" y="1592"/>
            <a:chExt cx="190" cy="334"/>
          </a:xfrm>
        </p:grpSpPr>
        <p:sp>
          <p:nvSpPr>
            <p:cNvPr id="52242" name="Oval 18">
              <a:extLst>
                <a:ext uri="{FF2B5EF4-FFF2-40B4-BE49-F238E27FC236}">
                  <a16:creationId xmlns:a16="http://schemas.microsoft.com/office/drawing/2014/main" id="{42D64490-3AF1-BF9B-A76D-0AF4EABB003E}"/>
                </a:ext>
              </a:extLst>
            </p:cNvPr>
            <p:cNvSpPr>
              <a:spLocks noChangeArrowheads="1"/>
            </p:cNvSpPr>
            <p:nvPr/>
          </p:nvSpPr>
          <p:spPr bwMode="auto">
            <a:xfrm>
              <a:off x="685" y="1592"/>
              <a:ext cx="74" cy="99"/>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43" name="Line 19">
              <a:extLst>
                <a:ext uri="{FF2B5EF4-FFF2-40B4-BE49-F238E27FC236}">
                  <a16:creationId xmlns:a16="http://schemas.microsoft.com/office/drawing/2014/main" id="{0E50DAA3-6C4E-33E7-2149-68A886D33C15}"/>
                </a:ext>
              </a:extLst>
            </p:cNvPr>
            <p:cNvSpPr>
              <a:spLocks noChangeShapeType="1"/>
            </p:cNvSpPr>
            <p:nvPr/>
          </p:nvSpPr>
          <p:spPr bwMode="auto">
            <a:xfrm>
              <a:off x="725" y="1693"/>
              <a:ext cx="0" cy="13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4" name="Line 20">
              <a:extLst>
                <a:ext uri="{FF2B5EF4-FFF2-40B4-BE49-F238E27FC236}">
                  <a16:creationId xmlns:a16="http://schemas.microsoft.com/office/drawing/2014/main" id="{C943868B-D56F-3434-33D5-F2E837AC996B}"/>
                </a:ext>
              </a:extLst>
            </p:cNvPr>
            <p:cNvSpPr>
              <a:spLocks noChangeShapeType="1"/>
            </p:cNvSpPr>
            <p:nvPr/>
          </p:nvSpPr>
          <p:spPr bwMode="auto">
            <a:xfrm flipH="1">
              <a:off x="673" y="1840"/>
              <a:ext cx="47" cy="8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5" name="Line 21">
              <a:extLst>
                <a:ext uri="{FF2B5EF4-FFF2-40B4-BE49-F238E27FC236}">
                  <a16:creationId xmlns:a16="http://schemas.microsoft.com/office/drawing/2014/main" id="{415221B7-C53C-E3C4-E010-AFBE46EE0B23}"/>
                </a:ext>
              </a:extLst>
            </p:cNvPr>
            <p:cNvSpPr>
              <a:spLocks noChangeShapeType="1"/>
            </p:cNvSpPr>
            <p:nvPr/>
          </p:nvSpPr>
          <p:spPr bwMode="auto">
            <a:xfrm>
              <a:off x="720" y="1840"/>
              <a:ext cx="43" cy="7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6" name="Line 22">
              <a:extLst>
                <a:ext uri="{FF2B5EF4-FFF2-40B4-BE49-F238E27FC236}">
                  <a16:creationId xmlns:a16="http://schemas.microsoft.com/office/drawing/2014/main" id="{083D2810-5162-D1AB-D38E-880431DDA29F}"/>
                </a:ext>
              </a:extLst>
            </p:cNvPr>
            <p:cNvSpPr>
              <a:spLocks noChangeShapeType="1"/>
            </p:cNvSpPr>
            <p:nvPr/>
          </p:nvSpPr>
          <p:spPr bwMode="auto">
            <a:xfrm flipH="1" flipV="1">
              <a:off x="623" y="1724"/>
              <a:ext cx="102" cy="1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7" name="Line 23">
              <a:extLst>
                <a:ext uri="{FF2B5EF4-FFF2-40B4-BE49-F238E27FC236}">
                  <a16:creationId xmlns:a16="http://schemas.microsoft.com/office/drawing/2014/main" id="{A4E8B847-9457-1DD8-1D5F-A4DB90574866}"/>
                </a:ext>
              </a:extLst>
            </p:cNvPr>
            <p:cNvSpPr>
              <a:spLocks noChangeShapeType="1"/>
            </p:cNvSpPr>
            <p:nvPr/>
          </p:nvSpPr>
          <p:spPr bwMode="auto">
            <a:xfrm flipV="1">
              <a:off x="730" y="1704"/>
              <a:ext cx="83" cy="2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48" name="Group 24">
            <a:extLst>
              <a:ext uri="{FF2B5EF4-FFF2-40B4-BE49-F238E27FC236}">
                <a16:creationId xmlns:a16="http://schemas.microsoft.com/office/drawing/2014/main" id="{5A9A7A5E-6851-4430-7CB4-6C0F5C4445BE}"/>
              </a:ext>
            </a:extLst>
          </p:cNvPr>
          <p:cNvGrpSpPr>
            <a:grpSpLocks/>
          </p:cNvGrpSpPr>
          <p:nvPr/>
        </p:nvGrpSpPr>
        <p:grpSpPr bwMode="auto">
          <a:xfrm>
            <a:off x="2730501" y="3517900"/>
            <a:ext cx="466725" cy="615950"/>
            <a:chOff x="760" y="2216"/>
            <a:chExt cx="294" cy="388"/>
          </a:xfrm>
        </p:grpSpPr>
        <p:sp>
          <p:nvSpPr>
            <p:cNvPr id="52249" name="Oval 25">
              <a:extLst>
                <a:ext uri="{FF2B5EF4-FFF2-40B4-BE49-F238E27FC236}">
                  <a16:creationId xmlns:a16="http://schemas.microsoft.com/office/drawing/2014/main" id="{AAE98DAB-456D-7101-8C80-2B33247F0DBC}"/>
                </a:ext>
              </a:extLst>
            </p:cNvPr>
            <p:cNvSpPr>
              <a:spLocks noChangeArrowheads="1"/>
            </p:cNvSpPr>
            <p:nvPr/>
          </p:nvSpPr>
          <p:spPr bwMode="auto">
            <a:xfrm>
              <a:off x="853" y="2216"/>
              <a:ext cx="115" cy="115"/>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0" name="Line 26">
              <a:extLst>
                <a:ext uri="{FF2B5EF4-FFF2-40B4-BE49-F238E27FC236}">
                  <a16:creationId xmlns:a16="http://schemas.microsoft.com/office/drawing/2014/main" id="{12D2ED4F-CF08-F7DF-31C1-1E5C3F43B799}"/>
                </a:ext>
              </a:extLst>
            </p:cNvPr>
            <p:cNvSpPr>
              <a:spLocks noChangeShapeType="1"/>
            </p:cNvSpPr>
            <p:nvPr/>
          </p:nvSpPr>
          <p:spPr bwMode="auto">
            <a:xfrm>
              <a:off x="916" y="2333"/>
              <a:ext cx="0" cy="1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28E21DDD-8536-FD92-37A0-4C8956E16432}"/>
                </a:ext>
              </a:extLst>
            </p:cNvPr>
            <p:cNvSpPr>
              <a:spLocks noChangeShapeType="1"/>
            </p:cNvSpPr>
            <p:nvPr/>
          </p:nvSpPr>
          <p:spPr bwMode="auto">
            <a:xfrm flipH="1">
              <a:off x="836" y="2504"/>
              <a:ext cx="72" cy="1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5DB76E17-07AD-0A7C-370D-36724F3AF48F}"/>
                </a:ext>
              </a:extLst>
            </p:cNvPr>
            <p:cNvSpPr>
              <a:spLocks noChangeShapeType="1"/>
            </p:cNvSpPr>
            <p:nvPr/>
          </p:nvSpPr>
          <p:spPr bwMode="auto">
            <a:xfrm>
              <a:off x="908" y="2504"/>
              <a:ext cx="68" cy="9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D1B4DF2B-849D-EFF1-AEDB-50213CAAA2FF}"/>
                </a:ext>
              </a:extLst>
            </p:cNvPr>
            <p:cNvSpPr>
              <a:spLocks noChangeShapeType="1"/>
            </p:cNvSpPr>
            <p:nvPr/>
          </p:nvSpPr>
          <p:spPr bwMode="auto">
            <a:xfrm flipH="1" flipV="1">
              <a:off x="759" y="2370"/>
              <a:ext cx="157" cy="1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D8C84C0C-6112-1401-813D-CBB2AEF1FC10}"/>
                </a:ext>
              </a:extLst>
            </p:cNvPr>
            <p:cNvSpPr>
              <a:spLocks noChangeShapeType="1"/>
            </p:cNvSpPr>
            <p:nvPr/>
          </p:nvSpPr>
          <p:spPr bwMode="auto">
            <a:xfrm flipV="1">
              <a:off x="923" y="2346"/>
              <a:ext cx="131" cy="34"/>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55" name="Group 31">
            <a:extLst>
              <a:ext uri="{FF2B5EF4-FFF2-40B4-BE49-F238E27FC236}">
                <a16:creationId xmlns:a16="http://schemas.microsoft.com/office/drawing/2014/main" id="{62F5EDB0-C6C4-9BFC-4E2F-816E68CE8892}"/>
              </a:ext>
            </a:extLst>
          </p:cNvPr>
          <p:cNvGrpSpPr>
            <a:grpSpLocks/>
          </p:cNvGrpSpPr>
          <p:nvPr/>
        </p:nvGrpSpPr>
        <p:grpSpPr bwMode="auto">
          <a:xfrm>
            <a:off x="2273301" y="3746501"/>
            <a:ext cx="301625" cy="377825"/>
            <a:chOff x="472" y="2360"/>
            <a:chExt cx="190" cy="238"/>
          </a:xfrm>
        </p:grpSpPr>
        <p:sp>
          <p:nvSpPr>
            <p:cNvPr id="52256" name="Oval 32">
              <a:extLst>
                <a:ext uri="{FF2B5EF4-FFF2-40B4-BE49-F238E27FC236}">
                  <a16:creationId xmlns:a16="http://schemas.microsoft.com/office/drawing/2014/main" id="{3E63AC34-2FC4-9CDA-5D04-D1FC25EEEA20}"/>
                </a:ext>
              </a:extLst>
            </p:cNvPr>
            <p:cNvSpPr>
              <a:spLocks noChangeArrowheads="1"/>
            </p:cNvSpPr>
            <p:nvPr/>
          </p:nvSpPr>
          <p:spPr bwMode="auto">
            <a:xfrm>
              <a:off x="532" y="2360"/>
              <a:ext cx="74" cy="7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7" name="Line 33">
              <a:extLst>
                <a:ext uri="{FF2B5EF4-FFF2-40B4-BE49-F238E27FC236}">
                  <a16:creationId xmlns:a16="http://schemas.microsoft.com/office/drawing/2014/main" id="{8673E605-0A85-0763-7E27-75FFCFC3C581}"/>
                </a:ext>
              </a:extLst>
            </p:cNvPr>
            <p:cNvSpPr>
              <a:spLocks noChangeShapeType="1"/>
            </p:cNvSpPr>
            <p:nvPr/>
          </p:nvSpPr>
          <p:spPr bwMode="auto">
            <a:xfrm>
              <a:off x="573" y="2432"/>
              <a:ext cx="0" cy="9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8" name="Line 34">
              <a:extLst>
                <a:ext uri="{FF2B5EF4-FFF2-40B4-BE49-F238E27FC236}">
                  <a16:creationId xmlns:a16="http://schemas.microsoft.com/office/drawing/2014/main" id="{843D4B1E-B6F5-28F9-2BEA-AB004C091F49}"/>
                </a:ext>
              </a:extLst>
            </p:cNvPr>
            <p:cNvSpPr>
              <a:spLocks noChangeShapeType="1"/>
            </p:cNvSpPr>
            <p:nvPr/>
          </p:nvSpPr>
          <p:spPr bwMode="auto">
            <a:xfrm flipH="1">
              <a:off x="521" y="2537"/>
              <a:ext cx="47"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9" name="Line 35">
              <a:extLst>
                <a:ext uri="{FF2B5EF4-FFF2-40B4-BE49-F238E27FC236}">
                  <a16:creationId xmlns:a16="http://schemas.microsoft.com/office/drawing/2014/main" id="{CBA932D9-B055-3405-4B5E-B777557DACF5}"/>
                </a:ext>
              </a:extLst>
            </p:cNvPr>
            <p:cNvSpPr>
              <a:spLocks noChangeShapeType="1"/>
            </p:cNvSpPr>
            <p:nvPr/>
          </p:nvSpPr>
          <p:spPr bwMode="auto">
            <a:xfrm>
              <a:off x="568" y="2537"/>
              <a:ext cx="43" cy="5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0" name="Line 36">
              <a:extLst>
                <a:ext uri="{FF2B5EF4-FFF2-40B4-BE49-F238E27FC236}">
                  <a16:creationId xmlns:a16="http://schemas.microsoft.com/office/drawing/2014/main" id="{105BD2B2-A35F-1A0B-9644-87F19ED31ADE}"/>
                </a:ext>
              </a:extLst>
            </p:cNvPr>
            <p:cNvSpPr>
              <a:spLocks noChangeShapeType="1"/>
            </p:cNvSpPr>
            <p:nvPr/>
          </p:nvSpPr>
          <p:spPr bwMode="auto">
            <a:xfrm flipH="1" flipV="1">
              <a:off x="471" y="2454"/>
              <a:ext cx="102" cy="1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1" name="Line 37">
              <a:extLst>
                <a:ext uri="{FF2B5EF4-FFF2-40B4-BE49-F238E27FC236}">
                  <a16:creationId xmlns:a16="http://schemas.microsoft.com/office/drawing/2014/main" id="{97CC52E4-48F5-010A-2C8A-E9F58EBBDD99}"/>
                </a:ext>
              </a:extLst>
            </p:cNvPr>
            <p:cNvSpPr>
              <a:spLocks noChangeShapeType="1"/>
            </p:cNvSpPr>
            <p:nvPr/>
          </p:nvSpPr>
          <p:spPr bwMode="auto">
            <a:xfrm flipV="1">
              <a:off x="578" y="2439"/>
              <a:ext cx="84" cy="2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62" name="Group 38">
            <a:extLst>
              <a:ext uri="{FF2B5EF4-FFF2-40B4-BE49-F238E27FC236}">
                <a16:creationId xmlns:a16="http://schemas.microsoft.com/office/drawing/2014/main" id="{46913F5C-72F4-CA48-A420-EA509E549232}"/>
              </a:ext>
            </a:extLst>
          </p:cNvPr>
          <p:cNvGrpSpPr>
            <a:grpSpLocks/>
          </p:cNvGrpSpPr>
          <p:nvPr/>
        </p:nvGrpSpPr>
        <p:grpSpPr bwMode="auto">
          <a:xfrm>
            <a:off x="2501901" y="3670301"/>
            <a:ext cx="301625" cy="530225"/>
            <a:chOff x="616" y="2312"/>
            <a:chExt cx="190" cy="334"/>
          </a:xfrm>
        </p:grpSpPr>
        <p:sp>
          <p:nvSpPr>
            <p:cNvPr id="52263" name="Oval 39">
              <a:extLst>
                <a:ext uri="{FF2B5EF4-FFF2-40B4-BE49-F238E27FC236}">
                  <a16:creationId xmlns:a16="http://schemas.microsoft.com/office/drawing/2014/main" id="{EE403441-6F84-1752-3034-A65E1A478ACD}"/>
                </a:ext>
              </a:extLst>
            </p:cNvPr>
            <p:cNvSpPr>
              <a:spLocks noChangeArrowheads="1"/>
            </p:cNvSpPr>
            <p:nvPr/>
          </p:nvSpPr>
          <p:spPr bwMode="auto">
            <a:xfrm>
              <a:off x="676" y="2312"/>
              <a:ext cx="74" cy="99"/>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Line 40">
              <a:extLst>
                <a:ext uri="{FF2B5EF4-FFF2-40B4-BE49-F238E27FC236}">
                  <a16:creationId xmlns:a16="http://schemas.microsoft.com/office/drawing/2014/main" id="{EBE838A8-3CB1-4B71-2DE4-4B7594F949E9}"/>
                </a:ext>
              </a:extLst>
            </p:cNvPr>
            <p:cNvSpPr>
              <a:spLocks noChangeShapeType="1"/>
            </p:cNvSpPr>
            <p:nvPr/>
          </p:nvSpPr>
          <p:spPr bwMode="auto">
            <a:xfrm>
              <a:off x="717" y="2413"/>
              <a:ext cx="0" cy="13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5" name="Line 41">
              <a:extLst>
                <a:ext uri="{FF2B5EF4-FFF2-40B4-BE49-F238E27FC236}">
                  <a16:creationId xmlns:a16="http://schemas.microsoft.com/office/drawing/2014/main" id="{ADBDD3B0-5C1C-67AA-9969-A0272AD8067D}"/>
                </a:ext>
              </a:extLst>
            </p:cNvPr>
            <p:cNvSpPr>
              <a:spLocks noChangeShapeType="1"/>
            </p:cNvSpPr>
            <p:nvPr/>
          </p:nvSpPr>
          <p:spPr bwMode="auto">
            <a:xfrm flipH="1">
              <a:off x="665" y="2560"/>
              <a:ext cx="47" cy="8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6" name="Line 42">
              <a:extLst>
                <a:ext uri="{FF2B5EF4-FFF2-40B4-BE49-F238E27FC236}">
                  <a16:creationId xmlns:a16="http://schemas.microsoft.com/office/drawing/2014/main" id="{C8FC117C-BF48-DF11-4374-2F42F564C01E}"/>
                </a:ext>
              </a:extLst>
            </p:cNvPr>
            <p:cNvSpPr>
              <a:spLocks noChangeShapeType="1"/>
            </p:cNvSpPr>
            <p:nvPr/>
          </p:nvSpPr>
          <p:spPr bwMode="auto">
            <a:xfrm>
              <a:off x="712" y="2560"/>
              <a:ext cx="43" cy="7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7" name="Line 43">
              <a:extLst>
                <a:ext uri="{FF2B5EF4-FFF2-40B4-BE49-F238E27FC236}">
                  <a16:creationId xmlns:a16="http://schemas.microsoft.com/office/drawing/2014/main" id="{558269D4-448F-02AA-F58C-D002AFAD128D}"/>
                </a:ext>
              </a:extLst>
            </p:cNvPr>
            <p:cNvSpPr>
              <a:spLocks noChangeShapeType="1"/>
            </p:cNvSpPr>
            <p:nvPr/>
          </p:nvSpPr>
          <p:spPr bwMode="auto">
            <a:xfrm flipH="1" flipV="1">
              <a:off x="615" y="2444"/>
              <a:ext cx="102" cy="1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68" name="Line 44">
              <a:extLst>
                <a:ext uri="{FF2B5EF4-FFF2-40B4-BE49-F238E27FC236}">
                  <a16:creationId xmlns:a16="http://schemas.microsoft.com/office/drawing/2014/main" id="{C28B5817-DA25-4779-D1C2-94B84E28CAD0}"/>
                </a:ext>
              </a:extLst>
            </p:cNvPr>
            <p:cNvSpPr>
              <a:spLocks noChangeShapeType="1"/>
            </p:cNvSpPr>
            <p:nvPr/>
          </p:nvSpPr>
          <p:spPr bwMode="auto">
            <a:xfrm flipV="1">
              <a:off x="722" y="2424"/>
              <a:ext cx="84" cy="2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69" name="Group 45">
            <a:extLst>
              <a:ext uri="{FF2B5EF4-FFF2-40B4-BE49-F238E27FC236}">
                <a16:creationId xmlns:a16="http://schemas.microsoft.com/office/drawing/2014/main" id="{BE7A73A9-29C4-14EF-F72D-0DE5807DA0A5}"/>
              </a:ext>
            </a:extLst>
          </p:cNvPr>
          <p:cNvGrpSpPr>
            <a:grpSpLocks/>
          </p:cNvGrpSpPr>
          <p:nvPr/>
        </p:nvGrpSpPr>
        <p:grpSpPr bwMode="auto">
          <a:xfrm>
            <a:off x="2743201" y="4660900"/>
            <a:ext cx="466725" cy="615950"/>
            <a:chOff x="768" y="2936"/>
            <a:chExt cx="294" cy="388"/>
          </a:xfrm>
        </p:grpSpPr>
        <p:sp>
          <p:nvSpPr>
            <p:cNvPr id="52270" name="Oval 46">
              <a:extLst>
                <a:ext uri="{FF2B5EF4-FFF2-40B4-BE49-F238E27FC236}">
                  <a16:creationId xmlns:a16="http://schemas.microsoft.com/office/drawing/2014/main" id="{8F9664FF-0011-0530-7638-434696DB4A32}"/>
                </a:ext>
              </a:extLst>
            </p:cNvPr>
            <p:cNvSpPr>
              <a:spLocks noChangeArrowheads="1"/>
            </p:cNvSpPr>
            <p:nvPr/>
          </p:nvSpPr>
          <p:spPr bwMode="auto">
            <a:xfrm>
              <a:off x="862" y="2936"/>
              <a:ext cx="114" cy="115"/>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1" name="Line 47">
              <a:extLst>
                <a:ext uri="{FF2B5EF4-FFF2-40B4-BE49-F238E27FC236}">
                  <a16:creationId xmlns:a16="http://schemas.microsoft.com/office/drawing/2014/main" id="{FCE2F119-4166-D23B-AE2E-1A10216AC09E}"/>
                </a:ext>
              </a:extLst>
            </p:cNvPr>
            <p:cNvSpPr>
              <a:spLocks noChangeShapeType="1"/>
            </p:cNvSpPr>
            <p:nvPr/>
          </p:nvSpPr>
          <p:spPr bwMode="auto">
            <a:xfrm>
              <a:off x="925" y="3053"/>
              <a:ext cx="0" cy="1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72" name="Line 48">
              <a:extLst>
                <a:ext uri="{FF2B5EF4-FFF2-40B4-BE49-F238E27FC236}">
                  <a16:creationId xmlns:a16="http://schemas.microsoft.com/office/drawing/2014/main" id="{5FE9267E-A0CB-AE5A-D4CA-07027660B364}"/>
                </a:ext>
              </a:extLst>
            </p:cNvPr>
            <p:cNvSpPr>
              <a:spLocks noChangeShapeType="1"/>
            </p:cNvSpPr>
            <p:nvPr/>
          </p:nvSpPr>
          <p:spPr bwMode="auto">
            <a:xfrm flipH="1">
              <a:off x="844" y="3224"/>
              <a:ext cx="72" cy="1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73" name="Line 49">
              <a:extLst>
                <a:ext uri="{FF2B5EF4-FFF2-40B4-BE49-F238E27FC236}">
                  <a16:creationId xmlns:a16="http://schemas.microsoft.com/office/drawing/2014/main" id="{4E3F4C8B-D60C-1B0C-B9FA-FF24BB62DE85}"/>
                </a:ext>
              </a:extLst>
            </p:cNvPr>
            <p:cNvSpPr>
              <a:spLocks noChangeShapeType="1"/>
            </p:cNvSpPr>
            <p:nvPr/>
          </p:nvSpPr>
          <p:spPr bwMode="auto">
            <a:xfrm>
              <a:off x="916" y="3224"/>
              <a:ext cx="68" cy="9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74" name="Line 50">
              <a:extLst>
                <a:ext uri="{FF2B5EF4-FFF2-40B4-BE49-F238E27FC236}">
                  <a16:creationId xmlns:a16="http://schemas.microsoft.com/office/drawing/2014/main" id="{3FED1144-41E3-CB7C-4065-8797B3DF3571}"/>
                </a:ext>
              </a:extLst>
            </p:cNvPr>
            <p:cNvSpPr>
              <a:spLocks noChangeShapeType="1"/>
            </p:cNvSpPr>
            <p:nvPr/>
          </p:nvSpPr>
          <p:spPr bwMode="auto">
            <a:xfrm flipH="1" flipV="1">
              <a:off x="768" y="3090"/>
              <a:ext cx="157" cy="1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75" name="Line 51">
              <a:extLst>
                <a:ext uri="{FF2B5EF4-FFF2-40B4-BE49-F238E27FC236}">
                  <a16:creationId xmlns:a16="http://schemas.microsoft.com/office/drawing/2014/main" id="{0AF6A04A-6B13-0661-C996-319F6C9605CD}"/>
                </a:ext>
              </a:extLst>
            </p:cNvPr>
            <p:cNvSpPr>
              <a:spLocks noChangeShapeType="1"/>
            </p:cNvSpPr>
            <p:nvPr/>
          </p:nvSpPr>
          <p:spPr bwMode="auto">
            <a:xfrm flipV="1">
              <a:off x="931" y="3066"/>
              <a:ext cx="131" cy="34"/>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76" name="Group 52">
            <a:extLst>
              <a:ext uri="{FF2B5EF4-FFF2-40B4-BE49-F238E27FC236}">
                <a16:creationId xmlns:a16="http://schemas.microsoft.com/office/drawing/2014/main" id="{B5033021-82A7-C0B5-6E9C-DBB2D1E6530A}"/>
              </a:ext>
            </a:extLst>
          </p:cNvPr>
          <p:cNvGrpSpPr>
            <a:grpSpLocks/>
          </p:cNvGrpSpPr>
          <p:nvPr/>
        </p:nvGrpSpPr>
        <p:grpSpPr bwMode="auto">
          <a:xfrm>
            <a:off x="2286001" y="4889501"/>
            <a:ext cx="301625" cy="377825"/>
            <a:chOff x="480" y="3080"/>
            <a:chExt cx="190" cy="238"/>
          </a:xfrm>
        </p:grpSpPr>
        <p:sp>
          <p:nvSpPr>
            <p:cNvPr id="52277" name="Oval 53">
              <a:extLst>
                <a:ext uri="{FF2B5EF4-FFF2-40B4-BE49-F238E27FC236}">
                  <a16:creationId xmlns:a16="http://schemas.microsoft.com/office/drawing/2014/main" id="{F7EBDDC1-0B52-8699-6DE5-70EBA5AE4E82}"/>
                </a:ext>
              </a:extLst>
            </p:cNvPr>
            <p:cNvSpPr>
              <a:spLocks noChangeArrowheads="1"/>
            </p:cNvSpPr>
            <p:nvPr/>
          </p:nvSpPr>
          <p:spPr bwMode="auto">
            <a:xfrm>
              <a:off x="541" y="3080"/>
              <a:ext cx="74" cy="7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Line 54">
              <a:extLst>
                <a:ext uri="{FF2B5EF4-FFF2-40B4-BE49-F238E27FC236}">
                  <a16:creationId xmlns:a16="http://schemas.microsoft.com/office/drawing/2014/main" id="{CB95790C-151B-1878-AEE9-68B67DDC9D84}"/>
                </a:ext>
              </a:extLst>
            </p:cNvPr>
            <p:cNvSpPr>
              <a:spLocks noChangeShapeType="1"/>
            </p:cNvSpPr>
            <p:nvPr/>
          </p:nvSpPr>
          <p:spPr bwMode="auto">
            <a:xfrm>
              <a:off x="581" y="3152"/>
              <a:ext cx="0" cy="9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79" name="Line 55">
              <a:extLst>
                <a:ext uri="{FF2B5EF4-FFF2-40B4-BE49-F238E27FC236}">
                  <a16:creationId xmlns:a16="http://schemas.microsoft.com/office/drawing/2014/main" id="{BCD4D38C-A9BF-C60C-1BC5-BA969157F5DE}"/>
                </a:ext>
              </a:extLst>
            </p:cNvPr>
            <p:cNvSpPr>
              <a:spLocks noChangeShapeType="1"/>
            </p:cNvSpPr>
            <p:nvPr/>
          </p:nvSpPr>
          <p:spPr bwMode="auto">
            <a:xfrm flipH="1">
              <a:off x="529" y="3257"/>
              <a:ext cx="47"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80" name="Line 56">
              <a:extLst>
                <a:ext uri="{FF2B5EF4-FFF2-40B4-BE49-F238E27FC236}">
                  <a16:creationId xmlns:a16="http://schemas.microsoft.com/office/drawing/2014/main" id="{D2B02B94-5D71-3CE0-5D0B-8C5B0B061104}"/>
                </a:ext>
              </a:extLst>
            </p:cNvPr>
            <p:cNvSpPr>
              <a:spLocks noChangeShapeType="1"/>
            </p:cNvSpPr>
            <p:nvPr/>
          </p:nvSpPr>
          <p:spPr bwMode="auto">
            <a:xfrm>
              <a:off x="576" y="3257"/>
              <a:ext cx="43" cy="5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81" name="Line 57">
              <a:extLst>
                <a:ext uri="{FF2B5EF4-FFF2-40B4-BE49-F238E27FC236}">
                  <a16:creationId xmlns:a16="http://schemas.microsoft.com/office/drawing/2014/main" id="{AF5ED91A-633B-6D6B-A672-0B09167C4338}"/>
                </a:ext>
              </a:extLst>
            </p:cNvPr>
            <p:cNvSpPr>
              <a:spLocks noChangeShapeType="1"/>
            </p:cNvSpPr>
            <p:nvPr/>
          </p:nvSpPr>
          <p:spPr bwMode="auto">
            <a:xfrm flipH="1" flipV="1">
              <a:off x="479" y="3174"/>
              <a:ext cx="102" cy="1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82" name="Line 58">
              <a:extLst>
                <a:ext uri="{FF2B5EF4-FFF2-40B4-BE49-F238E27FC236}">
                  <a16:creationId xmlns:a16="http://schemas.microsoft.com/office/drawing/2014/main" id="{C90DE882-D73D-FC1F-2D85-364199F7E87D}"/>
                </a:ext>
              </a:extLst>
            </p:cNvPr>
            <p:cNvSpPr>
              <a:spLocks noChangeShapeType="1"/>
            </p:cNvSpPr>
            <p:nvPr/>
          </p:nvSpPr>
          <p:spPr bwMode="auto">
            <a:xfrm flipV="1">
              <a:off x="586" y="3159"/>
              <a:ext cx="83" cy="2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2283" name="Group 59">
            <a:extLst>
              <a:ext uri="{FF2B5EF4-FFF2-40B4-BE49-F238E27FC236}">
                <a16:creationId xmlns:a16="http://schemas.microsoft.com/office/drawing/2014/main" id="{C2C2024D-2EB4-DE7B-640F-F73E095B5134}"/>
              </a:ext>
            </a:extLst>
          </p:cNvPr>
          <p:cNvGrpSpPr>
            <a:grpSpLocks/>
          </p:cNvGrpSpPr>
          <p:nvPr/>
        </p:nvGrpSpPr>
        <p:grpSpPr bwMode="auto">
          <a:xfrm>
            <a:off x="2514601" y="4813301"/>
            <a:ext cx="301625" cy="530225"/>
            <a:chOff x="624" y="3032"/>
            <a:chExt cx="190" cy="334"/>
          </a:xfrm>
        </p:grpSpPr>
        <p:sp>
          <p:nvSpPr>
            <p:cNvPr id="52284" name="Oval 60">
              <a:extLst>
                <a:ext uri="{FF2B5EF4-FFF2-40B4-BE49-F238E27FC236}">
                  <a16:creationId xmlns:a16="http://schemas.microsoft.com/office/drawing/2014/main" id="{779B363A-186B-67E7-468A-8FD46570A179}"/>
                </a:ext>
              </a:extLst>
            </p:cNvPr>
            <p:cNvSpPr>
              <a:spLocks noChangeArrowheads="1"/>
            </p:cNvSpPr>
            <p:nvPr/>
          </p:nvSpPr>
          <p:spPr bwMode="auto">
            <a:xfrm>
              <a:off x="685" y="3032"/>
              <a:ext cx="74" cy="99"/>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85" name="Line 61">
              <a:extLst>
                <a:ext uri="{FF2B5EF4-FFF2-40B4-BE49-F238E27FC236}">
                  <a16:creationId xmlns:a16="http://schemas.microsoft.com/office/drawing/2014/main" id="{A5C7D384-6F1B-F196-4CB9-C4545ACF47A9}"/>
                </a:ext>
              </a:extLst>
            </p:cNvPr>
            <p:cNvSpPr>
              <a:spLocks noChangeShapeType="1"/>
            </p:cNvSpPr>
            <p:nvPr/>
          </p:nvSpPr>
          <p:spPr bwMode="auto">
            <a:xfrm>
              <a:off x="725" y="3133"/>
              <a:ext cx="0" cy="13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86" name="Line 62">
              <a:extLst>
                <a:ext uri="{FF2B5EF4-FFF2-40B4-BE49-F238E27FC236}">
                  <a16:creationId xmlns:a16="http://schemas.microsoft.com/office/drawing/2014/main" id="{4B77CAED-6FD6-9FAD-D1BE-4FB76E300728}"/>
                </a:ext>
              </a:extLst>
            </p:cNvPr>
            <p:cNvSpPr>
              <a:spLocks noChangeShapeType="1"/>
            </p:cNvSpPr>
            <p:nvPr/>
          </p:nvSpPr>
          <p:spPr bwMode="auto">
            <a:xfrm flipH="1">
              <a:off x="673" y="3280"/>
              <a:ext cx="47" cy="8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87" name="Line 63">
              <a:extLst>
                <a:ext uri="{FF2B5EF4-FFF2-40B4-BE49-F238E27FC236}">
                  <a16:creationId xmlns:a16="http://schemas.microsoft.com/office/drawing/2014/main" id="{828B3AC3-9583-D74C-F59E-46A9BE744C4E}"/>
                </a:ext>
              </a:extLst>
            </p:cNvPr>
            <p:cNvSpPr>
              <a:spLocks noChangeShapeType="1"/>
            </p:cNvSpPr>
            <p:nvPr/>
          </p:nvSpPr>
          <p:spPr bwMode="auto">
            <a:xfrm>
              <a:off x="720" y="3280"/>
              <a:ext cx="43" cy="7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88" name="Line 64">
              <a:extLst>
                <a:ext uri="{FF2B5EF4-FFF2-40B4-BE49-F238E27FC236}">
                  <a16:creationId xmlns:a16="http://schemas.microsoft.com/office/drawing/2014/main" id="{5BB11680-780F-0703-B440-3BAB628C3F08}"/>
                </a:ext>
              </a:extLst>
            </p:cNvPr>
            <p:cNvSpPr>
              <a:spLocks noChangeShapeType="1"/>
            </p:cNvSpPr>
            <p:nvPr/>
          </p:nvSpPr>
          <p:spPr bwMode="auto">
            <a:xfrm flipH="1" flipV="1">
              <a:off x="623" y="3164"/>
              <a:ext cx="102" cy="1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89" name="Line 65">
              <a:extLst>
                <a:ext uri="{FF2B5EF4-FFF2-40B4-BE49-F238E27FC236}">
                  <a16:creationId xmlns:a16="http://schemas.microsoft.com/office/drawing/2014/main" id="{D565F224-0E90-51DD-152C-8AF250156468}"/>
                </a:ext>
              </a:extLst>
            </p:cNvPr>
            <p:cNvSpPr>
              <a:spLocks noChangeShapeType="1"/>
            </p:cNvSpPr>
            <p:nvPr/>
          </p:nvSpPr>
          <p:spPr bwMode="auto">
            <a:xfrm flipV="1">
              <a:off x="730" y="3144"/>
              <a:ext cx="83" cy="2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2290" name="Text Box 66">
            <a:extLst>
              <a:ext uri="{FF2B5EF4-FFF2-40B4-BE49-F238E27FC236}">
                <a16:creationId xmlns:a16="http://schemas.microsoft.com/office/drawing/2014/main" id="{9AED1209-DFFA-4054-4C6C-9C1B3363B2F1}"/>
              </a:ext>
            </a:extLst>
          </p:cNvPr>
          <p:cNvSpPr txBox="1">
            <a:spLocks noChangeArrowheads="1"/>
          </p:cNvSpPr>
          <p:nvPr/>
        </p:nvSpPr>
        <p:spPr bwMode="auto">
          <a:xfrm>
            <a:off x="1828801" y="3022601"/>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Premier Members</a:t>
            </a:r>
          </a:p>
        </p:txBody>
      </p:sp>
      <p:sp>
        <p:nvSpPr>
          <p:cNvPr id="52291" name="Text Box 67">
            <a:extLst>
              <a:ext uri="{FF2B5EF4-FFF2-40B4-BE49-F238E27FC236}">
                <a16:creationId xmlns:a16="http://schemas.microsoft.com/office/drawing/2014/main" id="{E04FF887-3D84-77DD-3B4A-C8D5F3FCAA9C}"/>
              </a:ext>
            </a:extLst>
          </p:cNvPr>
          <p:cNvSpPr txBox="1">
            <a:spLocks noChangeArrowheads="1"/>
          </p:cNvSpPr>
          <p:nvPr/>
        </p:nvSpPr>
        <p:spPr bwMode="auto">
          <a:xfrm>
            <a:off x="1524000" y="4203701"/>
            <a:ext cx="270809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Frequent Flyer Members</a:t>
            </a:r>
          </a:p>
        </p:txBody>
      </p:sp>
      <p:sp>
        <p:nvSpPr>
          <p:cNvPr id="52292" name="Text Box 68">
            <a:extLst>
              <a:ext uri="{FF2B5EF4-FFF2-40B4-BE49-F238E27FC236}">
                <a16:creationId xmlns:a16="http://schemas.microsoft.com/office/drawing/2014/main" id="{3EDFBFA1-E792-3100-6FD7-6B7E2DCFB62C}"/>
              </a:ext>
            </a:extLst>
          </p:cNvPr>
          <p:cNvSpPr txBox="1">
            <a:spLocks noChangeArrowheads="1"/>
          </p:cNvSpPr>
          <p:nvPr/>
        </p:nvSpPr>
        <p:spPr bwMode="auto">
          <a:xfrm>
            <a:off x="1752601" y="5360989"/>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Regular Members</a:t>
            </a:r>
          </a:p>
        </p:txBody>
      </p:sp>
      <p:sp>
        <p:nvSpPr>
          <p:cNvPr id="52293" name="Text Box 69">
            <a:extLst>
              <a:ext uri="{FF2B5EF4-FFF2-40B4-BE49-F238E27FC236}">
                <a16:creationId xmlns:a16="http://schemas.microsoft.com/office/drawing/2014/main" id="{42C231B6-AF61-0900-BFFD-138C88C35AC3}"/>
              </a:ext>
            </a:extLst>
          </p:cNvPr>
          <p:cNvSpPr txBox="1">
            <a:spLocks noChangeArrowheads="1"/>
          </p:cNvSpPr>
          <p:nvPr/>
        </p:nvSpPr>
        <p:spPr bwMode="auto">
          <a:xfrm>
            <a:off x="5343526" y="3733801"/>
            <a:ext cx="2118185" cy="3715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Airline Reservation</a:t>
            </a:r>
          </a:p>
        </p:txBody>
      </p:sp>
      <p:sp>
        <p:nvSpPr>
          <p:cNvPr id="52294" name="Line 70">
            <a:extLst>
              <a:ext uri="{FF2B5EF4-FFF2-40B4-BE49-F238E27FC236}">
                <a16:creationId xmlns:a16="http://schemas.microsoft.com/office/drawing/2014/main" id="{16BDE959-8A40-7918-5A54-1378F628B5C8}"/>
              </a:ext>
            </a:extLst>
          </p:cNvPr>
          <p:cNvSpPr>
            <a:spLocks noChangeShapeType="1"/>
          </p:cNvSpPr>
          <p:nvPr/>
        </p:nvSpPr>
        <p:spPr bwMode="auto">
          <a:xfrm>
            <a:off x="3276600" y="2832100"/>
            <a:ext cx="2351088" cy="88423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95" name="Line 71">
            <a:extLst>
              <a:ext uri="{FF2B5EF4-FFF2-40B4-BE49-F238E27FC236}">
                <a16:creationId xmlns:a16="http://schemas.microsoft.com/office/drawing/2014/main" id="{07BD6C4D-1253-54F5-6A32-E418BC9FE4A1}"/>
              </a:ext>
            </a:extLst>
          </p:cNvPr>
          <p:cNvSpPr>
            <a:spLocks noChangeShapeType="1"/>
          </p:cNvSpPr>
          <p:nvPr/>
        </p:nvSpPr>
        <p:spPr bwMode="auto">
          <a:xfrm>
            <a:off x="3200400" y="3898900"/>
            <a:ext cx="2120900" cy="254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96" name="Line 72">
            <a:extLst>
              <a:ext uri="{FF2B5EF4-FFF2-40B4-BE49-F238E27FC236}">
                <a16:creationId xmlns:a16="http://schemas.microsoft.com/office/drawing/2014/main" id="{53D5B74E-EBED-938B-D564-BCF9BF938591}"/>
              </a:ext>
            </a:extLst>
          </p:cNvPr>
          <p:cNvSpPr>
            <a:spLocks noChangeShapeType="1"/>
          </p:cNvSpPr>
          <p:nvPr/>
        </p:nvSpPr>
        <p:spPr bwMode="auto">
          <a:xfrm flipV="1">
            <a:off x="3352800" y="4124325"/>
            <a:ext cx="2286000" cy="7683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97" name="Text Box 73">
            <a:extLst>
              <a:ext uri="{FF2B5EF4-FFF2-40B4-BE49-F238E27FC236}">
                <a16:creationId xmlns:a16="http://schemas.microsoft.com/office/drawing/2014/main" id="{60041FA7-9A15-2FE9-3462-F76096220FF5}"/>
              </a:ext>
            </a:extLst>
          </p:cNvPr>
          <p:cNvSpPr txBox="1">
            <a:spLocks noChangeArrowheads="1"/>
          </p:cNvSpPr>
          <p:nvPr/>
        </p:nvSpPr>
        <p:spPr bwMode="auto">
          <a:xfrm>
            <a:off x="7710239" y="3594101"/>
            <a:ext cx="1137148" cy="586957"/>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Answering</a:t>
            </a:r>
          </a:p>
          <a:p>
            <a:pPr algn="ctr">
              <a:buClrTx/>
              <a:buFontTx/>
              <a:buNone/>
            </a:pPr>
            <a:r>
              <a:rPr lang="en-US" altLang="en-US" sz="1600"/>
              <a:t>Machine</a:t>
            </a:r>
          </a:p>
        </p:txBody>
      </p:sp>
      <p:sp>
        <p:nvSpPr>
          <p:cNvPr id="52298" name="Line 74">
            <a:extLst>
              <a:ext uri="{FF2B5EF4-FFF2-40B4-BE49-F238E27FC236}">
                <a16:creationId xmlns:a16="http://schemas.microsoft.com/office/drawing/2014/main" id="{53A4D7A5-323A-B055-69E5-53D476103DA4}"/>
              </a:ext>
            </a:extLst>
          </p:cNvPr>
          <p:cNvSpPr>
            <a:spLocks noChangeShapeType="1"/>
          </p:cNvSpPr>
          <p:nvPr/>
        </p:nvSpPr>
        <p:spPr bwMode="auto">
          <a:xfrm>
            <a:off x="7375525" y="3898900"/>
            <a:ext cx="38100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99" name="Text Box 75">
            <a:extLst>
              <a:ext uri="{FF2B5EF4-FFF2-40B4-BE49-F238E27FC236}">
                <a16:creationId xmlns:a16="http://schemas.microsoft.com/office/drawing/2014/main" id="{38710642-A562-81AF-08A5-9C308426F15F}"/>
              </a:ext>
            </a:extLst>
          </p:cNvPr>
          <p:cNvSpPr txBox="1">
            <a:spLocks noChangeArrowheads="1"/>
          </p:cNvSpPr>
          <p:nvPr/>
        </p:nvSpPr>
        <p:spPr bwMode="auto">
          <a:xfrm>
            <a:off x="9119533" y="2397126"/>
            <a:ext cx="1385613" cy="7408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Premier</a:t>
            </a:r>
          </a:p>
          <a:p>
            <a:pPr algn="ctr">
              <a:buClrTx/>
              <a:buFontTx/>
              <a:buNone/>
            </a:pPr>
            <a:r>
              <a:rPr lang="en-US" altLang="en-US" sz="1400"/>
              <a:t>Customer</a:t>
            </a:r>
          </a:p>
          <a:p>
            <a:pPr algn="ctr">
              <a:buClrTx/>
              <a:buFontTx/>
              <a:buNone/>
            </a:pPr>
            <a:r>
              <a:rPr lang="en-US" altLang="en-US" sz="1400"/>
              <a:t>Representative</a:t>
            </a:r>
          </a:p>
        </p:txBody>
      </p:sp>
      <p:sp>
        <p:nvSpPr>
          <p:cNvPr id="52300" name="Text Box 76">
            <a:extLst>
              <a:ext uri="{FF2B5EF4-FFF2-40B4-BE49-F238E27FC236}">
                <a16:creationId xmlns:a16="http://schemas.microsoft.com/office/drawing/2014/main" id="{DBDC1F98-89B7-E8DF-A256-38321A5FF7F0}"/>
              </a:ext>
            </a:extLst>
          </p:cNvPr>
          <p:cNvSpPr txBox="1">
            <a:spLocks noChangeArrowheads="1"/>
          </p:cNvSpPr>
          <p:nvPr/>
        </p:nvSpPr>
        <p:spPr bwMode="auto">
          <a:xfrm>
            <a:off x="9152870" y="3517901"/>
            <a:ext cx="1385613" cy="7408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F.F.</a:t>
            </a:r>
          </a:p>
          <a:p>
            <a:pPr algn="ctr">
              <a:buClrTx/>
              <a:buFontTx/>
              <a:buNone/>
            </a:pPr>
            <a:r>
              <a:rPr lang="en-US" altLang="en-US" sz="1400"/>
              <a:t>Customer</a:t>
            </a:r>
          </a:p>
          <a:p>
            <a:pPr algn="ctr">
              <a:buClrTx/>
              <a:buFontTx/>
              <a:buNone/>
            </a:pPr>
            <a:r>
              <a:rPr lang="en-US" altLang="en-US" sz="1400"/>
              <a:t>Representative</a:t>
            </a:r>
          </a:p>
        </p:txBody>
      </p:sp>
      <p:sp>
        <p:nvSpPr>
          <p:cNvPr id="52301" name="Text Box 77">
            <a:extLst>
              <a:ext uri="{FF2B5EF4-FFF2-40B4-BE49-F238E27FC236}">
                <a16:creationId xmlns:a16="http://schemas.microsoft.com/office/drawing/2014/main" id="{DEBF80F0-97C8-4C6A-966C-9033E4346A60}"/>
              </a:ext>
            </a:extLst>
          </p:cNvPr>
          <p:cNvSpPr txBox="1">
            <a:spLocks noChangeArrowheads="1"/>
          </p:cNvSpPr>
          <p:nvPr/>
        </p:nvSpPr>
        <p:spPr bwMode="auto">
          <a:xfrm>
            <a:off x="9119533" y="4821239"/>
            <a:ext cx="1385613" cy="7408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Regular</a:t>
            </a:r>
          </a:p>
          <a:p>
            <a:pPr algn="ctr">
              <a:buClrTx/>
              <a:buFontTx/>
              <a:buNone/>
            </a:pPr>
            <a:r>
              <a:rPr lang="en-US" altLang="en-US" sz="1400"/>
              <a:t>Customer</a:t>
            </a:r>
          </a:p>
          <a:p>
            <a:pPr algn="ctr">
              <a:buClrTx/>
              <a:buFontTx/>
              <a:buNone/>
            </a:pPr>
            <a:r>
              <a:rPr lang="en-US" altLang="en-US" sz="1400"/>
              <a:t>Representative</a:t>
            </a:r>
          </a:p>
        </p:txBody>
      </p:sp>
      <p:sp>
        <p:nvSpPr>
          <p:cNvPr id="52302" name="Line 78">
            <a:extLst>
              <a:ext uri="{FF2B5EF4-FFF2-40B4-BE49-F238E27FC236}">
                <a16:creationId xmlns:a16="http://schemas.microsoft.com/office/drawing/2014/main" id="{F354284B-54AB-E35D-D1A5-4F1BA0DF59B8}"/>
              </a:ext>
            </a:extLst>
          </p:cNvPr>
          <p:cNvSpPr>
            <a:spLocks noChangeShapeType="1"/>
          </p:cNvSpPr>
          <p:nvPr/>
        </p:nvSpPr>
        <p:spPr bwMode="auto">
          <a:xfrm flipV="1">
            <a:off x="8823325" y="3133725"/>
            <a:ext cx="381000" cy="7683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303" name="Line 79">
            <a:extLst>
              <a:ext uri="{FF2B5EF4-FFF2-40B4-BE49-F238E27FC236}">
                <a16:creationId xmlns:a16="http://schemas.microsoft.com/office/drawing/2014/main" id="{B4136427-B29F-A689-6577-2917F507439A}"/>
              </a:ext>
            </a:extLst>
          </p:cNvPr>
          <p:cNvSpPr>
            <a:spLocks noChangeShapeType="1"/>
          </p:cNvSpPr>
          <p:nvPr/>
        </p:nvSpPr>
        <p:spPr bwMode="auto">
          <a:xfrm>
            <a:off x="8823325" y="3898900"/>
            <a:ext cx="38100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304" name="Line 80">
            <a:extLst>
              <a:ext uri="{FF2B5EF4-FFF2-40B4-BE49-F238E27FC236}">
                <a16:creationId xmlns:a16="http://schemas.microsoft.com/office/drawing/2014/main" id="{C0241194-5C20-98FA-25E8-1EDE0A8D2A82}"/>
              </a:ext>
            </a:extLst>
          </p:cNvPr>
          <p:cNvSpPr>
            <a:spLocks noChangeShapeType="1"/>
          </p:cNvSpPr>
          <p:nvPr/>
        </p:nvSpPr>
        <p:spPr bwMode="auto">
          <a:xfrm>
            <a:off x="8823325" y="3898900"/>
            <a:ext cx="381000" cy="9144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305" name="Text Box 81">
            <a:extLst>
              <a:ext uri="{FF2B5EF4-FFF2-40B4-BE49-F238E27FC236}">
                <a16:creationId xmlns:a16="http://schemas.microsoft.com/office/drawing/2014/main" id="{02C0B777-65B6-FE9F-1E56-E486D639FD1B}"/>
              </a:ext>
            </a:extLst>
          </p:cNvPr>
          <p:cNvSpPr txBox="1">
            <a:spLocks noChangeArrowheads="1"/>
          </p:cNvSpPr>
          <p:nvPr/>
        </p:nvSpPr>
        <p:spPr bwMode="auto">
          <a:xfrm>
            <a:off x="5089526" y="5295901"/>
            <a:ext cx="2651125"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r>
              <a:rPr lang="en-US" altLang="en-US"/>
              <a:t>“press 7 to be connected to the Executive club”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4">
            <a:extLst>
              <a:ext uri="{FF2B5EF4-FFF2-40B4-BE49-F238E27FC236}">
                <a16:creationId xmlns:a16="http://schemas.microsoft.com/office/drawing/2014/main" id="{80A6741D-93BE-0D8C-4042-AB225DC7856C}"/>
              </a:ext>
            </a:extLst>
          </p:cNvPr>
          <p:cNvSpPr>
            <a:spLocks noGrp="1"/>
          </p:cNvSpPr>
          <p:nvPr>
            <p:ph type="sldNum" idx="12"/>
          </p:nvPr>
        </p:nvSpPr>
        <p:spPr/>
        <p:txBody>
          <a:bodyPr/>
          <a:lstStyle/>
          <a:p>
            <a:fld id="{F0948D17-A879-43E6-805B-F250C15D53BD}" type="slidenum">
              <a:rPr lang="en-US" altLang="en-US"/>
              <a:pPr/>
              <a:t>13</a:t>
            </a:fld>
            <a:endParaRPr lang="en-US" altLang="en-US"/>
          </a:p>
        </p:txBody>
      </p:sp>
      <p:graphicFrame>
        <p:nvGraphicFramePr>
          <p:cNvPr id="53249" name="Object 1">
            <a:extLst>
              <a:ext uri="{FF2B5EF4-FFF2-40B4-BE49-F238E27FC236}">
                <a16:creationId xmlns:a16="http://schemas.microsoft.com/office/drawing/2014/main" id="{CF7A4C08-E7A9-333B-F6CD-B134B654AFA0}"/>
              </a:ext>
            </a:extLst>
          </p:cNvPr>
          <p:cNvGraphicFramePr>
            <a:graphicFrameLocks noChangeAspect="1"/>
          </p:cNvGraphicFramePr>
          <p:nvPr/>
        </p:nvGraphicFramePr>
        <p:xfrm>
          <a:off x="4945064" y="2097089"/>
          <a:ext cx="2257425" cy="3322637"/>
        </p:xfrm>
        <a:graphic>
          <a:graphicData uri="http://schemas.openxmlformats.org/presentationml/2006/ole">
            <mc:AlternateContent xmlns:mc="http://schemas.openxmlformats.org/markup-compatibility/2006">
              <mc:Choice xmlns:v="urn:schemas-microsoft-com:vml" Requires="v">
                <p:oleObj r:id="rId3" imgW="2247480" imgH="3306240" progId="">
                  <p:embed/>
                </p:oleObj>
              </mc:Choice>
              <mc:Fallback>
                <p:oleObj r:id="rId3" imgW="2247480" imgH="3306240" progId="">
                  <p:embed/>
                  <p:pic>
                    <p:nvPicPr>
                      <p:cNvPr id="53249" name="Object 1">
                        <a:extLst>
                          <a:ext uri="{FF2B5EF4-FFF2-40B4-BE49-F238E27FC236}">
                            <a16:creationId xmlns:a16="http://schemas.microsoft.com/office/drawing/2014/main" id="{CF7A4C08-E7A9-333B-F6CD-B134B654A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064" y="2097089"/>
                        <a:ext cx="2257425" cy="33226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0" name="Rectangle 2">
            <a:extLst>
              <a:ext uri="{FF2B5EF4-FFF2-40B4-BE49-F238E27FC236}">
                <a16:creationId xmlns:a16="http://schemas.microsoft.com/office/drawing/2014/main" id="{F5DB8D46-73CD-1FE3-D4B9-4D23E509D363}"/>
              </a:ext>
            </a:extLst>
          </p:cNvPr>
          <p:cNvSpPr>
            <a:spLocks noGrp="1" noChangeArrowheads="1"/>
          </p:cNvSpPr>
          <p:nvPr>
            <p:ph type="title" idx="4294967295"/>
          </p:nvPr>
        </p:nvSpPr>
        <p:spPr>
          <a:xfrm>
            <a:off x="2209800" y="609600"/>
            <a:ext cx="7772400" cy="1143000"/>
          </a:xfrm>
          <a:ln/>
        </p:spPr>
        <p:txBody>
          <a:bodyPr anchor="ct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This is the </a:t>
            </a:r>
            <a:br>
              <a:rPr lang="en-US" altLang="en-US"/>
            </a:br>
            <a:r>
              <a:rPr lang="en-US" altLang="en-US"/>
              <a:t>REST Design Pattern</a:t>
            </a:r>
          </a:p>
        </p:txBody>
      </p:sp>
      <p:grpSp>
        <p:nvGrpSpPr>
          <p:cNvPr id="53251" name="Group 3">
            <a:extLst>
              <a:ext uri="{FF2B5EF4-FFF2-40B4-BE49-F238E27FC236}">
                <a16:creationId xmlns:a16="http://schemas.microsoft.com/office/drawing/2014/main" id="{00057FDC-5DB3-2C3A-7860-29D6B97C7A9A}"/>
              </a:ext>
            </a:extLst>
          </p:cNvPr>
          <p:cNvGrpSpPr>
            <a:grpSpLocks/>
          </p:cNvGrpSpPr>
          <p:nvPr/>
        </p:nvGrpSpPr>
        <p:grpSpPr bwMode="auto">
          <a:xfrm>
            <a:off x="3149601" y="2098675"/>
            <a:ext cx="466725" cy="615950"/>
            <a:chOff x="1024" y="1322"/>
            <a:chExt cx="294" cy="388"/>
          </a:xfrm>
        </p:grpSpPr>
        <p:sp>
          <p:nvSpPr>
            <p:cNvPr id="53252" name="Oval 4">
              <a:extLst>
                <a:ext uri="{FF2B5EF4-FFF2-40B4-BE49-F238E27FC236}">
                  <a16:creationId xmlns:a16="http://schemas.microsoft.com/office/drawing/2014/main" id="{379C1550-1A4A-2766-6A15-110950F34991}"/>
                </a:ext>
              </a:extLst>
            </p:cNvPr>
            <p:cNvSpPr>
              <a:spLocks noChangeArrowheads="1"/>
            </p:cNvSpPr>
            <p:nvPr/>
          </p:nvSpPr>
          <p:spPr bwMode="auto">
            <a:xfrm>
              <a:off x="1118" y="1322"/>
              <a:ext cx="114" cy="115"/>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3" name="Line 5">
              <a:extLst>
                <a:ext uri="{FF2B5EF4-FFF2-40B4-BE49-F238E27FC236}">
                  <a16:creationId xmlns:a16="http://schemas.microsoft.com/office/drawing/2014/main" id="{1C32B5EF-B9E2-FDF0-987E-358F85460E0E}"/>
                </a:ext>
              </a:extLst>
            </p:cNvPr>
            <p:cNvSpPr>
              <a:spLocks noChangeShapeType="1"/>
            </p:cNvSpPr>
            <p:nvPr/>
          </p:nvSpPr>
          <p:spPr bwMode="auto">
            <a:xfrm>
              <a:off x="1180" y="1439"/>
              <a:ext cx="0" cy="1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C19778B4-A62A-004B-B180-07AFB3A449F2}"/>
                </a:ext>
              </a:extLst>
            </p:cNvPr>
            <p:cNvSpPr>
              <a:spLocks noChangeShapeType="1"/>
            </p:cNvSpPr>
            <p:nvPr/>
          </p:nvSpPr>
          <p:spPr bwMode="auto">
            <a:xfrm flipH="1">
              <a:off x="1100" y="1610"/>
              <a:ext cx="72" cy="1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8F1A2D62-0217-9ED7-F43B-AC331BF1FB3A}"/>
                </a:ext>
              </a:extLst>
            </p:cNvPr>
            <p:cNvSpPr>
              <a:spLocks noChangeShapeType="1"/>
            </p:cNvSpPr>
            <p:nvPr/>
          </p:nvSpPr>
          <p:spPr bwMode="auto">
            <a:xfrm>
              <a:off x="1172" y="1610"/>
              <a:ext cx="67" cy="9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8BC35F82-11C4-D806-7CED-B4A1DA991D03}"/>
                </a:ext>
              </a:extLst>
            </p:cNvPr>
            <p:cNvSpPr>
              <a:spLocks noChangeShapeType="1"/>
            </p:cNvSpPr>
            <p:nvPr/>
          </p:nvSpPr>
          <p:spPr bwMode="auto">
            <a:xfrm flipH="1" flipV="1">
              <a:off x="1023" y="1475"/>
              <a:ext cx="157" cy="1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1F86601F-81BE-541C-30EA-7730BBBB7049}"/>
                </a:ext>
              </a:extLst>
            </p:cNvPr>
            <p:cNvSpPr>
              <a:spLocks noChangeShapeType="1"/>
            </p:cNvSpPr>
            <p:nvPr/>
          </p:nvSpPr>
          <p:spPr bwMode="auto">
            <a:xfrm flipV="1">
              <a:off x="1187" y="1452"/>
              <a:ext cx="130" cy="34"/>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258" name="Group 10">
            <a:extLst>
              <a:ext uri="{FF2B5EF4-FFF2-40B4-BE49-F238E27FC236}">
                <a16:creationId xmlns:a16="http://schemas.microsoft.com/office/drawing/2014/main" id="{2EB3096F-3C13-BEFD-E482-54851DFA36B7}"/>
              </a:ext>
            </a:extLst>
          </p:cNvPr>
          <p:cNvGrpSpPr>
            <a:grpSpLocks/>
          </p:cNvGrpSpPr>
          <p:nvPr/>
        </p:nvGrpSpPr>
        <p:grpSpPr bwMode="auto">
          <a:xfrm>
            <a:off x="2692401" y="2327276"/>
            <a:ext cx="301625" cy="377825"/>
            <a:chOff x="736" y="1466"/>
            <a:chExt cx="190" cy="238"/>
          </a:xfrm>
        </p:grpSpPr>
        <p:sp>
          <p:nvSpPr>
            <p:cNvPr id="53259" name="Oval 11">
              <a:extLst>
                <a:ext uri="{FF2B5EF4-FFF2-40B4-BE49-F238E27FC236}">
                  <a16:creationId xmlns:a16="http://schemas.microsoft.com/office/drawing/2014/main" id="{D71B9515-2701-B68C-70E7-A845389A6938}"/>
                </a:ext>
              </a:extLst>
            </p:cNvPr>
            <p:cNvSpPr>
              <a:spLocks noChangeArrowheads="1"/>
            </p:cNvSpPr>
            <p:nvPr/>
          </p:nvSpPr>
          <p:spPr bwMode="auto">
            <a:xfrm>
              <a:off x="797" y="1466"/>
              <a:ext cx="74" cy="7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60" name="Line 12">
              <a:extLst>
                <a:ext uri="{FF2B5EF4-FFF2-40B4-BE49-F238E27FC236}">
                  <a16:creationId xmlns:a16="http://schemas.microsoft.com/office/drawing/2014/main" id="{333BCE62-8197-79C4-9EFD-C7320D13B3F2}"/>
                </a:ext>
              </a:extLst>
            </p:cNvPr>
            <p:cNvSpPr>
              <a:spLocks noChangeShapeType="1"/>
            </p:cNvSpPr>
            <p:nvPr/>
          </p:nvSpPr>
          <p:spPr bwMode="auto">
            <a:xfrm>
              <a:off x="837" y="1538"/>
              <a:ext cx="0" cy="9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F29B9E5D-8895-F01D-3EE0-D8919FD071DE}"/>
                </a:ext>
              </a:extLst>
            </p:cNvPr>
            <p:cNvSpPr>
              <a:spLocks noChangeShapeType="1"/>
            </p:cNvSpPr>
            <p:nvPr/>
          </p:nvSpPr>
          <p:spPr bwMode="auto">
            <a:xfrm flipH="1">
              <a:off x="785" y="1643"/>
              <a:ext cx="47"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1789DFEF-5C45-10D6-7F3D-C6656A11F3FA}"/>
                </a:ext>
              </a:extLst>
            </p:cNvPr>
            <p:cNvSpPr>
              <a:spLocks noChangeShapeType="1"/>
            </p:cNvSpPr>
            <p:nvPr/>
          </p:nvSpPr>
          <p:spPr bwMode="auto">
            <a:xfrm>
              <a:off x="832" y="1643"/>
              <a:ext cx="43" cy="5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563722FF-3138-0EB0-1D18-85729426F53E}"/>
                </a:ext>
              </a:extLst>
            </p:cNvPr>
            <p:cNvSpPr>
              <a:spLocks noChangeShapeType="1"/>
            </p:cNvSpPr>
            <p:nvPr/>
          </p:nvSpPr>
          <p:spPr bwMode="auto">
            <a:xfrm flipH="1" flipV="1">
              <a:off x="735" y="1560"/>
              <a:ext cx="102" cy="1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Line 16">
              <a:extLst>
                <a:ext uri="{FF2B5EF4-FFF2-40B4-BE49-F238E27FC236}">
                  <a16:creationId xmlns:a16="http://schemas.microsoft.com/office/drawing/2014/main" id="{501FEB92-460E-0483-F4EC-A62FE3ABF129}"/>
                </a:ext>
              </a:extLst>
            </p:cNvPr>
            <p:cNvSpPr>
              <a:spLocks noChangeShapeType="1"/>
            </p:cNvSpPr>
            <p:nvPr/>
          </p:nvSpPr>
          <p:spPr bwMode="auto">
            <a:xfrm flipV="1">
              <a:off x="842" y="1545"/>
              <a:ext cx="83" cy="2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265" name="Group 17">
            <a:extLst>
              <a:ext uri="{FF2B5EF4-FFF2-40B4-BE49-F238E27FC236}">
                <a16:creationId xmlns:a16="http://schemas.microsoft.com/office/drawing/2014/main" id="{01E1DD3D-92AF-0EF6-148F-EAC427952C86}"/>
              </a:ext>
            </a:extLst>
          </p:cNvPr>
          <p:cNvGrpSpPr>
            <a:grpSpLocks/>
          </p:cNvGrpSpPr>
          <p:nvPr/>
        </p:nvGrpSpPr>
        <p:grpSpPr bwMode="auto">
          <a:xfrm>
            <a:off x="2921001" y="2251076"/>
            <a:ext cx="301625" cy="530225"/>
            <a:chOff x="880" y="1418"/>
            <a:chExt cx="190" cy="334"/>
          </a:xfrm>
        </p:grpSpPr>
        <p:sp>
          <p:nvSpPr>
            <p:cNvPr id="53266" name="Oval 18">
              <a:extLst>
                <a:ext uri="{FF2B5EF4-FFF2-40B4-BE49-F238E27FC236}">
                  <a16:creationId xmlns:a16="http://schemas.microsoft.com/office/drawing/2014/main" id="{7B1278B9-2CF8-6EA1-B630-5D5312B46481}"/>
                </a:ext>
              </a:extLst>
            </p:cNvPr>
            <p:cNvSpPr>
              <a:spLocks noChangeArrowheads="1"/>
            </p:cNvSpPr>
            <p:nvPr/>
          </p:nvSpPr>
          <p:spPr bwMode="auto">
            <a:xfrm>
              <a:off x="941" y="1418"/>
              <a:ext cx="74" cy="99"/>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67" name="Line 19">
              <a:extLst>
                <a:ext uri="{FF2B5EF4-FFF2-40B4-BE49-F238E27FC236}">
                  <a16:creationId xmlns:a16="http://schemas.microsoft.com/office/drawing/2014/main" id="{371DB917-6E92-5DDD-9EDB-9A7A8C6B2771}"/>
                </a:ext>
              </a:extLst>
            </p:cNvPr>
            <p:cNvSpPr>
              <a:spLocks noChangeShapeType="1"/>
            </p:cNvSpPr>
            <p:nvPr/>
          </p:nvSpPr>
          <p:spPr bwMode="auto">
            <a:xfrm>
              <a:off x="981" y="1519"/>
              <a:ext cx="0" cy="13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8" name="Line 20">
              <a:extLst>
                <a:ext uri="{FF2B5EF4-FFF2-40B4-BE49-F238E27FC236}">
                  <a16:creationId xmlns:a16="http://schemas.microsoft.com/office/drawing/2014/main" id="{132701A2-9F5E-DDC4-C8AA-F089DCE7F103}"/>
                </a:ext>
              </a:extLst>
            </p:cNvPr>
            <p:cNvSpPr>
              <a:spLocks noChangeShapeType="1"/>
            </p:cNvSpPr>
            <p:nvPr/>
          </p:nvSpPr>
          <p:spPr bwMode="auto">
            <a:xfrm flipH="1">
              <a:off x="929" y="1666"/>
              <a:ext cx="47" cy="8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9" name="Line 21">
              <a:extLst>
                <a:ext uri="{FF2B5EF4-FFF2-40B4-BE49-F238E27FC236}">
                  <a16:creationId xmlns:a16="http://schemas.microsoft.com/office/drawing/2014/main" id="{615BE94D-1414-C2CA-C1BA-4A13415B43E0}"/>
                </a:ext>
              </a:extLst>
            </p:cNvPr>
            <p:cNvSpPr>
              <a:spLocks noChangeShapeType="1"/>
            </p:cNvSpPr>
            <p:nvPr/>
          </p:nvSpPr>
          <p:spPr bwMode="auto">
            <a:xfrm>
              <a:off x="976" y="1666"/>
              <a:ext cx="43" cy="7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0" name="Line 22">
              <a:extLst>
                <a:ext uri="{FF2B5EF4-FFF2-40B4-BE49-F238E27FC236}">
                  <a16:creationId xmlns:a16="http://schemas.microsoft.com/office/drawing/2014/main" id="{835738E3-8924-BAD2-A79E-FF94171D34DF}"/>
                </a:ext>
              </a:extLst>
            </p:cNvPr>
            <p:cNvSpPr>
              <a:spLocks noChangeShapeType="1"/>
            </p:cNvSpPr>
            <p:nvPr/>
          </p:nvSpPr>
          <p:spPr bwMode="auto">
            <a:xfrm flipH="1" flipV="1">
              <a:off x="879" y="1550"/>
              <a:ext cx="102" cy="1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1" name="Line 23">
              <a:extLst>
                <a:ext uri="{FF2B5EF4-FFF2-40B4-BE49-F238E27FC236}">
                  <a16:creationId xmlns:a16="http://schemas.microsoft.com/office/drawing/2014/main" id="{15859F0F-5200-D043-83CD-4701393C7563}"/>
                </a:ext>
              </a:extLst>
            </p:cNvPr>
            <p:cNvSpPr>
              <a:spLocks noChangeShapeType="1"/>
            </p:cNvSpPr>
            <p:nvPr/>
          </p:nvSpPr>
          <p:spPr bwMode="auto">
            <a:xfrm flipV="1">
              <a:off x="986" y="1530"/>
              <a:ext cx="83" cy="2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272" name="Group 24">
            <a:extLst>
              <a:ext uri="{FF2B5EF4-FFF2-40B4-BE49-F238E27FC236}">
                <a16:creationId xmlns:a16="http://schemas.microsoft.com/office/drawing/2014/main" id="{6F025C94-4EC5-C13C-F184-983FD00C25B3}"/>
              </a:ext>
            </a:extLst>
          </p:cNvPr>
          <p:cNvGrpSpPr>
            <a:grpSpLocks/>
          </p:cNvGrpSpPr>
          <p:nvPr/>
        </p:nvGrpSpPr>
        <p:grpSpPr bwMode="auto">
          <a:xfrm>
            <a:off x="3136901" y="3241675"/>
            <a:ext cx="466725" cy="615950"/>
            <a:chOff x="1016" y="2042"/>
            <a:chExt cx="294" cy="388"/>
          </a:xfrm>
        </p:grpSpPr>
        <p:sp>
          <p:nvSpPr>
            <p:cNvPr id="53273" name="Oval 25">
              <a:extLst>
                <a:ext uri="{FF2B5EF4-FFF2-40B4-BE49-F238E27FC236}">
                  <a16:creationId xmlns:a16="http://schemas.microsoft.com/office/drawing/2014/main" id="{35393566-0DED-8899-3499-6B979F86D0EB}"/>
                </a:ext>
              </a:extLst>
            </p:cNvPr>
            <p:cNvSpPr>
              <a:spLocks noChangeArrowheads="1"/>
            </p:cNvSpPr>
            <p:nvPr/>
          </p:nvSpPr>
          <p:spPr bwMode="auto">
            <a:xfrm>
              <a:off x="1109" y="2042"/>
              <a:ext cx="115" cy="115"/>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4" name="Line 26">
              <a:extLst>
                <a:ext uri="{FF2B5EF4-FFF2-40B4-BE49-F238E27FC236}">
                  <a16:creationId xmlns:a16="http://schemas.microsoft.com/office/drawing/2014/main" id="{A605FE17-B860-799F-4937-B5684C651615}"/>
                </a:ext>
              </a:extLst>
            </p:cNvPr>
            <p:cNvSpPr>
              <a:spLocks noChangeShapeType="1"/>
            </p:cNvSpPr>
            <p:nvPr/>
          </p:nvSpPr>
          <p:spPr bwMode="auto">
            <a:xfrm>
              <a:off x="1172" y="2159"/>
              <a:ext cx="0" cy="1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5" name="Line 27">
              <a:extLst>
                <a:ext uri="{FF2B5EF4-FFF2-40B4-BE49-F238E27FC236}">
                  <a16:creationId xmlns:a16="http://schemas.microsoft.com/office/drawing/2014/main" id="{9C0DCFB6-59C2-8A6F-1CCE-10D6ABC27A62}"/>
                </a:ext>
              </a:extLst>
            </p:cNvPr>
            <p:cNvSpPr>
              <a:spLocks noChangeShapeType="1"/>
            </p:cNvSpPr>
            <p:nvPr/>
          </p:nvSpPr>
          <p:spPr bwMode="auto">
            <a:xfrm flipH="1">
              <a:off x="1092" y="2330"/>
              <a:ext cx="72" cy="1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6" name="Line 28">
              <a:extLst>
                <a:ext uri="{FF2B5EF4-FFF2-40B4-BE49-F238E27FC236}">
                  <a16:creationId xmlns:a16="http://schemas.microsoft.com/office/drawing/2014/main" id="{4BF9D8AF-509B-71F9-254B-72254C80DC0D}"/>
                </a:ext>
              </a:extLst>
            </p:cNvPr>
            <p:cNvSpPr>
              <a:spLocks noChangeShapeType="1"/>
            </p:cNvSpPr>
            <p:nvPr/>
          </p:nvSpPr>
          <p:spPr bwMode="auto">
            <a:xfrm>
              <a:off x="1164" y="2330"/>
              <a:ext cx="68" cy="9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7" name="Line 29">
              <a:extLst>
                <a:ext uri="{FF2B5EF4-FFF2-40B4-BE49-F238E27FC236}">
                  <a16:creationId xmlns:a16="http://schemas.microsoft.com/office/drawing/2014/main" id="{16DFEBD3-C434-76CE-2404-047E386102C6}"/>
                </a:ext>
              </a:extLst>
            </p:cNvPr>
            <p:cNvSpPr>
              <a:spLocks noChangeShapeType="1"/>
            </p:cNvSpPr>
            <p:nvPr/>
          </p:nvSpPr>
          <p:spPr bwMode="auto">
            <a:xfrm flipH="1" flipV="1">
              <a:off x="1015" y="2195"/>
              <a:ext cx="157" cy="1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8" name="Line 30">
              <a:extLst>
                <a:ext uri="{FF2B5EF4-FFF2-40B4-BE49-F238E27FC236}">
                  <a16:creationId xmlns:a16="http://schemas.microsoft.com/office/drawing/2014/main" id="{CBE67F7B-0062-49A4-E97F-1D2AA15326EB}"/>
                </a:ext>
              </a:extLst>
            </p:cNvPr>
            <p:cNvSpPr>
              <a:spLocks noChangeShapeType="1"/>
            </p:cNvSpPr>
            <p:nvPr/>
          </p:nvSpPr>
          <p:spPr bwMode="auto">
            <a:xfrm flipV="1">
              <a:off x="1179" y="2172"/>
              <a:ext cx="131" cy="34"/>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279" name="Group 31">
            <a:extLst>
              <a:ext uri="{FF2B5EF4-FFF2-40B4-BE49-F238E27FC236}">
                <a16:creationId xmlns:a16="http://schemas.microsoft.com/office/drawing/2014/main" id="{7A9100BA-CA54-5DDA-B98F-2A22A815C797}"/>
              </a:ext>
            </a:extLst>
          </p:cNvPr>
          <p:cNvGrpSpPr>
            <a:grpSpLocks/>
          </p:cNvGrpSpPr>
          <p:nvPr/>
        </p:nvGrpSpPr>
        <p:grpSpPr bwMode="auto">
          <a:xfrm>
            <a:off x="2679701" y="3470276"/>
            <a:ext cx="301625" cy="377825"/>
            <a:chOff x="728" y="2186"/>
            <a:chExt cx="190" cy="238"/>
          </a:xfrm>
        </p:grpSpPr>
        <p:sp>
          <p:nvSpPr>
            <p:cNvPr id="53280" name="Oval 32">
              <a:extLst>
                <a:ext uri="{FF2B5EF4-FFF2-40B4-BE49-F238E27FC236}">
                  <a16:creationId xmlns:a16="http://schemas.microsoft.com/office/drawing/2014/main" id="{CCEE2986-EBE6-3CAF-2FED-CF5F3E49B088}"/>
                </a:ext>
              </a:extLst>
            </p:cNvPr>
            <p:cNvSpPr>
              <a:spLocks noChangeArrowheads="1"/>
            </p:cNvSpPr>
            <p:nvPr/>
          </p:nvSpPr>
          <p:spPr bwMode="auto">
            <a:xfrm>
              <a:off x="788" y="2186"/>
              <a:ext cx="74" cy="7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Line 33">
              <a:extLst>
                <a:ext uri="{FF2B5EF4-FFF2-40B4-BE49-F238E27FC236}">
                  <a16:creationId xmlns:a16="http://schemas.microsoft.com/office/drawing/2014/main" id="{CBCE8194-EE76-F17B-F9C5-38B601A8C6E0}"/>
                </a:ext>
              </a:extLst>
            </p:cNvPr>
            <p:cNvSpPr>
              <a:spLocks noChangeShapeType="1"/>
            </p:cNvSpPr>
            <p:nvPr/>
          </p:nvSpPr>
          <p:spPr bwMode="auto">
            <a:xfrm>
              <a:off x="829" y="2258"/>
              <a:ext cx="0" cy="9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82" name="Line 34">
              <a:extLst>
                <a:ext uri="{FF2B5EF4-FFF2-40B4-BE49-F238E27FC236}">
                  <a16:creationId xmlns:a16="http://schemas.microsoft.com/office/drawing/2014/main" id="{B25CE8FD-23F9-03FB-1721-56D8E05A09C0}"/>
                </a:ext>
              </a:extLst>
            </p:cNvPr>
            <p:cNvSpPr>
              <a:spLocks noChangeShapeType="1"/>
            </p:cNvSpPr>
            <p:nvPr/>
          </p:nvSpPr>
          <p:spPr bwMode="auto">
            <a:xfrm flipH="1">
              <a:off x="777" y="2363"/>
              <a:ext cx="47"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83" name="Line 35">
              <a:extLst>
                <a:ext uri="{FF2B5EF4-FFF2-40B4-BE49-F238E27FC236}">
                  <a16:creationId xmlns:a16="http://schemas.microsoft.com/office/drawing/2014/main" id="{08018231-093B-6436-8AAC-14A5EC2AC5C1}"/>
                </a:ext>
              </a:extLst>
            </p:cNvPr>
            <p:cNvSpPr>
              <a:spLocks noChangeShapeType="1"/>
            </p:cNvSpPr>
            <p:nvPr/>
          </p:nvSpPr>
          <p:spPr bwMode="auto">
            <a:xfrm>
              <a:off x="824" y="2363"/>
              <a:ext cx="43" cy="5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84" name="Line 36">
              <a:extLst>
                <a:ext uri="{FF2B5EF4-FFF2-40B4-BE49-F238E27FC236}">
                  <a16:creationId xmlns:a16="http://schemas.microsoft.com/office/drawing/2014/main" id="{014005CD-BEE3-439E-4798-88A00E60B577}"/>
                </a:ext>
              </a:extLst>
            </p:cNvPr>
            <p:cNvSpPr>
              <a:spLocks noChangeShapeType="1"/>
            </p:cNvSpPr>
            <p:nvPr/>
          </p:nvSpPr>
          <p:spPr bwMode="auto">
            <a:xfrm flipH="1" flipV="1">
              <a:off x="727" y="2280"/>
              <a:ext cx="102" cy="1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85" name="Line 37">
              <a:extLst>
                <a:ext uri="{FF2B5EF4-FFF2-40B4-BE49-F238E27FC236}">
                  <a16:creationId xmlns:a16="http://schemas.microsoft.com/office/drawing/2014/main" id="{EE5FD69A-A2F7-8BB4-5C28-ABBC37EAC4FF}"/>
                </a:ext>
              </a:extLst>
            </p:cNvPr>
            <p:cNvSpPr>
              <a:spLocks noChangeShapeType="1"/>
            </p:cNvSpPr>
            <p:nvPr/>
          </p:nvSpPr>
          <p:spPr bwMode="auto">
            <a:xfrm flipV="1">
              <a:off x="834" y="2265"/>
              <a:ext cx="84" cy="2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286" name="Group 38">
            <a:extLst>
              <a:ext uri="{FF2B5EF4-FFF2-40B4-BE49-F238E27FC236}">
                <a16:creationId xmlns:a16="http://schemas.microsoft.com/office/drawing/2014/main" id="{ECF33729-2DE3-8977-3A3B-38C1FE9B000C}"/>
              </a:ext>
            </a:extLst>
          </p:cNvPr>
          <p:cNvGrpSpPr>
            <a:grpSpLocks/>
          </p:cNvGrpSpPr>
          <p:nvPr/>
        </p:nvGrpSpPr>
        <p:grpSpPr bwMode="auto">
          <a:xfrm>
            <a:off x="2908301" y="3394076"/>
            <a:ext cx="301625" cy="530225"/>
            <a:chOff x="872" y="2138"/>
            <a:chExt cx="190" cy="334"/>
          </a:xfrm>
        </p:grpSpPr>
        <p:sp>
          <p:nvSpPr>
            <p:cNvPr id="53287" name="Oval 39">
              <a:extLst>
                <a:ext uri="{FF2B5EF4-FFF2-40B4-BE49-F238E27FC236}">
                  <a16:creationId xmlns:a16="http://schemas.microsoft.com/office/drawing/2014/main" id="{43687E5D-984B-B5C6-57F1-3AEAFE0F43A8}"/>
                </a:ext>
              </a:extLst>
            </p:cNvPr>
            <p:cNvSpPr>
              <a:spLocks noChangeArrowheads="1"/>
            </p:cNvSpPr>
            <p:nvPr/>
          </p:nvSpPr>
          <p:spPr bwMode="auto">
            <a:xfrm>
              <a:off x="932" y="2138"/>
              <a:ext cx="74" cy="99"/>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Line 40">
              <a:extLst>
                <a:ext uri="{FF2B5EF4-FFF2-40B4-BE49-F238E27FC236}">
                  <a16:creationId xmlns:a16="http://schemas.microsoft.com/office/drawing/2014/main" id="{FC2785F6-47F3-2F5A-4D75-56298D364F07}"/>
                </a:ext>
              </a:extLst>
            </p:cNvPr>
            <p:cNvSpPr>
              <a:spLocks noChangeShapeType="1"/>
            </p:cNvSpPr>
            <p:nvPr/>
          </p:nvSpPr>
          <p:spPr bwMode="auto">
            <a:xfrm>
              <a:off x="973" y="2239"/>
              <a:ext cx="0" cy="13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89" name="Line 41">
              <a:extLst>
                <a:ext uri="{FF2B5EF4-FFF2-40B4-BE49-F238E27FC236}">
                  <a16:creationId xmlns:a16="http://schemas.microsoft.com/office/drawing/2014/main" id="{EAB29A92-D343-4E38-2B7C-12CC2FD870D2}"/>
                </a:ext>
              </a:extLst>
            </p:cNvPr>
            <p:cNvSpPr>
              <a:spLocks noChangeShapeType="1"/>
            </p:cNvSpPr>
            <p:nvPr/>
          </p:nvSpPr>
          <p:spPr bwMode="auto">
            <a:xfrm flipH="1">
              <a:off x="921" y="2386"/>
              <a:ext cx="47" cy="8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90" name="Line 42">
              <a:extLst>
                <a:ext uri="{FF2B5EF4-FFF2-40B4-BE49-F238E27FC236}">
                  <a16:creationId xmlns:a16="http://schemas.microsoft.com/office/drawing/2014/main" id="{3D69DBDF-9AFA-F869-FF86-B85A20BFB027}"/>
                </a:ext>
              </a:extLst>
            </p:cNvPr>
            <p:cNvSpPr>
              <a:spLocks noChangeShapeType="1"/>
            </p:cNvSpPr>
            <p:nvPr/>
          </p:nvSpPr>
          <p:spPr bwMode="auto">
            <a:xfrm>
              <a:off x="968" y="2386"/>
              <a:ext cx="43" cy="7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91" name="Line 43">
              <a:extLst>
                <a:ext uri="{FF2B5EF4-FFF2-40B4-BE49-F238E27FC236}">
                  <a16:creationId xmlns:a16="http://schemas.microsoft.com/office/drawing/2014/main" id="{B2F4CB15-CDDC-B73D-6A25-3CDDE8B323C1}"/>
                </a:ext>
              </a:extLst>
            </p:cNvPr>
            <p:cNvSpPr>
              <a:spLocks noChangeShapeType="1"/>
            </p:cNvSpPr>
            <p:nvPr/>
          </p:nvSpPr>
          <p:spPr bwMode="auto">
            <a:xfrm flipH="1" flipV="1">
              <a:off x="871" y="2270"/>
              <a:ext cx="102" cy="1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92" name="Line 44">
              <a:extLst>
                <a:ext uri="{FF2B5EF4-FFF2-40B4-BE49-F238E27FC236}">
                  <a16:creationId xmlns:a16="http://schemas.microsoft.com/office/drawing/2014/main" id="{27C99EC5-D3F5-E322-08B5-4A00174D64BE}"/>
                </a:ext>
              </a:extLst>
            </p:cNvPr>
            <p:cNvSpPr>
              <a:spLocks noChangeShapeType="1"/>
            </p:cNvSpPr>
            <p:nvPr/>
          </p:nvSpPr>
          <p:spPr bwMode="auto">
            <a:xfrm flipV="1">
              <a:off x="978" y="2250"/>
              <a:ext cx="84" cy="2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293" name="Group 45">
            <a:extLst>
              <a:ext uri="{FF2B5EF4-FFF2-40B4-BE49-F238E27FC236}">
                <a16:creationId xmlns:a16="http://schemas.microsoft.com/office/drawing/2014/main" id="{E6333B95-A875-5B9C-3276-FF8721C3052F}"/>
              </a:ext>
            </a:extLst>
          </p:cNvPr>
          <p:cNvGrpSpPr>
            <a:grpSpLocks/>
          </p:cNvGrpSpPr>
          <p:nvPr/>
        </p:nvGrpSpPr>
        <p:grpSpPr bwMode="auto">
          <a:xfrm>
            <a:off x="3149601" y="4384675"/>
            <a:ext cx="466725" cy="615950"/>
            <a:chOff x="1024" y="2762"/>
            <a:chExt cx="294" cy="388"/>
          </a:xfrm>
        </p:grpSpPr>
        <p:sp>
          <p:nvSpPr>
            <p:cNvPr id="53294" name="Oval 46">
              <a:extLst>
                <a:ext uri="{FF2B5EF4-FFF2-40B4-BE49-F238E27FC236}">
                  <a16:creationId xmlns:a16="http://schemas.microsoft.com/office/drawing/2014/main" id="{AA96F4AE-95CA-B30F-C714-9A6CB7D31391}"/>
                </a:ext>
              </a:extLst>
            </p:cNvPr>
            <p:cNvSpPr>
              <a:spLocks noChangeArrowheads="1"/>
            </p:cNvSpPr>
            <p:nvPr/>
          </p:nvSpPr>
          <p:spPr bwMode="auto">
            <a:xfrm>
              <a:off x="1118" y="2762"/>
              <a:ext cx="114" cy="115"/>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95" name="Line 47">
              <a:extLst>
                <a:ext uri="{FF2B5EF4-FFF2-40B4-BE49-F238E27FC236}">
                  <a16:creationId xmlns:a16="http://schemas.microsoft.com/office/drawing/2014/main" id="{6F75C8FA-B06C-D6F0-685A-7D4409D511E0}"/>
                </a:ext>
              </a:extLst>
            </p:cNvPr>
            <p:cNvSpPr>
              <a:spLocks noChangeShapeType="1"/>
            </p:cNvSpPr>
            <p:nvPr/>
          </p:nvSpPr>
          <p:spPr bwMode="auto">
            <a:xfrm>
              <a:off x="1180" y="2879"/>
              <a:ext cx="0" cy="1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96" name="Line 48">
              <a:extLst>
                <a:ext uri="{FF2B5EF4-FFF2-40B4-BE49-F238E27FC236}">
                  <a16:creationId xmlns:a16="http://schemas.microsoft.com/office/drawing/2014/main" id="{2A1473BA-0570-BC98-633D-1A4BE7EA1C5A}"/>
                </a:ext>
              </a:extLst>
            </p:cNvPr>
            <p:cNvSpPr>
              <a:spLocks noChangeShapeType="1"/>
            </p:cNvSpPr>
            <p:nvPr/>
          </p:nvSpPr>
          <p:spPr bwMode="auto">
            <a:xfrm flipH="1">
              <a:off x="1100" y="3050"/>
              <a:ext cx="72" cy="1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97" name="Line 49">
              <a:extLst>
                <a:ext uri="{FF2B5EF4-FFF2-40B4-BE49-F238E27FC236}">
                  <a16:creationId xmlns:a16="http://schemas.microsoft.com/office/drawing/2014/main" id="{836CD91B-DA8A-9D31-ED41-2EF416C1283D}"/>
                </a:ext>
              </a:extLst>
            </p:cNvPr>
            <p:cNvSpPr>
              <a:spLocks noChangeShapeType="1"/>
            </p:cNvSpPr>
            <p:nvPr/>
          </p:nvSpPr>
          <p:spPr bwMode="auto">
            <a:xfrm>
              <a:off x="1172" y="3050"/>
              <a:ext cx="67" cy="9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98" name="Line 50">
              <a:extLst>
                <a:ext uri="{FF2B5EF4-FFF2-40B4-BE49-F238E27FC236}">
                  <a16:creationId xmlns:a16="http://schemas.microsoft.com/office/drawing/2014/main" id="{EF7FBBC6-C997-F0DF-FC35-7CEABBDF8ADB}"/>
                </a:ext>
              </a:extLst>
            </p:cNvPr>
            <p:cNvSpPr>
              <a:spLocks noChangeShapeType="1"/>
            </p:cNvSpPr>
            <p:nvPr/>
          </p:nvSpPr>
          <p:spPr bwMode="auto">
            <a:xfrm flipH="1" flipV="1">
              <a:off x="1023" y="2915"/>
              <a:ext cx="157" cy="1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99" name="Line 51">
              <a:extLst>
                <a:ext uri="{FF2B5EF4-FFF2-40B4-BE49-F238E27FC236}">
                  <a16:creationId xmlns:a16="http://schemas.microsoft.com/office/drawing/2014/main" id="{23B4BA33-8358-7A62-8678-F0D5CEA7B0F6}"/>
                </a:ext>
              </a:extLst>
            </p:cNvPr>
            <p:cNvSpPr>
              <a:spLocks noChangeShapeType="1"/>
            </p:cNvSpPr>
            <p:nvPr/>
          </p:nvSpPr>
          <p:spPr bwMode="auto">
            <a:xfrm flipV="1">
              <a:off x="1187" y="2892"/>
              <a:ext cx="130" cy="34"/>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300" name="Group 52">
            <a:extLst>
              <a:ext uri="{FF2B5EF4-FFF2-40B4-BE49-F238E27FC236}">
                <a16:creationId xmlns:a16="http://schemas.microsoft.com/office/drawing/2014/main" id="{572C5917-7CAA-047E-22F0-2C637C947C7A}"/>
              </a:ext>
            </a:extLst>
          </p:cNvPr>
          <p:cNvGrpSpPr>
            <a:grpSpLocks/>
          </p:cNvGrpSpPr>
          <p:nvPr/>
        </p:nvGrpSpPr>
        <p:grpSpPr bwMode="auto">
          <a:xfrm>
            <a:off x="2692401" y="4613276"/>
            <a:ext cx="301625" cy="377825"/>
            <a:chOff x="736" y="2906"/>
            <a:chExt cx="190" cy="238"/>
          </a:xfrm>
        </p:grpSpPr>
        <p:sp>
          <p:nvSpPr>
            <p:cNvPr id="53301" name="Oval 53">
              <a:extLst>
                <a:ext uri="{FF2B5EF4-FFF2-40B4-BE49-F238E27FC236}">
                  <a16:creationId xmlns:a16="http://schemas.microsoft.com/office/drawing/2014/main" id="{75F42574-4F0F-2B8E-7C69-04789E6FB628}"/>
                </a:ext>
              </a:extLst>
            </p:cNvPr>
            <p:cNvSpPr>
              <a:spLocks noChangeArrowheads="1"/>
            </p:cNvSpPr>
            <p:nvPr/>
          </p:nvSpPr>
          <p:spPr bwMode="auto">
            <a:xfrm>
              <a:off x="797" y="2906"/>
              <a:ext cx="74" cy="7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302" name="Line 54">
              <a:extLst>
                <a:ext uri="{FF2B5EF4-FFF2-40B4-BE49-F238E27FC236}">
                  <a16:creationId xmlns:a16="http://schemas.microsoft.com/office/drawing/2014/main" id="{86907ABE-2F63-1E0B-47C0-1BD98F494C1D}"/>
                </a:ext>
              </a:extLst>
            </p:cNvPr>
            <p:cNvSpPr>
              <a:spLocks noChangeShapeType="1"/>
            </p:cNvSpPr>
            <p:nvPr/>
          </p:nvSpPr>
          <p:spPr bwMode="auto">
            <a:xfrm>
              <a:off x="837" y="2978"/>
              <a:ext cx="0" cy="9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03" name="Line 55">
              <a:extLst>
                <a:ext uri="{FF2B5EF4-FFF2-40B4-BE49-F238E27FC236}">
                  <a16:creationId xmlns:a16="http://schemas.microsoft.com/office/drawing/2014/main" id="{1797CAB2-546A-AB20-01A0-F943E7367E3B}"/>
                </a:ext>
              </a:extLst>
            </p:cNvPr>
            <p:cNvSpPr>
              <a:spLocks noChangeShapeType="1"/>
            </p:cNvSpPr>
            <p:nvPr/>
          </p:nvSpPr>
          <p:spPr bwMode="auto">
            <a:xfrm flipH="1">
              <a:off x="785" y="3083"/>
              <a:ext cx="47"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04" name="Line 56">
              <a:extLst>
                <a:ext uri="{FF2B5EF4-FFF2-40B4-BE49-F238E27FC236}">
                  <a16:creationId xmlns:a16="http://schemas.microsoft.com/office/drawing/2014/main" id="{D0F879AB-9252-F12C-74D7-C95A29052131}"/>
                </a:ext>
              </a:extLst>
            </p:cNvPr>
            <p:cNvSpPr>
              <a:spLocks noChangeShapeType="1"/>
            </p:cNvSpPr>
            <p:nvPr/>
          </p:nvSpPr>
          <p:spPr bwMode="auto">
            <a:xfrm>
              <a:off x="832" y="3083"/>
              <a:ext cx="43" cy="5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05" name="Line 57">
              <a:extLst>
                <a:ext uri="{FF2B5EF4-FFF2-40B4-BE49-F238E27FC236}">
                  <a16:creationId xmlns:a16="http://schemas.microsoft.com/office/drawing/2014/main" id="{D5BF492E-350A-AB23-C54B-99876A3486EC}"/>
                </a:ext>
              </a:extLst>
            </p:cNvPr>
            <p:cNvSpPr>
              <a:spLocks noChangeShapeType="1"/>
            </p:cNvSpPr>
            <p:nvPr/>
          </p:nvSpPr>
          <p:spPr bwMode="auto">
            <a:xfrm flipH="1" flipV="1">
              <a:off x="735" y="3000"/>
              <a:ext cx="102" cy="1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06" name="Line 58">
              <a:extLst>
                <a:ext uri="{FF2B5EF4-FFF2-40B4-BE49-F238E27FC236}">
                  <a16:creationId xmlns:a16="http://schemas.microsoft.com/office/drawing/2014/main" id="{2A06EA16-B705-9FA1-C66D-4349FC13A1A3}"/>
                </a:ext>
              </a:extLst>
            </p:cNvPr>
            <p:cNvSpPr>
              <a:spLocks noChangeShapeType="1"/>
            </p:cNvSpPr>
            <p:nvPr/>
          </p:nvSpPr>
          <p:spPr bwMode="auto">
            <a:xfrm flipV="1">
              <a:off x="842" y="2985"/>
              <a:ext cx="83" cy="2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3307" name="Group 59">
            <a:extLst>
              <a:ext uri="{FF2B5EF4-FFF2-40B4-BE49-F238E27FC236}">
                <a16:creationId xmlns:a16="http://schemas.microsoft.com/office/drawing/2014/main" id="{6DD2D3AF-208C-1A2F-7ECE-6E60E04AB97E}"/>
              </a:ext>
            </a:extLst>
          </p:cNvPr>
          <p:cNvGrpSpPr>
            <a:grpSpLocks/>
          </p:cNvGrpSpPr>
          <p:nvPr/>
        </p:nvGrpSpPr>
        <p:grpSpPr bwMode="auto">
          <a:xfrm>
            <a:off x="2921001" y="4537076"/>
            <a:ext cx="301625" cy="530225"/>
            <a:chOff x="880" y="2858"/>
            <a:chExt cx="190" cy="334"/>
          </a:xfrm>
        </p:grpSpPr>
        <p:sp>
          <p:nvSpPr>
            <p:cNvPr id="53308" name="Oval 60">
              <a:extLst>
                <a:ext uri="{FF2B5EF4-FFF2-40B4-BE49-F238E27FC236}">
                  <a16:creationId xmlns:a16="http://schemas.microsoft.com/office/drawing/2014/main" id="{771DC4AA-64CB-1DD7-8B0C-F4F7D3F03891}"/>
                </a:ext>
              </a:extLst>
            </p:cNvPr>
            <p:cNvSpPr>
              <a:spLocks noChangeArrowheads="1"/>
            </p:cNvSpPr>
            <p:nvPr/>
          </p:nvSpPr>
          <p:spPr bwMode="auto">
            <a:xfrm>
              <a:off x="941" y="2858"/>
              <a:ext cx="74" cy="99"/>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309" name="Line 61">
              <a:extLst>
                <a:ext uri="{FF2B5EF4-FFF2-40B4-BE49-F238E27FC236}">
                  <a16:creationId xmlns:a16="http://schemas.microsoft.com/office/drawing/2014/main" id="{C5C08791-5091-56F7-01BA-0E1AFE3804EF}"/>
                </a:ext>
              </a:extLst>
            </p:cNvPr>
            <p:cNvSpPr>
              <a:spLocks noChangeShapeType="1"/>
            </p:cNvSpPr>
            <p:nvPr/>
          </p:nvSpPr>
          <p:spPr bwMode="auto">
            <a:xfrm>
              <a:off x="981" y="2959"/>
              <a:ext cx="0" cy="13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10" name="Line 62">
              <a:extLst>
                <a:ext uri="{FF2B5EF4-FFF2-40B4-BE49-F238E27FC236}">
                  <a16:creationId xmlns:a16="http://schemas.microsoft.com/office/drawing/2014/main" id="{7C577089-E024-BAB6-F706-65E42D3A0296}"/>
                </a:ext>
              </a:extLst>
            </p:cNvPr>
            <p:cNvSpPr>
              <a:spLocks noChangeShapeType="1"/>
            </p:cNvSpPr>
            <p:nvPr/>
          </p:nvSpPr>
          <p:spPr bwMode="auto">
            <a:xfrm flipH="1">
              <a:off x="929" y="3106"/>
              <a:ext cx="47" cy="8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11" name="Line 63">
              <a:extLst>
                <a:ext uri="{FF2B5EF4-FFF2-40B4-BE49-F238E27FC236}">
                  <a16:creationId xmlns:a16="http://schemas.microsoft.com/office/drawing/2014/main" id="{4F329A9F-DCC1-0586-E6BC-2D9C37410C56}"/>
                </a:ext>
              </a:extLst>
            </p:cNvPr>
            <p:cNvSpPr>
              <a:spLocks noChangeShapeType="1"/>
            </p:cNvSpPr>
            <p:nvPr/>
          </p:nvSpPr>
          <p:spPr bwMode="auto">
            <a:xfrm>
              <a:off x="976" y="3106"/>
              <a:ext cx="43" cy="7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12" name="Line 64">
              <a:extLst>
                <a:ext uri="{FF2B5EF4-FFF2-40B4-BE49-F238E27FC236}">
                  <a16:creationId xmlns:a16="http://schemas.microsoft.com/office/drawing/2014/main" id="{67B77CCD-B834-DF05-8896-F3063B5D7FCD}"/>
                </a:ext>
              </a:extLst>
            </p:cNvPr>
            <p:cNvSpPr>
              <a:spLocks noChangeShapeType="1"/>
            </p:cNvSpPr>
            <p:nvPr/>
          </p:nvSpPr>
          <p:spPr bwMode="auto">
            <a:xfrm flipH="1" flipV="1">
              <a:off x="879" y="2990"/>
              <a:ext cx="102" cy="1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13" name="Line 65">
              <a:extLst>
                <a:ext uri="{FF2B5EF4-FFF2-40B4-BE49-F238E27FC236}">
                  <a16:creationId xmlns:a16="http://schemas.microsoft.com/office/drawing/2014/main" id="{27AE22C8-28AF-4462-8DE5-44D28D68A271}"/>
                </a:ext>
              </a:extLst>
            </p:cNvPr>
            <p:cNvSpPr>
              <a:spLocks noChangeShapeType="1"/>
            </p:cNvSpPr>
            <p:nvPr/>
          </p:nvSpPr>
          <p:spPr bwMode="auto">
            <a:xfrm flipV="1">
              <a:off x="986" y="2970"/>
              <a:ext cx="83" cy="29"/>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3314" name="Text Box 66">
            <a:extLst>
              <a:ext uri="{FF2B5EF4-FFF2-40B4-BE49-F238E27FC236}">
                <a16:creationId xmlns:a16="http://schemas.microsoft.com/office/drawing/2014/main" id="{E2146F3B-4CBA-A722-A8DC-EAEB42C310E1}"/>
              </a:ext>
            </a:extLst>
          </p:cNvPr>
          <p:cNvSpPr txBox="1">
            <a:spLocks noChangeArrowheads="1"/>
          </p:cNvSpPr>
          <p:nvPr/>
        </p:nvSpPr>
        <p:spPr bwMode="auto">
          <a:xfrm>
            <a:off x="2235201" y="2746376"/>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Premier Members</a:t>
            </a:r>
          </a:p>
        </p:txBody>
      </p:sp>
      <p:sp>
        <p:nvSpPr>
          <p:cNvPr id="53315" name="Text Box 67">
            <a:extLst>
              <a:ext uri="{FF2B5EF4-FFF2-40B4-BE49-F238E27FC236}">
                <a16:creationId xmlns:a16="http://schemas.microsoft.com/office/drawing/2014/main" id="{3F0E7C9D-C561-1B6B-4756-45FC93525BE2}"/>
              </a:ext>
            </a:extLst>
          </p:cNvPr>
          <p:cNvSpPr txBox="1">
            <a:spLocks noChangeArrowheads="1"/>
          </p:cNvSpPr>
          <p:nvPr/>
        </p:nvSpPr>
        <p:spPr bwMode="auto">
          <a:xfrm>
            <a:off x="1930400" y="3927476"/>
            <a:ext cx="270809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Frequent Flyer Members</a:t>
            </a:r>
          </a:p>
        </p:txBody>
      </p:sp>
      <p:sp>
        <p:nvSpPr>
          <p:cNvPr id="53316" name="Text Box 68">
            <a:extLst>
              <a:ext uri="{FF2B5EF4-FFF2-40B4-BE49-F238E27FC236}">
                <a16:creationId xmlns:a16="http://schemas.microsoft.com/office/drawing/2014/main" id="{D97A6F8A-E8D3-51CD-F26E-DA1AE5583A3E}"/>
              </a:ext>
            </a:extLst>
          </p:cNvPr>
          <p:cNvSpPr txBox="1">
            <a:spLocks noChangeArrowheads="1"/>
          </p:cNvSpPr>
          <p:nvPr/>
        </p:nvSpPr>
        <p:spPr bwMode="auto">
          <a:xfrm>
            <a:off x="2159001" y="5084764"/>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Regular Members</a:t>
            </a:r>
          </a:p>
        </p:txBody>
      </p:sp>
      <p:sp>
        <p:nvSpPr>
          <p:cNvPr id="53317" name="Text Box 69">
            <a:extLst>
              <a:ext uri="{FF2B5EF4-FFF2-40B4-BE49-F238E27FC236}">
                <a16:creationId xmlns:a16="http://schemas.microsoft.com/office/drawing/2014/main" id="{975D3983-2292-8C70-F386-59E087FBADA9}"/>
              </a:ext>
            </a:extLst>
          </p:cNvPr>
          <p:cNvSpPr txBox="1">
            <a:spLocks noChangeArrowheads="1"/>
          </p:cNvSpPr>
          <p:nvPr/>
        </p:nvSpPr>
        <p:spPr bwMode="auto">
          <a:xfrm>
            <a:off x="6105526" y="2209801"/>
            <a:ext cx="1656521" cy="3715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1-800-Premier</a:t>
            </a:r>
          </a:p>
        </p:txBody>
      </p:sp>
      <p:sp>
        <p:nvSpPr>
          <p:cNvPr id="53318" name="Line 70">
            <a:extLst>
              <a:ext uri="{FF2B5EF4-FFF2-40B4-BE49-F238E27FC236}">
                <a16:creationId xmlns:a16="http://schemas.microsoft.com/office/drawing/2014/main" id="{5C7ACA84-7C0F-1D1C-4069-175D2C343FC1}"/>
              </a:ext>
            </a:extLst>
          </p:cNvPr>
          <p:cNvSpPr>
            <a:spLocks noChangeShapeType="1"/>
          </p:cNvSpPr>
          <p:nvPr/>
        </p:nvSpPr>
        <p:spPr bwMode="auto">
          <a:xfrm>
            <a:off x="3683000" y="2408238"/>
            <a:ext cx="2438400" cy="476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19" name="Line 71">
            <a:extLst>
              <a:ext uri="{FF2B5EF4-FFF2-40B4-BE49-F238E27FC236}">
                <a16:creationId xmlns:a16="http://schemas.microsoft.com/office/drawing/2014/main" id="{D693B2D5-F718-8CDF-142B-CD8D17362323}"/>
              </a:ext>
            </a:extLst>
          </p:cNvPr>
          <p:cNvSpPr>
            <a:spLocks noChangeShapeType="1"/>
          </p:cNvSpPr>
          <p:nvPr/>
        </p:nvSpPr>
        <p:spPr bwMode="auto">
          <a:xfrm>
            <a:off x="3606800" y="3622675"/>
            <a:ext cx="243840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20" name="Line 72">
            <a:extLst>
              <a:ext uri="{FF2B5EF4-FFF2-40B4-BE49-F238E27FC236}">
                <a16:creationId xmlns:a16="http://schemas.microsoft.com/office/drawing/2014/main" id="{463CE6F8-613F-EF2F-E971-5F0DE6FA77FE}"/>
              </a:ext>
            </a:extLst>
          </p:cNvPr>
          <p:cNvSpPr>
            <a:spLocks noChangeShapeType="1"/>
          </p:cNvSpPr>
          <p:nvPr/>
        </p:nvSpPr>
        <p:spPr bwMode="auto">
          <a:xfrm flipV="1">
            <a:off x="3759200" y="4729164"/>
            <a:ext cx="1792288" cy="142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21" name="Text Box 73">
            <a:extLst>
              <a:ext uri="{FF2B5EF4-FFF2-40B4-BE49-F238E27FC236}">
                <a16:creationId xmlns:a16="http://schemas.microsoft.com/office/drawing/2014/main" id="{0CDED19C-E96C-DFA5-C459-40022B37C7FA}"/>
              </a:ext>
            </a:extLst>
          </p:cNvPr>
          <p:cNvSpPr txBox="1">
            <a:spLocks noChangeArrowheads="1"/>
          </p:cNvSpPr>
          <p:nvPr/>
        </p:nvSpPr>
        <p:spPr bwMode="auto">
          <a:xfrm>
            <a:off x="8370233" y="2032001"/>
            <a:ext cx="1385613" cy="7408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Premier</a:t>
            </a:r>
          </a:p>
          <a:p>
            <a:pPr algn="ctr">
              <a:buClrTx/>
              <a:buFontTx/>
              <a:buNone/>
            </a:pPr>
            <a:r>
              <a:rPr lang="en-US" altLang="en-US" sz="1400"/>
              <a:t>Customer</a:t>
            </a:r>
          </a:p>
          <a:p>
            <a:pPr algn="ctr">
              <a:buClrTx/>
              <a:buFontTx/>
              <a:buNone/>
            </a:pPr>
            <a:r>
              <a:rPr lang="en-US" altLang="en-US" sz="1400"/>
              <a:t>Representative</a:t>
            </a:r>
          </a:p>
        </p:txBody>
      </p:sp>
      <p:sp>
        <p:nvSpPr>
          <p:cNvPr id="53322" name="Text Box 74">
            <a:extLst>
              <a:ext uri="{FF2B5EF4-FFF2-40B4-BE49-F238E27FC236}">
                <a16:creationId xmlns:a16="http://schemas.microsoft.com/office/drawing/2014/main" id="{38C177FB-5A09-D09D-34A4-D03E444D709D}"/>
              </a:ext>
            </a:extLst>
          </p:cNvPr>
          <p:cNvSpPr txBox="1">
            <a:spLocks noChangeArrowheads="1"/>
          </p:cNvSpPr>
          <p:nvPr/>
        </p:nvSpPr>
        <p:spPr bwMode="auto">
          <a:xfrm>
            <a:off x="8263870" y="3254376"/>
            <a:ext cx="1385613" cy="7408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F.F.</a:t>
            </a:r>
          </a:p>
          <a:p>
            <a:pPr algn="ctr">
              <a:buClrTx/>
              <a:buFontTx/>
              <a:buNone/>
            </a:pPr>
            <a:r>
              <a:rPr lang="en-US" altLang="en-US" sz="1400"/>
              <a:t>Customer</a:t>
            </a:r>
          </a:p>
          <a:p>
            <a:pPr algn="ctr">
              <a:buClrTx/>
              <a:buFontTx/>
              <a:buNone/>
            </a:pPr>
            <a:r>
              <a:rPr lang="en-US" altLang="en-US" sz="1400"/>
              <a:t>Representative</a:t>
            </a:r>
          </a:p>
        </p:txBody>
      </p:sp>
      <p:sp>
        <p:nvSpPr>
          <p:cNvPr id="53323" name="Text Box 75">
            <a:extLst>
              <a:ext uri="{FF2B5EF4-FFF2-40B4-BE49-F238E27FC236}">
                <a16:creationId xmlns:a16="http://schemas.microsoft.com/office/drawing/2014/main" id="{C7607169-37BE-95C4-43EA-E270AF18804E}"/>
              </a:ext>
            </a:extLst>
          </p:cNvPr>
          <p:cNvSpPr txBox="1">
            <a:spLocks noChangeArrowheads="1"/>
          </p:cNvSpPr>
          <p:nvPr/>
        </p:nvSpPr>
        <p:spPr bwMode="auto">
          <a:xfrm>
            <a:off x="8205133" y="4367214"/>
            <a:ext cx="1385613" cy="7408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Regular</a:t>
            </a:r>
          </a:p>
          <a:p>
            <a:pPr algn="ctr">
              <a:buClrTx/>
              <a:buFontTx/>
              <a:buNone/>
            </a:pPr>
            <a:r>
              <a:rPr lang="en-US" altLang="en-US" sz="1400"/>
              <a:t>Customer</a:t>
            </a:r>
          </a:p>
          <a:p>
            <a:pPr algn="ctr">
              <a:buClrTx/>
              <a:buFontTx/>
              <a:buNone/>
            </a:pPr>
            <a:r>
              <a:rPr lang="en-US" altLang="en-US" sz="1400"/>
              <a:t>Representative</a:t>
            </a:r>
          </a:p>
        </p:txBody>
      </p:sp>
      <p:sp>
        <p:nvSpPr>
          <p:cNvPr id="53324" name="Line 76">
            <a:extLst>
              <a:ext uri="{FF2B5EF4-FFF2-40B4-BE49-F238E27FC236}">
                <a16:creationId xmlns:a16="http://schemas.microsoft.com/office/drawing/2014/main" id="{96460803-BF9A-961E-186E-F01E87BC7C32}"/>
              </a:ext>
            </a:extLst>
          </p:cNvPr>
          <p:cNvSpPr>
            <a:spLocks noChangeShapeType="1"/>
          </p:cNvSpPr>
          <p:nvPr/>
        </p:nvSpPr>
        <p:spPr bwMode="auto">
          <a:xfrm>
            <a:off x="7654925" y="2395539"/>
            <a:ext cx="769938"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25" name="Text Box 77">
            <a:extLst>
              <a:ext uri="{FF2B5EF4-FFF2-40B4-BE49-F238E27FC236}">
                <a16:creationId xmlns:a16="http://schemas.microsoft.com/office/drawing/2014/main" id="{EB2F2C8D-7696-398E-6435-3D92C7FFA7C6}"/>
              </a:ext>
            </a:extLst>
          </p:cNvPr>
          <p:cNvSpPr txBox="1">
            <a:spLocks noChangeArrowheads="1"/>
          </p:cNvSpPr>
          <p:nvPr/>
        </p:nvSpPr>
        <p:spPr bwMode="auto">
          <a:xfrm>
            <a:off x="6035676" y="3438526"/>
            <a:ext cx="1771937" cy="3715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1-800-Frequent</a:t>
            </a:r>
          </a:p>
        </p:txBody>
      </p:sp>
      <p:sp>
        <p:nvSpPr>
          <p:cNvPr id="53326" name="Line 78">
            <a:extLst>
              <a:ext uri="{FF2B5EF4-FFF2-40B4-BE49-F238E27FC236}">
                <a16:creationId xmlns:a16="http://schemas.microsoft.com/office/drawing/2014/main" id="{A846EF4C-A26F-0647-B0AC-E00247B8BA9A}"/>
              </a:ext>
            </a:extLst>
          </p:cNvPr>
          <p:cNvSpPr>
            <a:spLocks noChangeShapeType="1"/>
          </p:cNvSpPr>
          <p:nvPr/>
        </p:nvSpPr>
        <p:spPr bwMode="auto">
          <a:xfrm>
            <a:off x="7673975" y="3636964"/>
            <a:ext cx="668338"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27" name="Text Box 79">
            <a:extLst>
              <a:ext uri="{FF2B5EF4-FFF2-40B4-BE49-F238E27FC236}">
                <a16:creationId xmlns:a16="http://schemas.microsoft.com/office/drawing/2014/main" id="{126C07BA-9DC1-0EA8-5A70-ED891BC53655}"/>
              </a:ext>
            </a:extLst>
          </p:cNvPr>
          <p:cNvSpPr txBox="1">
            <a:spLocks noChangeArrowheads="1"/>
          </p:cNvSpPr>
          <p:nvPr/>
        </p:nvSpPr>
        <p:spPr bwMode="auto">
          <a:xfrm>
            <a:off x="5572126" y="4546601"/>
            <a:ext cx="2079713" cy="3715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1-800-Reservation</a:t>
            </a:r>
          </a:p>
        </p:txBody>
      </p:sp>
      <p:sp>
        <p:nvSpPr>
          <p:cNvPr id="53328" name="Line 80">
            <a:extLst>
              <a:ext uri="{FF2B5EF4-FFF2-40B4-BE49-F238E27FC236}">
                <a16:creationId xmlns:a16="http://schemas.microsoft.com/office/drawing/2014/main" id="{70CF9D5F-EF9C-4099-FC89-8175457848A8}"/>
              </a:ext>
            </a:extLst>
          </p:cNvPr>
          <p:cNvSpPr>
            <a:spLocks noChangeShapeType="1"/>
          </p:cNvSpPr>
          <p:nvPr/>
        </p:nvSpPr>
        <p:spPr bwMode="auto">
          <a:xfrm>
            <a:off x="7497763" y="4733925"/>
            <a:ext cx="74930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29" name="Text Box 81">
            <a:extLst>
              <a:ext uri="{FF2B5EF4-FFF2-40B4-BE49-F238E27FC236}">
                <a16:creationId xmlns:a16="http://schemas.microsoft.com/office/drawing/2014/main" id="{410CDEE2-828C-4B83-E4D2-6C58AD4A5B3B}"/>
              </a:ext>
            </a:extLst>
          </p:cNvPr>
          <p:cNvSpPr txBox="1">
            <a:spLocks noChangeArrowheads="1"/>
          </p:cNvSpPr>
          <p:nvPr/>
        </p:nvSpPr>
        <p:spPr bwMode="auto">
          <a:xfrm>
            <a:off x="3992563" y="5668964"/>
            <a:ext cx="45720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r>
              <a:rPr lang="en-US" altLang="en-US"/>
              <a:t>Numbers are cheap, use them.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a:extLst>
              <a:ext uri="{FF2B5EF4-FFF2-40B4-BE49-F238E27FC236}">
                <a16:creationId xmlns:a16="http://schemas.microsoft.com/office/drawing/2014/main" id="{7CBCD0FC-7FA9-11DE-BFD8-FA1CFADA9068}"/>
              </a:ext>
            </a:extLst>
          </p:cNvPr>
          <p:cNvSpPr>
            <a:spLocks noGrp="1"/>
          </p:cNvSpPr>
          <p:nvPr>
            <p:ph type="sldNum" idx="12"/>
          </p:nvPr>
        </p:nvSpPr>
        <p:spPr/>
        <p:txBody>
          <a:bodyPr/>
          <a:lstStyle/>
          <a:p>
            <a:fld id="{0C152F4D-77F0-4433-A3EA-5B60DCC11650}" type="slidenum">
              <a:rPr lang="en-US" altLang="en-US"/>
              <a:pPr/>
              <a:t>14</a:t>
            </a:fld>
            <a:endParaRPr lang="en-US" altLang="en-US"/>
          </a:p>
        </p:txBody>
      </p:sp>
      <p:graphicFrame>
        <p:nvGraphicFramePr>
          <p:cNvPr id="54273" name="Object 1">
            <a:extLst>
              <a:ext uri="{FF2B5EF4-FFF2-40B4-BE49-F238E27FC236}">
                <a16:creationId xmlns:a16="http://schemas.microsoft.com/office/drawing/2014/main" id="{DC4ABBAF-C748-35DB-911F-A6188FC79D23}"/>
              </a:ext>
            </a:extLst>
          </p:cNvPr>
          <p:cNvGraphicFramePr>
            <a:graphicFrameLocks noChangeAspect="1"/>
          </p:cNvGraphicFramePr>
          <p:nvPr/>
        </p:nvGraphicFramePr>
        <p:xfrm>
          <a:off x="4056064" y="2044700"/>
          <a:ext cx="4086225" cy="2743200"/>
        </p:xfrm>
        <a:graphic>
          <a:graphicData uri="http://schemas.openxmlformats.org/presentationml/2006/ole">
            <mc:AlternateContent xmlns:mc="http://schemas.openxmlformats.org/markup-compatibility/2006">
              <mc:Choice xmlns:v="urn:schemas-microsoft-com:vml" Requires="v">
                <p:oleObj r:id="rId3" imgW="2724120" imgH="1828800" progId="">
                  <p:embed/>
                </p:oleObj>
              </mc:Choice>
              <mc:Fallback>
                <p:oleObj r:id="rId3" imgW="2724120" imgH="1828800" progId="">
                  <p:embed/>
                  <p:pic>
                    <p:nvPicPr>
                      <p:cNvPr id="54273" name="Object 1">
                        <a:extLst>
                          <a:ext uri="{FF2B5EF4-FFF2-40B4-BE49-F238E27FC236}">
                            <a16:creationId xmlns:a16="http://schemas.microsoft.com/office/drawing/2014/main" id="{DC4ABBAF-C748-35DB-911F-A6188FC79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6064" y="2044700"/>
                        <a:ext cx="4086225" cy="2743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4" name="Rectangle 2">
            <a:extLst>
              <a:ext uri="{FF2B5EF4-FFF2-40B4-BE49-F238E27FC236}">
                <a16:creationId xmlns:a16="http://schemas.microsoft.com/office/drawing/2014/main" id="{E1FC1A95-7167-D354-1EDD-3C08BE850888}"/>
              </a:ext>
            </a:extLst>
          </p:cNvPr>
          <p:cNvSpPr>
            <a:spLocks noGrp="1" noChangeArrowheads="1"/>
          </p:cNvSpPr>
          <p:nvPr>
            <p:ph type="title" idx="4294967295"/>
          </p:nvPr>
        </p:nvSpPr>
        <p:spPr>
          <a:xfrm>
            <a:off x="2209800" y="609600"/>
            <a:ext cx="7772400" cy="1143000"/>
          </a:xfrm>
          <a:ln/>
        </p:spPr>
        <p:txBody>
          <a:bodyPr anchor="ct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This ain't the</a:t>
            </a:r>
            <a:br>
              <a:rPr lang="en-US" altLang="en-US"/>
            </a:br>
            <a:r>
              <a:rPr lang="en-US" altLang="en-US"/>
              <a:t>REST Design Pattern</a:t>
            </a:r>
          </a:p>
        </p:txBody>
      </p:sp>
      <p:sp>
        <p:nvSpPr>
          <p:cNvPr id="54275" name="Rectangle 3">
            <a:extLst>
              <a:ext uri="{FF2B5EF4-FFF2-40B4-BE49-F238E27FC236}">
                <a16:creationId xmlns:a16="http://schemas.microsoft.com/office/drawing/2014/main" id="{808772DE-F3D6-867E-1C0C-F3DBFF90DE4B}"/>
              </a:ext>
            </a:extLst>
          </p:cNvPr>
          <p:cNvSpPr>
            <a:spLocks noChangeArrowheads="1"/>
          </p:cNvSpPr>
          <p:nvPr/>
        </p:nvSpPr>
        <p:spPr bwMode="auto">
          <a:xfrm>
            <a:off x="2452688" y="19335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6" name="Text Box 4">
            <a:extLst>
              <a:ext uri="{FF2B5EF4-FFF2-40B4-BE49-F238E27FC236}">
                <a16:creationId xmlns:a16="http://schemas.microsoft.com/office/drawing/2014/main" id="{FC537780-5018-EC2E-EE74-161F3DE1BA7A}"/>
              </a:ext>
            </a:extLst>
          </p:cNvPr>
          <p:cNvSpPr txBox="1">
            <a:spLocks noChangeArrowheads="1"/>
          </p:cNvSpPr>
          <p:nvPr/>
        </p:nvSpPr>
        <p:spPr bwMode="auto">
          <a:xfrm>
            <a:off x="2160589" y="2647951"/>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Premier Members</a:t>
            </a:r>
          </a:p>
        </p:txBody>
      </p:sp>
      <p:sp>
        <p:nvSpPr>
          <p:cNvPr id="54277" name="Text Box 5">
            <a:extLst>
              <a:ext uri="{FF2B5EF4-FFF2-40B4-BE49-F238E27FC236}">
                <a16:creationId xmlns:a16="http://schemas.microsoft.com/office/drawing/2014/main" id="{5A9C30E4-C635-1568-57AA-A3D9F0F22C86}"/>
              </a:ext>
            </a:extLst>
          </p:cNvPr>
          <p:cNvSpPr txBox="1">
            <a:spLocks noChangeArrowheads="1"/>
          </p:cNvSpPr>
          <p:nvPr/>
        </p:nvSpPr>
        <p:spPr bwMode="auto">
          <a:xfrm>
            <a:off x="1855788" y="3841751"/>
            <a:ext cx="270809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Frequent Flyer Members</a:t>
            </a:r>
          </a:p>
        </p:txBody>
      </p:sp>
      <p:sp>
        <p:nvSpPr>
          <p:cNvPr id="54278" name="Text Box 6">
            <a:extLst>
              <a:ext uri="{FF2B5EF4-FFF2-40B4-BE49-F238E27FC236}">
                <a16:creationId xmlns:a16="http://schemas.microsoft.com/office/drawing/2014/main" id="{8AC8F0AC-A491-44D0-A5AC-918252AD3B93}"/>
              </a:ext>
            </a:extLst>
          </p:cNvPr>
          <p:cNvSpPr txBox="1">
            <a:spLocks noChangeArrowheads="1"/>
          </p:cNvSpPr>
          <p:nvPr/>
        </p:nvSpPr>
        <p:spPr bwMode="auto">
          <a:xfrm>
            <a:off x="2084389" y="5024439"/>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Regular Members</a:t>
            </a:r>
          </a:p>
        </p:txBody>
      </p:sp>
      <p:sp>
        <p:nvSpPr>
          <p:cNvPr id="54279" name="Text Box 7">
            <a:extLst>
              <a:ext uri="{FF2B5EF4-FFF2-40B4-BE49-F238E27FC236}">
                <a16:creationId xmlns:a16="http://schemas.microsoft.com/office/drawing/2014/main" id="{4A685249-E0B6-271A-A297-D74E4E9B80FF}"/>
              </a:ext>
            </a:extLst>
          </p:cNvPr>
          <p:cNvSpPr txBox="1">
            <a:spLocks noChangeArrowheads="1"/>
          </p:cNvSpPr>
          <p:nvPr/>
        </p:nvSpPr>
        <p:spPr bwMode="auto">
          <a:xfrm>
            <a:off x="5995994" y="3206751"/>
            <a:ext cx="1412865" cy="925511"/>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Reservation</a:t>
            </a:r>
          </a:p>
          <a:p>
            <a:pPr algn="ctr">
              <a:buClrTx/>
              <a:buFontTx/>
              <a:buNone/>
            </a:pPr>
            <a:r>
              <a:rPr lang="en-US" altLang="en-US"/>
              <a:t>Web </a:t>
            </a:r>
          </a:p>
          <a:p>
            <a:pPr algn="ctr">
              <a:buClrTx/>
              <a:buFontTx/>
              <a:buNone/>
            </a:pPr>
            <a:r>
              <a:rPr lang="en-US" altLang="en-US"/>
              <a:t>Service</a:t>
            </a:r>
          </a:p>
        </p:txBody>
      </p:sp>
      <p:sp>
        <p:nvSpPr>
          <p:cNvPr id="54280" name="Line 8">
            <a:extLst>
              <a:ext uri="{FF2B5EF4-FFF2-40B4-BE49-F238E27FC236}">
                <a16:creationId xmlns:a16="http://schemas.microsoft.com/office/drawing/2014/main" id="{71C6AEF6-3EBD-80B7-A85C-647E0386F57A}"/>
              </a:ext>
            </a:extLst>
          </p:cNvPr>
          <p:cNvSpPr>
            <a:spLocks noChangeShapeType="1"/>
          </p:cNvSpPr>
          <p:nvPr/>
        </p:nvSpPr>
        <p:spPr bwMode="auto">
          <a:xfrm>
            <a:off x="3608388" y="2546350"/>
            <a:ext cx="2362200" cy="9144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C71D178F-F1C3-BF2E-3BA0-85D3EE14FD5A}"/>
              </a:ext>
            </a:extLst>
          </p:cNvPr>
          <p:cNvSpPr>
            <a:spLocks noChangeShapeType="1"/>
          </p:cNvSpPr>
          <p:nvPr/>
        </p:nvSpPr>
        <p:spPr bwMode="auto">
          <a:xfrm>
            <a:off x="3630614" y="3613150"/>
            <a:ext cx="2339975"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9A33A1D2-E7DF-FD0E-5130-CF7D4A178E05}"/>
              </a:ext>
            </a:extLst>
          </p:cNvPr>
          <p:cNvSpPr>
            <a:spLocks noChangeShapeType="1"/>
          </p:cNvSpPr>
          <p:nvPr/>
        </p:nvSpPr>
        <p:spPr bwMode="auto">
          <a:xfrm flipV="1">
            <a:off x="3684588" y="3838575"/>
            <a:ext cx="2286000" cy="7683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Text Box 11">
            <a:extLst>
              <a:ext uri="{FF2B5EF4-FFF2-40B4-BE49-F238E27FC236}">
                <a16:creationId xmlns:a16="http://schemas.microsoft.com/office/drawing/2014/main" id="{0CAB9E50-3878-ECA0-7CEE-12257C638063}"/>
              </a:ext>
            </a:extLst>
          </p:cNvPr>
          <p:cNvSpPr txBox="1">
            <a:spLocks noChangeArrowheads="1"/>
          </p:cNvSpPr>
          <p:nvPr/>
        </p:nvSpPr>
        <p:spPr bwMode="auto">
          <a:xfrm>
            <a:off x="7744417" y="3308351"/>
            <a:ext cx="1127530" cy="586957"/>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Determine</a:t>
            </a:r>
          </a:p>
          <a:p>
            <a:pPr algn="ctr">
              <a:buClrTx/>
              <a:buFontTx/>
              <a:buNone/>
            </a:pPr>
            <a:r>
              <a:rPr lang="en-US" altLang="en-US" sz="1600"/>
              <a:t>Priority</a:t>
            </a:r>
          </a:p>
        </p:txBody>
      </p:sp>
      <p:sp>
        <p:nvSpPr>
          <p:cNvPr id="54284" name="Line 12">
            <a:extLst>
              <a:ext uri="{FF2B5EF4-FFF2-40B4-BE49-F238E27FC236}">
                <a16:creationId xmlns:a16="http://schemas.microsoft.com/office/drawing/2014/main" id="{E8953705-53DB-9823-4953-E21D00D343C6}"/>
              </a:ext>
            </a:extLst>
          </p:cNvPr>
          <p:cNvSpPr>
            <a:spLocks noChangeShapeType="1"/>
          </p:cNvSpPr>
          <p:nvPr/>
        </p:nvSpPr>
        <p:spPr bwMode="auto">
          <a:xfrm>
            <a:off x="7402513" y="3613150"/>
            <a:ext cx="38100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Text Box 13">
            <a:extLst>
              <a:ext uri="{FF2B5EF4-FFF2-40B4-BE49-F238E27FC236}">
                <a16:creationId xmlns:a16="http://schemas.microsoft.com/office/drawing/2014/main" id="{06A00E2E-8B89-678E-D12F-D01F285DFF4E}"/>
              </a:ext>
            </a:extLst>
          </p:cNvPr>
          <p:cNvSpPr txBox="1">
            <a:spLocks noChangeArrowheads="1"/>
          </p:cNvSpPr>
          <p:nvPr/>
        </p:nvSpPr>
        <p:spPr bwMode="auto">
          <a:xfrm>
            <a:off x="9210675" y="2568575"/>
            <a:ext cx="952500" cy="5207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Premier</a:t>
            </a:r>
          </a:p>
          <a:p>
            <a:pPr algn="ctr">
              <a:buClrTx/>
              <a:buFontTx/>
              <a:buNone/>
            </a:pPr>
            <a:r>
              <a:rPr lang="en-US" altLang="en-US" sz="1400"/>
              <a:t>Customer</a:t>
            </a:r>
          </a:p>
        </p:txBody>
      </p:sp>
      <p:sp>
        <p:nvSpPr>
          <p:cNvPr id="54286" name="Text Box 14">
            <a:extLst>
              <a:ext uri="{FF2B5EF4-FFF2-40B4-BE49-F238E27FC236}">
                <a16:creationId xmlns:a16="http://schemas.microsoft.com/office/drawing/2014/main" id="{4B4E0AB5-6AB0-E73A-66AE-548A6C4EF4BE}"/>
              </a:ext>
            </a:extLst>
          </p:cNvPr>
          <p:cNvSpPr txBox="1">
            <a:spLocks noChangeArrowheads="1"/>
          </p:cNvSpPr>
          <p:nvPr/>
        </p:nvSpPr>
        <p:spPr bwMode="auto">
          <a:xfrm>
            <a:off x="9244013" y="3333750"/>
            <a:ext cx="952500" cy="5207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F.F.</a:t>
            </a:r>
          </a:p>
          <a:p>
            <a:pPr algn="ctr">
              <a:buClrTx/>
              <a:buFontTx/>
              <a:buNone/>
            </a:pPr>
            <a:r>
              <a:rPr lang="en-US" altLang="en-US" sz="1400"/>
              <a:t>Customer</a:t>
            </a:r>
          </a:p>
        </p:txBody>
      </p:sp>
      <p:sp>
        <p:nvSpPr>
          <p:cNvPr id="54287" name="Text Box 15">
            <a:extLst>
              <a:ext uri="{FF2B5EF4-FFF2-40B4-BE49-F238E27FC236}">
                <a16:creationId xmlns:a16="http://schemas.microsoft.com/office/drawing/2014/main" id="{2F97F5E8-56F3-0888-1523-F48E94887639}"/>
              </a:ext>
            </a:extLst>
          </p:cNvPr>
          <p:cNvSpPr txBox="1">
            <a:spLocks noChangeArrowheads="1"/>
          </p:cNvSpPr>
          <p:nvPr/>
        </p:nvSpPr>
        <p:spPr bwMode="auto">
          <a:xfrm>
            <a:off x="9210675" y="4103688"/>
            <a:ext cx="952500" cy="5207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400"/>
              <a:t>Regular</a:t>
            </a:r>
          </a:p>
          <a:p>
            <a:pPr algn="ctr">
              <a:buClrTx/>
              <a:buFontTx/>
              <a:buNone/>
            </a:pPr>
            <a:r>
              <a:rPr lang="en-US" altLang="en-US" sz="1400"/>
              <a:t>Customer</a:t>
            </a:r>
          </a:p>
        </p:txBody>
      </p:sp>
      <p:sp>
        <p:nvSpPr>
          <p:cNvPr id="54288" name="Line 16">
            <a:extLst>
              <a:ext uri="{FF2B5EF4-FFF2-40B4-BE49-F238E27FC236}">
                <a16:creationId xmlns:a16="http://schemas.microsoft.com/office/drawing/2014/main" id="{E5E0CFD1-57B4-86A0-5E67-BD7BE55E88CE}"/>
              </a:ext>
            </a:extLst>
          </p:cNvPr>
          <p:cNvSpPr>
            <a:spLocks noChangeShapeType="1"/>
          </p:cNvSpPr>
          <p:nvPr/>
        </p:nvSpPr>
        <p:spPr bwMode="auto">
          <a:xfrm flipV="1">
            <a:off x="8850313" y="2847975"/>
            <a:ext cx="381000" cy="7683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9" name="Line 17">
            <a:extLst>
              <a:ext uri="{FF2B5EF4-FFF2-40B4-BE49-F238E27FC236}">
                <a16:creationId xmlns:a16="http://schemas.microsoft.com/office/drawing/2014/main" id="{964720DE-136E-4B09-E828-5BB6E6C5F018}"/>
              </a:ext>
            </a:extLst>
          </p:cNvPr>
          <p:cNvSpPr>
            <a:spLocks noChangeShapeType="1"/>
          </p:cNvSpPr>
          <p:nvPr/>
        </p:nvSpPr>
        <p:spPr bwMode="auto">
          <a:xfrm>
            <a:off x="8850313" y="3613150"/>
            <a:ext cx="38100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0" name="Line 18">
            <a:extLst>
              <a:ext uri="{FF2B5EF4-FFF2-40B4-BE49-F238E27FC236}">
                <a16:creationId xmlns:a16="http://schemas.microsoft.com/office/drawing/2014/main" id="{8AF04067-E276-2953-4910-380462739DD9}"/>
              </a:ext>
            </a:extLst>
          </p:cNvPr>
          <p:cNvSpPr>
            <a:spLocks noChangeShapeType="1"/>
          </p:cNvSpPr>
          <p:nvPr/>
        </p:nvSpPr>
        <p:spPr bwMode="auto">
          <a:xfrm>
            <a:off x="8850313" y="3613150"/>
            <a:ext cx="381000" cy="9144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1" name="Rectangle 19">
            <a:extLst>
              <a:ext uri="{FF2B5EF4-FFF2-40B4-BE49-F238E27FC236}">
                <a16:creationId xmlns:a16="http://schemas.microsoft.com/office/drawing/2014/main" id="{25D56F44-6C0B-E12C-E197-3DDB185941C5}"/>
              </a:ext>
            </a:extLst>
          </p:cNvPr>
          <p:cNvSpPr>
            <a:spLocks noChangeArrowheads="1"/>
          </p:cNvSpPr>
          <p:nvPr/>
        </p:nvSpPr>
        <p:spPr bwMode="auto">
          <a:xfrm>
            <a:off x="2655888" y="20986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92" name="Rectangle 20">
            <a:extLst>
              <a:ext uri="{FF2B5EF4-FFF2-40B4-BE49-F238E27FC236}">
                <a16:creationId xmlns:a16="http://schemas.microsoft.com/office/drawing/2014/main" id="{ADD56D9A-33ED-0B1D-47BA-D9FFC38848E4}"/>
              </a:ext>
            </a:extLst>
          </p:cNvPr>
          <p:cNvSpPr>
            <a:spLocks noChangeArrowheads="1"/>
          </p:cNvSpPr>
          <p:nvPr/>
        </p:nvSpPr>
        <p:spPr bwMode="auto">
          <a:xfrm>
            <a:off x="2820988" y="22637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4293" name="Rectangle 21">
            <a:extLst>
              <a:ext uri="{FF2B5EF4-FFF2-40B4-BE49-F238E27FC236}">
                <a16:creationId xmlns:a16="http://schemas.microsoft.com/office/drawing/2014/main" id="{D68BDE21-EC47-EE7A-536A-123EAAA8713A}"/>
              </a:ext>
            </a:extLst>
          </p:cNvPr>
          <p:cNvSpPr>
            <a:spLocks noChangeArrowheads="1"/>
          </p:cNvSpPr>
          <p:nvPr/>
        </p:nvSpPr>
        <p:spPr bwMode="auto">
          <a:xfrm>
            <a:off x="2439988" y="31273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94" name="Rectangle 22">
            <a:extLst>
              <a:ext uri="{FF2B5EF4-FFF2-40B4-BE49-F238E27FC236}">
                <a16:creationId xmlns:a16="http://schemas.microsoft.com/office/drawing/2014/main" id="{64EFE8CB-83AE-7149-B89D-6A229C5FE1BC}"/>
              </a:ext>
            </a:extLst>
          </p:cNvPr>
          <p:cNvSpPr>
            <a:spLocks noChangeArrowheads="1"/>
          </p:cNvSpPr>
          <p:nvPr/>
        </p:nvSpPr>
        <p:spPr bwMode="auto">
          <a:xfrm>
            <a:off x="2643188" y="32924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95" name="Rectangle 23">
            <a:extLst>
              <a:ext uri="{FF2B5EF4-FFF2-40B4-BE49-F238E27FC236}">
                <a16:creationId xmlns:a16="http://schemas.microsoft.com/office/drawing/2014/main" id="{2FA7534B-F504-1AF7-F965-4E06CF97BCCA}"/>
              </a:ext>
            </a:extLst>
          </p:cNvPr>
          <p:cNvSpPr>
            <a:spLocks noChangeArrowheads="1"/>
          </p:cNvSpPr>
          <p:nvPr/>
        </p:nvSpPr>
        <p:spPr bwMode="auto">
          <a:xfrm>
            <a:off x="2808288" y="34575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4296" name="Rectangle 24">
            <a:extLst>
              <a:ext uri="{FF2B5EF4-FFF2-40B4-BE49-F238E27FC236}">
                <a16:creationId xmlns:a16="http://schemas.microsoft.com/office/drawing/2014/main" id="{1BB60D45-5407-232A-4BEE-878C6F7EAD9D}"/>
              </a:ext>
            </a:extLst>
          </p:cNvPr>
          <p:cNvSpPr>
            <a:spLocks noChangeArrowheads="1"/>
          </p:cNvSpPr>
          <p:nvPr/>
        </p:nvSpPr>
        <p:spPr bwMode="auto">
          <a:xfrm>
            <a:off x="2439988" y="42957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97" name="Rectangle 25">
            <a:extLst>
              <a:ext uri="{FF2B5EF4-FFF2-40B4-BE49-F238E27FC236}">
                <a16:creationId xmlns:a16="http://schemas.microsoft.com/office/drawing/2014/main" id="{7102BCB2-CD30-BBD0-587B-7390D824FA59}"/>
              </a:ext>
            </a:extLst>
          </p:cNvPr>
          <p:cNvSpPr>
            <a:spLocks noChangeArrowheads="1"/>
          </p:cNvSpPr>
          <p:nvPr/>
        </p:nvSpPr>
        <p:spPr bwMode="auto">
          <a:xfrm>
            <a:off x="2643188" y="44608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98" name="Rectangle 26">
            <a:extLst>
              <a:ext uri="{FF2B5EF4-FFF2-40B4-BE49-F238E27FC236}">
                <a16:creationId xmlns:a16="http://schemas.microsoft.com/office/drawing/2014/main" id="{6ED567FB-1349-C123-9424-B2EEEF309982}"/>
              </a:ext>
            </a:extLst>
          </p:cNvPr>
          <p:cNvSpPr>
            <a:spLocks noChangeArrowheads="1"/>
          </p:cNvSpPr>
          <p:nvPr/>
        </p:nvSpPr>
        <p:spPr bwMode="auto">
          <a:xfrm>
            <a:off x="2808288" y="4625975"/>
            <a:ext cx="717550" cy="42068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a:extLst>
              <a:ext uri="{FF2B5EF4-FFF2-40B4-BE49-F238E27FC236}">
                <a16:creationId xmlns:a16="http://schemas.microsoft.com/office/drawing/2014/main" id="{6EAAEC02-D44B-F5FF-CBA4-B4E33D247578}"/>
              </a:ext>
            </a:extLst>
          </p:cNvPr>
          <p:cNvSpPr>
            <a:spLocks noGrp="1"/>
          </p:cNvSpPr>
          <p:nvPr>
            <p:ph type="sldNum" idx="12"/>
          </p:nvPr>
        </p:nvSpPr>
        <p:spPr/>
        <p:txBody>
          <a:bodyPr/>
          <a:lstStyle/>
          <a:p>
            <a:fld id="{B9393C3D-EAA5-4441-86E5-3B175FD2B4BF}" type="slidenum">
              <a:rPr lang="en-US" altLang="en-US"/>
              <a:pPr/>
              <a:t>15</a:t>
            </a:fld>
            <a:endParaRPr lang="en-US" altLang="en-US"/>
          </a:p>
        </p:txBody>
      </p:sp>
      <p:graphicFrame>
        <p:nvGraphicFramePr>
          <p:cNvPr id="55297" name="Object 1">
            <a:extLst>
              <a:ext uri="{FF2B5EF4-FFF2-40B4-BE49-F238E27FC236}">
                <a16:creationId xmlns:a16="http://schemas.microsoft.com/office/drawing/2014/main" id="{BE009A95-CFF4-215A-D638-C3554778AC11}"/>
              </a:ext>
            </a:extLst>
          </p:cNvPr>
          <p:cNvGraphicFramePr>
            <a:graphicFrameLocks noChangeAspect="1"/>
          </p:cNvGraphicFramePr>
          <p:nvPr/>
        </p:nvGraphicFramePr>
        <p:xfrm>
          <a:off x="4945064" y="2185989"/>
          <a:ext cx="2257425" cy="3322637"/>
        </p:xfrm>
        <a:graphic>
          <a:graphicData uri="http://schemas.openxmlformats.org/presentationml/2006/ole">
            <mc:AlternateContent xmlns:mc="http://schemas.openxmlformats.org/markup-compatibility/2006">
              <mc:Choice xmlns:v="urn:schemas-microsoft-com:vml" Requires="v">
                <p:oleObj r:id="rId3" imgW="2247480" imgH="3306240" progId="">
                  <p:embed/>
                </p:oleObj>
              </mc:Choice>
              <mc:Fallback>
                <p:oleObj r:id="rId3" imgW="2247480" imgH="3306240" progId="">
                  <p:embed/>
                  <p:pic>
                    <p:nvPicPr>
                      <p:cNvPr id="55297" name="Object 1">
                        <a:extLst>
                          <a:ext uri="{FF2B5EF4-FFF2-40B4-BE49-F238E27FC236}">
                            <a16:creationId xmlns:a16="http://schemas.microsoft.com/office/drawing/2014/main" id="{BE009A95-CFF4-215A-D638-C3554778A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064" y="2185989"/>
                        <a:ext cx="2257425" cy="33226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8" name="Rectangle 2">
            <a:extLst>
              <a:ext uri="{FF2B5EF4-FFF2-40B4-BE49-F238E27FC236}">
                <a16:creationId xmlns:a16="http://schemas.microsoft.com/office/drawing/2014/main" id="{C6ED7706-D22F-BA47-3060-C444046260AA}"/>
              </a:ext>
            </a:extLst>
          </p:cNvPr>
          <p:cNvSpPr>
            <a:spLocks noGrp="1" noChangeArrowheads="1"/>
          </p:cNvSpPr>
          <p:nvPr>
            <p:ph type="title" idx="4294967295"/>
          </p:nvPr>
        </p:nvSpPr>
        <p:spPr>
          <a:xfrm>
            <a:off x="2209800" y="241300"/>
            <a:ext cx="7772400" cy="1143000"/>
          </a:xfrm>
          <a:ln/>
        </p:spPr>
        <p:txBody>
          <a:bodyPr anchor="ct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This is the</a:t>
            </a:r>
            <a:br>
              <a:rPr lang="en-US" altLang="en-US"/>
            </a:br>
            <a:r>
              <a:rPr lang="en-US" altLang="en-US"/>
              <a:t>REST Design Pattern</a:t>
            </a:r>
          </a:p>
        </p:txBody>
      </p:sp>
      <p:sp>
        <p:nvSpPr>
          <p:cNvPr id="55299" name="Text Box 3">
            <a:extLst>
              <a:ext uri="{FF2B5EF4-FFF2-40B4-BE49-F238E27FC236}">
                <a16:creationId xmlns:a16="http://schemas.microsoft.com/office/drawing/2014/main" id="{FF991FD9-F555-64B2-C95F-6ED1B613679B}"/>
              </a:ext>
            </a:extLst>
          </p:cNvPr>
          <p:cNvSpPr txBox="1">
            <a:spLocks noChangeArrowheads="1"/>
          </p:cNvSpPr>
          <p:nvPr/>
        </p:nvSpPr>
        <p:spPr bwMode="auto">
          <a:xfrm>
            <a:off x="3073401" y="2370139"/>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Premier Members</a:t>
            </a:r>
          </a:p>
        </p:txBody>
      </p:sp>
      <p:sp>
        <p:nvSpPr>
          <p:cNvPr id="55300" name="Text Box 4">
            <a:extLst>
              <a:ext uri="{FF2B5EF4-FFF2-40B4-BE49-F238E27FC236}">
                <a16:creationId xmlns:a16="http://schemas.microsoft.com/office/drawing/2014/main" id="{B7F40ED9-B209-E2DD-258A-DFBAE6A7BCDF}"/>
              </a:ext>
            </a:extLst>
          </p:cNvPr>
          <p:cNvSpPr txBox="1">
            <a:spLocks noChangeArrowheads="1"/>
          </p:cNvSpPr>
          <p:nvPr/>
        </p:nvSpPr>
        <p:spPr bwMode="auto">
          <a:xfrm>
            <a:off x="2768600" y="3792539"/>
            <a:ext cx="270809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Frequent Flyer Members</a:t>
            </a:r>
          </a:p>
        </p:txBody>
      </p:sp>
      <p:sp>
        <p:nvSpPr>
          <p:cNvPr id="55301" name="Text Box 5">
            <a:extLst>
              <a:ext uri="{FF2B5EF4-FFF2-40B4-BE49-F238E27FC236}">
                <a16:creationId xmlns:a16="http://schemas.microsoft.com/office/drawing/2014/main" id="{A7A59FF1-8CFE-DBE7-80C1-ED87595178BB}"/>
              </a:ext>
            </a:extLst>
          </p:cNvPr>
          <p:cNvSpPr txBox="1">
            <a:spLocks noChangeArrowheads="1"/>
          </p:cNvSpPr>
          <p:nvPr/>
        </p:nvSpPr>
        <p:spPr bwMode="auto">
          <a:xfrm>
            <a:off x="2997201" y="5254626"/>
            <a:ext cx="201559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t>Regular Members</a:t>
            </a:r>
          </a:p>
        </p:txBody>
      </p:sp>
      <p:sp>
        <p:nvSpPr>
          <p:cNvPr id="55302" name="Line 6">
            <a:extLst>
              <a:ext uri="{FF2B5EF4-FFF2-40B4-BE49-F238E27FC236}">
                <a16:creationId xmlns:a16="http://schemas.microsoft.com/office/drawing/2014/main" id="{E5AEDD4C-30DE-1D78-C28A-7DC1DDFAF995}"/>
              </a:ext>
            </a:extLst>
          </p:cNvPr>
          <p:cNvSpPr>
            <a:spLocks noChangeShapeType="1"/>
          </p:cNvSpPr>
          <p:nvPr/>
        </p:nvSpPr>
        <p:spPr bwMode="auto">
          <a:xfrm>
            <a:off x="4397376" y="2070101"/>
            <a:ext cx="3292475" cy="4763"/>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3" name="Line 7">
            <a:extLst>
              <a:ext uri="{FF2B5EF4-FFF2-40B4-BE49-F238E27FC236}">
                <a16:creationId xmlns:a16="http://schemas.microsoft.com/office/drawing/2014/main" id="{26DE0CBE-57E5-5B11-B9B0-8556613B2F35}"/>
              </a:ext>
            </a:extLst>
          </p:cNvPr>
          <p:cNvSpPr>
            <a:spLocks noChangeShapeType="1"/>
          </p:cNvSpPr>
          <p:nvPr/>
        </p:nvSpPr>
        <p:spPr bwMode="auto">
          <a:xfrm flipV="1">
            <a:off x="4370389" y="3522664"/>
            <a:ext cx="3330575" cy="793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4" name="Line 8">
            <a:extLst>
              <a:ext uri="{FF2B5EF4-FFF2-40B4-BE49-F238E27FC236}">
                <a16:creationId xmlns:a16="http://schemas.microsoft.com/office/drawing/2014/main" id="{29BB70E9-A055-CE87-BB66-55BF86B4CCD0}"/>
              </a:ext>
            </a:extLst>
          </p:cNvPr>
          <p:cNvSpPr>
            <a:spLocks noChangeShapeType="1"/>
          </p:cNvSpPr>
          <p:nvPr/>
        </p:nvSpPr>
        <p:spPr bwMode="auto">
          <a:xfrm flipV="1">
            <a:off x="4437064" y="4899025"/>
            <a:ext cx="3286125" cy="142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5" name="Rectangle 9">
            <a:extLst>
              <a:ext uri="{FF2B5EF4-FFF2-40B4-BE49-F238E27FC236}">
                <a16:creationId xmlns:a16="http://schemas.microsoft.com/office/drawing/2014/main" id="{E3941120-0825-07E1-15BE-FE9DAE0A9489}"/>
              </a:ext>
            </a:extLst>
          </p:cNvPr>
          <p:cNvSpPr>
            <a:spLocks noChangeArrowheads="1"/>
          </p:cNvSpPr>
          <p:nvPr/>
        </p:nvSpPr>
        <p:spPr bwMode="auto">
          <a:xfrm>
            <a:off x="3238500" y="16684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6" name="Rectangle 10">
            <a:extLst>
              <a:ext uri="{FF2B5EF4-FFF2-40B4-BE49-F238E27FC236}">
                <a16:creationId xmlns:a16="http://schemas.microsoft.com/office/drawing/2014/main" id="{579A9F10-2779-8444-62A6-A2BE020B566F}"/>
              </a:ext>
            </a:extLst>
          </p:cNvPr>
          <p:cNvSpPr>
            <a:spLocks noChangeArrowheads="1"/>
          </p:cNvSpPr>
          <p:nvPr/>
        </p:nvSpPr>
        <p:spPr bwMode="auto">
          <a:xfrm>
            <a:off x="3441700" y="18335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7" name="Rectangle 11">
            <a:extLst>
              <a:ext uri="{FF2B5EF4-FFF2-40B4-BE49-F238E27FC236}">
                <a16:creationId xmlns:a16="http://schemas.microsoft.com/office/drawing/2014/main" id="{B2271A45-455B-5CB8-6B33-BB27445D9C79}"/>
              </a:ext>
            </a:extLst>
          </p:cNvPr>
          <p:cNvSpPr>
            <a:spLocks noChangeArrowheads="1"/>
          </p:cNvSpPr>
          <p:nvPr/>
        </p:nvSpPr>
        <p:spPr bwMode="auto">
          <a:xfrm>
            <a:off x="3606800" y="19986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5308" name="Rectangle 12">
            <a:extLst>
              <a:ext uri="{FF2B5EF4-FFF2-40B4-BE49-F238E27FC236}">
                <a16:creationId xmlns:a16="http://schemas.microsoft.com/office/drawing/2014/main" id="{2EC0727F-C53A-4A57-0F52-8E587E07BAD4}"/>
              </a:ext>
            </a:extLst>
          </p:cNvPr>
          <p:cNvSpPr>
            <a:spLocks noChangeArrowheads="1"/>
          </p:cNvSpPr>
          <p:nvPr/>
        </p:nvSpPr>
        <p:spPr bwMode="auto">
          <a:xfrm>
            <a:off x="3238500" y="31035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9" name="Rectangle 13">
            <a:extLst>
              <a:ext uri="{FF2B5EF4-FFF2-40B4-BE49-F238E27FC236}">
                <a16:creationId xmlns:a16="http://schemas.microsoft.com/office/drawing/2014/main" id="{5080A562-4C42-5D4A-EFC0-C2C52C18011D}"/>
              </a:ext>
            </a:extLst>
          </p:cNvPr>
          <p:cNvSpPr>
            <a:spLocks noChangeArrowheads="1"/>
          </p:cNvSpPr>
          <p:nvPr/>
        </p:nvSpPr>
        <p:spPr bwMode="auto">
          <a:xfrm>
            <a:off x="3441700" y="32686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0" name="Rectangle 14">
            <a:extLst>
              <a:ext uri="{FF2B5EF4-FFF2-40B4-BE49-F238E27FC236}">
                <a16:creationId xmlns:a16="http://schemas.microsoft.com/office/drawing/2014/main" id="{BC31EE80-9733-10C3-21E2-EA398FE08AF1}"/>
              </a:ext>
            </a:extLst>
          </p:cNvPr>
          <p:cNvSpPr>
            <a:spLocks noChangeArrowheads="1"/>
          </p:cNvSpPr>
          <p:nvPr/>
        </p:nvSpPr>
        <p:spPr bwMode="auto">
          <a:xfrm>
            <a:off x="3606800" y="34337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5311" name="Rectangle 15">
            <a:extLst>
              <a:ext uri="{FF2B5EF4-FFF2-40B4-BE49-F238E27FC236}">
                <a16:creationId xmlns:a16="http://schemas.microsoft.com/office/drawing/2014/main" id="{8C44E78B-C041-2A07-B160-E305C82C7CC2}"/>
              </a:ext>
            </a:extLst>
          </p:cNvPr>
          <p:cNvSpPr>
            <a:spLocks noChangeArrowheads="1"/>
          </p:cNvSpPr>
          <p:nvPr/>
        </p:nvSpPr>
        <p:spPr bwMode="auto">
          <a:xfrm>
            <a:off x="3225800" y="45513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2" name="Rectangle 16">
            <a:extLst>
              <a:ext uri="{FF2B5EF4-FFF2-40B4-BE49-F238E27FC236}">
                <a16:creationId xmlns:a16="http://schemas.microsoft.com/office/drawing/2014/main" id="{C285E16A-BFD2-3612-F06C-7737FF12BDE7}"/>
              </a:ext>
            </a:extLst>
          </p:cNvPr>
          <p:cNvSpPr>
            <a:spLocks noChangeArrowheads="1"/>
          </p:cNvSpPr>
          <p:nvPr/>
        </p:nvSpPr>
        <p:spPr bwMode="auto">
          <a:xfrm>
            <a:off x="3429000" y="47164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3" name="Rectangle 17">
            <a:extLst>
              <a:ext uri="{FF2B5EF4-FFF2-40B4-BE49-F238E27FC236}">
                <a16:creationId xmlns:a16="http://schemas.microsoft.com/office/drawing/2014/main" id="{88AA9814-F5DB-3330-3C50-01EF63556188}"/>
              </a:ext>
            </a:extLst>
          </p:cNvPr>
          <p:cNvSpPr>
            <a:spLocks noChangeArrowheads="1"/>
          </p:cNvSpPr>
          <p:nvPr/>
        </p:nvSpPr>
        <p:spPr bwMode="auto">
          <a:xfrm>
            <a:off x="3594100" y="4881564"/>
            <a:ext cx="717550" cy="42068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client</a:t>
            </a:r>
          </a:p>
        </p:txBody>
      </p:sp>
      <p:sp>
        <p:nvSpPr>
          <p:cNvPr id="55314" name="Text Box 18">
            <a:extLst>
              <a:ext uri="{FF2B5EF4-FFF2-40B4-BE49-F238E27FC236}">
                <a16:creationId xmlns:a16="http://schemas.microsoft.com/office/drawing/2014/main" id="{43E25976-F209-9B05-F2D6-3DD4B5E9B8A5}"/>
              </a:ext>
            </a:extLst>
          </p:cNvPr>
          <p:cNvSpPr txBox="1">
            <a:spLocks noChangeArrowheads="1"/>
          </p:cNvSpPr>
          <p:nvPr/>
        </p:nvSpPr>
        <p:spPr bwMode="auto">
          <a:xfrm>
            <a:off x="4633914" y="1819275"/>
            <a:ext cx="2954505"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200"/>
              <a:t>http://www.kings-air/reservations/premier</a:t>
            </a:r>
          </a:p>
        </p:txBody>
      </p:sp>
      <p:sp>
        <p:nvSpPr>
          <p:cNvPr id="55315" name="Text Box 19">
            <a:extLst>
              <a:ext uri="{FF2B5EF4-FFF2-40B4-BE49-F238E27FC236}">
                <a16:creationId xmlns:a16="http://schemas.microsoft.com/office/drawing/2014/main" id="{A76B8CCF-8267-7AF0-6833-2EB8E05DBE83}"/>
              </a:ext>
            </a:extLst>
          </p:cNvPr>
          <p:cNvSpPr txBox="1">
            <a:spLocks noChangeArrowheads="1"/>
          </p:cNvSpPr>
          <p:nvPr/>
        </p:nvSpPr>
        <p:spPr bwMode="auto">
          <a:xfrm>
            <a:off x="4449764" y="3278188"/>
            <a:ext cx="3339225"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200"/>
              <a:t>http://www.kings-air/reservations/frequent-flyer</a:t>
            </a:r>
          </a:p>
        </p:txBody>
      </p:sp>
      <p:sp>
        <p:nvSpPr>
          <p:cNvPr id="55316" name="Text Box 20">
            <a:extLst>
              <a:ext uri="{FF2B5EF4-FFF2-40B4-BE49-F238E27FC236}">
                <a16:creationId xmlns:a16="http://schemas.microsoft.com/office/drawing/2014/main" id="{212C9623-BF1C-F7EC-8A88-10065993A2D6}"/>
              </a:ext>
            </a:extLst>
          </p:cNvPr>
          <p:cNvSpPr txBox="1">
            <a:spLocks noChangeArrowheads="1"/>
          </p:cNvSpPr>
          <p:nvPr/>
        </p:nvSpPr>
        <p:spPr bwMode="auto">
          <a:xfrm>
            <a:off x="4664076" y="4657725"/>
            <a:ext cx="2911223"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sz="1200"/>
              <a:t>http://www.kings-air/reservations/regular</a:t>
            </a:r>
          </a:p>
        </p:txBody>
      </p:sp>
      <p:sp>
        <p:nvSpPr>
          <p:cNvPr id="55317" name="Oval 21">
            <a:extLst>
              <a:ext uri="{FF2B5EF4-FFF2-40B4-BE49-F238E27FC236}">
                <a16:creationId xmlns:a16="http://schemas.microsoft.com/office/drawing/2014/main" id="{8D3E4F4F-6AD0-AAA5-BE86-E8EB94FEEE6D}"/>
              </a:ext>
            </a:extLst>
          </p:cNvPr>
          <p:cNvSpPr>
            <a:spLocks noChangeArrowheads="1"/>
          </p:cNvSpPr>
          <p:nvPr/>
        </p:nvSpPr>
        <p:spPr bwMode="auto">
          <a:xfrm>
            <a:off x="7716838" y="1476375"/>
            <a:ext cx="1211262" cy="1189038"/>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8" name="Text Box 22">
            <a:extLst>
              <a:ext uri="{FF2B5EF4-FFF2-40B4-BE49-F238E27FC236}">
                <a16:creationId xmlns:a16="http://schemas.microsoft.com/office/drawing/2014/main" id="{D8A60D83-6EE0-C0EC-528C-A76DD8631294}"/>
              </a:ext>
            </a:extLst>
          </p:cNvPr>
          <p:cNvSpPr txBox="1">
            <a:spLocks noChangeArrowheads="1"/>
          </p:cNvSpPr>
          <p:nvPr/>
        </p:nvSpPr>
        <p:spPr bwMode="auto">
          <a:xfrm>
            <a:off x="7701635" y="1577976"/>
            <a:ext cx="1275006"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Premier</a:t>
            </a:r>
          </a:p>
          <a:p>
            <a:pPr algn="ctr">
              <a:buClrTx/>
              <a:buFontTx/>
              <a:buNone/>
            </a:pPr>
            <a:r>
              <a:rPr lang="en-US" altLang="en-US" sz="1600"/>
              <a:t>Member</a:t>
            </a:r>
          </a:p>
          <a:p>
            <a:pPr algn="ctr">
              <a:buClrTx/>
              <a:buFontTx/>
              <a:buNone/>
            </a:pPr>
            <a:r>
              <a:rPr lang="en-US" altLang="en-US" sz="1600"/>
              <a:t>Reservation</a:t>
            </a:r>
          </a:p>
          <a:p>
            <a:pPr algn="ctr">
              <a:buClrTx/>
              <a:buFontTx/>
              <a:buNone/>
            </a:pPr>
            <a:r>
              <a:rPr lang="en-US" altLang="en-US" sz="1600"/>
              <a:t>Service</a:t>
            </a:r>
          </a:p>
        </p:txBody>
      </p:sp>
      <p:sp>
        <p:nvSpPr>
          <p:cNvPr id="55319" name="Oval 23">
            <a:extLst>
              <a:ext uri="{FF2B5EF4-FFF2-40B4-BE49-F238E27FC236}">
                <a16:creationId xmlns:a16="http://schemas.microsoft.com/office/drawing/2014/main" id="{0F2A6302-E3AC-228C-B2F4-BA1D66848398}"/>
              </a:ext>
            </a:extLst>
          </p:cNvPr>
          <p:cNvSpPr>
            <a:spLocks noChangeArrowheads="1"/>
          </p:cNvSpPr>
          <p:nvPr/>
        </p:nvSpPr>
        <p:spPr bwMode="auto">
          <a:xfrm>
            <a:off x="7716838" y="2898775"/>
            <a:ext cx="1211262" cy="1189038"/>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0" name="Text Box 24">
            <a:extLst>
              <a:ext uri="{FF2B5EF4-FFF2-40B4-BE49-F238E27FC236}">
                <a16:creationId xmlns:a16="http://schemas.microsoft.com/office/drawing/2014/main" id="{7C091545-A11F-AA17-681E-7682CE7F4F14}"/>
              </a:ext>
            </a:extLst>
          </p:cNvPr>
          <p:cNvSpPr txBox="1">
            <a:spLocks noChangeArrowheads="1"/>
          </p:cNvSpPr>
          <p:nvPr/>
        </p:nvSpPr>
        <p:spPr bwMode="auto">
          <a:xfrm>
            <a:off x="7701635" y="3000376"/>
            <a:ext cx="1275006"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Frequent</a:t>
            </a:r>
          </a:p>
          <a:p>
            <a:pPr algn="ctr">
              <a:buClrTx/>
              <a:buFontTx/>
              <a:buNone/>
            </a:pPr>
            <a:r>
              <a:rPr lang="en-US" altLang="en-US" sz="1600"/>
              <a:t>Flyer</a:t>
            </a:r>
          </a:p>
          <a:p>
            <a:pPr algn="ctr">
              <a:buClrTx/>
              <a:buFontTx/>
              <a:buNone/>
            </a:pPr>
            <a:r>
              <a:rPr lang="en-US" altLang="en-US" sz="1600"/>
              <a:t>Reservation</a:t>
            </a:r>
          </a:p>
          <a:p>
            <a:pPr algn="ctr">
              <a:buClrTx/>
              <a:buFontTx/>
              <a:buNone/>
            </a:pPr>
            <a:r>
              <a:rPr lang="en-US" altLang="en-US" sz="1600"/>
              <a:t>Service</a:t>
            </a:r>
          </a:p>
        </p:txBody>
      </p:sp>
      <p:sp>
        <p:nvSpPr>
          <p:cNvPr id="55321" name="Oval 25">
            <a:extLst>
              <a:ext uri="{FF2B5EF4-FFF2-40B4-BE49-F238E27FC236}">
                <a16:creationId xmlns:a16="http://schemas.microsoft.com/office/drawing/2014/main" id="{3DD8ABB9-4016-97E0-E24C-AB3A69AACB45}"/>
              </a:ext>
            </a:extLst>
          </p:cNvPr>
          <p:cNvSpPr>
            <a:spLocks noChangeArrowheads="1"/>
          </p:cNvSpPr>
          <p:nvPr/>
        </p:nvSpPr>
        <p:spPr bwMode="auto">
          <a:xfrm>
            <a:off x="7716838" y="4295775"/>
            <a:ext cx="1211262" cy="1189038"/>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2" name="Text Box 26">
            <a:extLst>
              <a:ext uri="{FF2B5EF4-FFF2-40B4-BE49-F238E27FC236}">
                <a16:creationId xmlns:a16="http://schemas.microsoft.com/office/drawing/2014/main" id="{09729358-1803-D926-E1E5-662565DA5E0D}"/>
              </a:ext>
            </a:extLst>
          </p:cNvPr>
          <p:cNvSpPr txBox="1">
            <a:spLocks noChangeArrowheads="1"/>
          </p:cNvSpPr>
          <p:nvPr/>
        </p:nvSpPr>
        <p:spPr bwMode="auto">
          <a:xfrm>
            <a:off x="7701635" y="4397376"/>
            <a:ext cx="1275006"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sz="1600"/>
              <a:t>Regular</a:t>
            </a:r>
          </a:p>
          <a:p>
            <a:pPr algn="ctr">
              <a:buClrTx/>
              <a:buFontTx/>
              <a:buNone/>
            </a:pPr>
            <a:r>
              <a:rPr lang="en-US" altLang="en-US" sz="1600"/>
              <a:t>Member</a:t>
            </a:r>
          </a:p>
          <a:p>
            <a:pPr algn="ctr">
              <a:buClrTx/>
              <a:buFontTx/>
              <a:buNone/>
            </a:pPr>
            <a:r>
              <a:rPr lang="en-US" altLang="en-US" sz="1600"/>
              <a:t>Reservation</a:t>
            </a:r>
          </a:p>
          <a:p>
            <a:pPr algn="ctr">
              <a:buClrTx/>
              <a:buFontTx/>
              <a:buNone/>
            </a:pPr>
            <a:r>
              <a:rPr lang="en-US" altLang="en-US" sz="1600"/>
              <a:t>Service</a:t>
            </a:r>
          </a:p>
        </p:txBody>
      </p:sp>
      <p:sp>
        <p:nvSpPr>
          <p:cNvPr id="55323" name="Text Box 27">
            <a:extLst>
              <a:ext uri="{FF2B5EF4-FFF2-40B4-BE49-F238E27FC236}">
                <a16:creationId xmlns:a16="http://schemas.microsoft.com/office/drawing/2014/main" id="{5459B35F-1F8F-84DC-4341-3C5861B4271C}"/>
              </a:ext>
            </a:extLst>
          </p:cNvPr>
          <p:cNvSpPr txBox="1">
            <a:spLocks noChangeArrowheads="1"/>
          </p:cNvSpPr>
          <p:nvPr/>
        </p:nvSpPr>
        <p:spPr bwMode="auto">
          <a:xfrm>
            <a:off x="3902075" y="6035676"/>
            <a:ext cx="3657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r>
              <a:rPr lang="en-US" altLang="en-US"/>
              <a:t>URLs are cheap, use them.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094D40BB-F6F1-7AE2-4AA8-714D0707E2DC}"/>
              </a:ext>
            </a:extLst>
          </p:cNvPr>
          <p:cNvSpPr>
            <a:spLocks noGrp="1"/>
          </p:cNvSpPr>
          <p:nvPr>
            <p:ph type="sldNum" idx="12"/>
          </p:nvPr>
        </p:nvSpPr>
        <p:spPr/>
        <p:txBody>
          <a:bodyPr/>
          <a:lstStyle/>
          <a:p>
            <a:fld id="{DF400DAA-4AAB-44FD-82E9-A08205F627D5}" type="slidenum">
              <a:rPr lang="en-US" altLang="en-US"/>
              <a:pPr/>
              <a:t>16</a:t>
            </a:fld>
            <a:endParaRPr lang="en-US" altLang="en-US"/>
          </a:p>
        </p:txBody>
      </p:sp>
      <p:pic>
        <p:nvPicPr>
          <p:cNvPr id="56321" name="Picture 1">
            <a:extLst>
              <a:ext uri="{FF2B5EF4-FFF2-40B4-BE49-F238E27FC236}">
                <a16:creationId xmlns:a16="http://schemas.microsoft.com/office/drawing/2014/main" id="{57F6571E-CB23-7A1B-5AEB-6BB2BE0D7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889" y="639764"/>
            <a:ext cx="8764587" cy="447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DCD7B3D6-08EB-8BB6-B952-98539CEC19DB}"/>
              </a:ext>
            </a:extLst>
          </p:cNvPr>
          <p:cNvSpPr>
            <a:spLocks noGrp="1"/>
          </p:cNvSpPr>
          <p:nvPr>
            <p:ph type="sldNum" idx="12"/>
          </p:nvPr>
        </p:nvSpPr>
        <p:spPr/>
        <p:txBody>
          <a:bodyPr/>
          <a:lstStyle/>
          <a:p>
            <a:fld id="{3275B3A5-7E21-4C14-8BDF-82C319C03F81}" type="slidenum">
              <a:rPr lang="en-US" altLang="en-US"/>
              <a:pPr/>
              <a:t>17</a:t>
            </a:fld>
            <a:endParaRPr lang="en-US" altLang="en-US"/>
          </a:p>
        </p:txBody>
      </p:sp>
      <p:pic>
        <p:nvPicPr>
          <p:cNvPr id="57345" name="Picture 1">
            <a:extLst>
              <a:ext uri="{FF2B5EF4-FFF2-40B4-BE49-F238E27FC236}">
                <a16:creationId xmlns:a16="http://schemas.microsoft.com/office/drawing/2014/main" id="{24BFBD98-1089-C1F4-1C1D-5BD553F40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549276"/>
            <a:ext cx="8640762" cy="5089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4ED9388-C1BD-9A3A-66D4-03BF8DB71CFE}"/>
              </a:ext>
            </a:extLst>
          </p:cNvPr>
          <p:cNvSpPr>
            <a:spLocks noGrp="1"/>
          </p:cNvSpPr>
          <p:nvPr>
            <p:ph type="sldNum" idx="12"/>
          </p:nvPr>
        </p:nvSpPr>
        <p:spPr/>
        <p:txBody>
          <a:bodyPr/>
          <a:lstStyle/>
          <a:p>
            <a:fld id="{A292CDFE-985E-463D-B5A3-617BEBDD0BFF}" type="slidenum">
              <a:rPr lang="en-US" altLang="en-US"/>
              <a:pPr/>
              <a:t>18</a:t>
            </a:fld>
            <a:endParaRPr lang="en-US" altLang="en-US"/>
          </a:p>
        </p:txBody>
      </p:sp>
      <p:pic>
        <p:nvPicPr>
          <p:cNvPr id="58369" name="Picture 1">
            <a:extLst>
              <a:ext uri="{FF2B5EF4-FFF2-40B4-BE49-F238E27FC236}">
                <a16:creationId xmlns:a16="http://schemas.microsoft.com/office/drawing/2014/main" id="{34C5DD52-38A2-1AEE-87EF-0945D8510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6" y="496889"/>
            <a:ext cx="9966325" cy="3482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0" name="Text Box 2">
            <a:extLst>
              <a:ext uri="{FF2B5EF4-FFF2-40B4-BE49-F238E27FC236}">
                <a16:creationId xmlns:a16="http://schemas.microsoft.com/office/drawing/2014/main" id="{16DB5AA0-D97B-C405-31BD-C20F80B9E76B}"/>
              </a:ext>
            </a:extLst>
          </p:cNvPr>
          <p:cNvSpPr txBox="1">
            <a:spLocks noChangeArrowheads="1"/>
          </p:cNvSpPr>
          <p:nvPr/>
        </p:nvSpPr>
        <p:spPr bwMode="auto">
          <a:xfrm>
            <a:off x="3627438" y="4664076"/>
            <a:ext cx="4297362"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r>
              <a:rPr lang="en-US" altLang="en-US"/>
              <a:t>200 ok</a:t>
            </a:r>
          </a:p>
          <a:p>
            <a:r>
              <a:rPr lang="en-US" altLang="en-US"/>
              <a:t>404 not found</a:t>
            </a:r>
          </a:p>
          <a:p>
            <a:r>
              <a:rPr lang="en-US" altLang="en-US"/>
              <a:t>Etc.</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3136358-9947-464B-DF0B-DB196D5702EC}"/>
              </a:ext>
            </a:extLst>
          </p:cNvPr>
          <p:cNvSpPr>
            <a:spLocks noGrp="1"/>
          </p:cNvSpPr>
          <p:nvPr>
            <p:ph type="sldNum" idx="12"/>
          </p:nvPr>
        </p:nvSpPr>
        <p:spPr/>
        <p:txBody>
          <a:bodyPr/>
          <a:lstStyle/>
          <a:p>
            <a:fld id="{89815DCE-E9F2-4BA3-8307-30E619D75491}" type="slidenum">
              <a:rPr lang="en-US" altLang="en-US"/>
              <a:pPr/>
              <a:t>19</a:t>
            </a:fld>
            <a:endParaRPr lang="en-US" altLang="en-US"/>
          </a:p>
        </p:txBody>
      </p:sp>
      <p:sp>
        <p:nvSpPr>
          <p:cNvPr id="59393" name="Rectangle 1">
            <a:extLst>
              <a:ext uri="{FF2B5EF4-FFF2-40B4-BE49-F238E27FC236}">
                <a16:creationId xmlns:a16="http://schemas.microsoft.com/office/drawing/2014/main" id="{1C3F02C3-E148-197E-22D6-0AA5678A64D0}"/>
              </a:ext>
            </a:extLst>
          </p:cNvPr>
          <p:cNvSpPr>
            <a:spLocks noGrp="1" noChangeArrowheads="1"/>
          </p:cNvSpPr>
          <p:nvPr>
            <p:ph type="title" idx="4294967295"/>
          </p:nvPr>
        </p:nvSpPr>
        <p:spPr>
          <a:xfrm>
            <a:off x="2674939" y="274639"/>
            <a:ext cx="7793037" cy="1462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inspect element/network</a:t>
            </a:r>
          </a:p>
        </p:txBody>
      </p:sp>
      <p:sp>
        <p:nvSpPr>
          <p:cNvPr id="59394" name="Rectangle 2">
            <a:extLst>
              <a:ext uri="{FF2B5EF4-FFF2-40B4-BE49-F238E27FC236}">
                <a16:creationId xmlns:a16="http://schemas.microsoft.com/office/drawing/2014/main" id="{1418ED97-2361-98DF-17DC-5153023D4A84}"/>
              </a:ext>
            </a:extLst>
          </p:cNvPr>
          <p:cNvSpPr>
            <a:spLocks noGrp="1" noChangeArrowheads="1"/>
          </p:cNvSpPr>
          <p:nvPr>
            <p:ph type="body" idx="4294967295"/>
          </p:nvPr>
        </p:nvSpPr>
        <p:spPr>
          <a:xfrm>
            <a:off x="2706688" y="2017713"/>
            <a:ext cx="7772400" cy="4114800"/>
          </a:xfrm>
          <a:ln/>
        </p:spPr>
        <p:txBody>
          <a:bodyPr/>
          <a:lstStyle/>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View amazon.com</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Right click | inspect element in chrome</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Click network</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Examine the response codes</a:t>
            </a:r>
          </a:p>
          <a:p>
            <a:pPr marL="341313" indent="-339725">
              <a:buSzPct val="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605F63AE-C8DF-1E01-2FD3-24B007F1FE95}"/>
              </a:ext>
            </a:extLst>
          </p:cNvPr>
          <p:cNvSpPr>
            <a:spLocks noGrp="1" noChangeArrowheads="1"/>
          </p:cNvSpPr>
          <p:nvPr>
            <p:ph type="body" idx="4294967295"/>
          </p:nvPr>
        </p:nvSpPr>
        <p:spPr>
          <a:xfrm>
            <a:off x="2706688" y="2017713"/>
            <a:ext cx="7772400" cy="4114800"/>
          </a:xfrm>
          <a:ln/>
        </p:spPr>
        <p:txBody>
          <a:bodyPr/>
          <a:lstStyle/>
          <a:p>
            <a:pPr indent="-339725" algn="ctr">
              <a:spcBef>
                <a:spcPts val="9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b="1">
                <a:solidFill>
                  <a:srgbClr val="3333CC"/>
                </a:solidFill>
                <a:latin typeface="Times New Roman" panose="02020603050405020304" pitchFamily="18" charset="0"/>
              </a:rPr>
              <a:t>What is REST ?</a:t>
            </a:r>
          </a:p>
          <a:p>
            <a:pPr indent="-339725">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a:p>
          <a:p>
            <a:pPr indent="-339725">
              <a:spcBef>
                <a:spcPts val="7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solidFill>
                  <a:srgbClr val="3333CC"/>
                </a:solidFill>
                <a:latin typeface="Times New Roman" panose="02020603050405020304" pitchFamily="18" charset="0"/>
              </a:rPr>
              <a:t>    REST is a term coined by Roy Fielding to describe an </a:t>
            </a:r>
            <a:r>
              <a:rPr lang="en-US" altLang="en-US" b="1">
                <a:solidFill>
                  <a:srgbClr val="3333CC"/>
                </a:solidFill>
                <a:latin typeface="Times New Roman" panose="02020603050405020304" pitchFamily="18" charset="0"/>
              </a:rPr>
              <a:t>architecture style</a:t>
            </a:r>
            <a:r>
              <a:rPr lang="en-US" altLang="en-US">
                <a:solidFill>
                  <a:srgbClr val="3333CC"/>
                </a:solidFill>
                <a:latin typeface="Times New Roman" panose="02020603050405020304" pitchFamily="18" charset="0"/>
              </a:rPr>
              <a:t> of networked systems. REST is an acronym standing for REpresentational State Transfer. </a:t>
            </a:r>
          </a:p>
          <a:p>
            <a:pPr marL="341313" indent="-339725">
              <a:spcBef>
                <a:spcPts val="7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a:solidFill>
                <a:srgbClr val="3333CC"/>
              </a:solidFill>
              <a:latin typeface="Times New Roman" panose="02020603050405020304" pitchFamily="18" charset="0"/>
            </a:endParaRPr>
          </a:p>
          <a:p>
            <a:pPr marL="341313" indent="-339725">
              <a:spcBef>
                <a:spcPts val="7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a:solidFill>
                <a:srgbClr val="3333CC"/>
              </a:solidFill>
              <a:latin typeface="Times New Roman" panose="02020603050405020304" pitchFamily="18"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713AFBE-5C32-A4F9-A1DC-07B804B6EC55}"/>
              </a:ext>
            </a:extLst>
          </p:cNvPr>
          <p:cNvSpPr>
            <a:spLocks noGrp="1"/>
          </p:cNvSpPr>
          <p:nvPr>
            <p:ph type="sldNum" idx="12"/>
          </p:nvPr>
        </p:nvSpPr>
        <p:spPr/>
        <p:txBody>
          <a:bodyPr/>
          <a:lstStyle/>
          <a:p>
            <a:fld id="{48C30B15-750B-4E8B-97A2-FAD025248A78}" type="slidenum">
              <a:rPr lang="en-US" altLang="en-US"/>
              <a:pPr/>
              <a:t>20</a:t>
            </a:fld>
            <a:endParaRPr lang="en-US" altLang="en-US"/>
          </a:p>
        </p:txBody>
      </p:sp>
      <p:sp>
        <p:nvSpPr>
          <p:cNvPr id="60417" name="Rectangle 1">
            <a:extLst>
              <a:ext uri="{FF2B5EF4-FFF2-40B4-BE49-F238E27FC236}">
                <a16:creationId xmlns:a16="http://schemas.microsoft.com/office/drawing/2014/main" id="{8D4E19B5-7269-4590-05D1-2F64050E86DE}"/>
              </a:ext>
            </a:extLst>
          </p:cNvPr>
          <p:cNvSpPr>
            <a:spLocks noGrp="1" noChangeArrowheads="1"/>
          </p:cNvSpPr>
          <p:nvPr>
            <p:ph type="title" idx="4294967295"/>
          </p:nvPr>
        </p:nvSpPr>
        <p:spPr>
          <a:xfrm>
            <a:off x="2674939" y="274639"/>
            <a:ext cx="7793037" cy="1462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Content Negotiation</a:t>
            </a:r>
          </a:p>
        </p:txBody>
      </p:sp>
      <p:sp>
        <p:nvSpPr>
          <p:cNvPr id="60418" name="Rectangle 2">
            <a:extLst>
              <a:ext uri="{FF2B5EF4-FFF2-40B4-BE49-F238E27FC236}">
                <a16:creationId xmlns:a16="http://schemas.microsoft.com/office/drawing/2014/main" id="{A374ECC9-B0F2-18CA-AAF6-F66D8905C105}"/>
              </a:ext>
            </a:extLst>
          </p:cNvPr>
          <p:cNvSpPr>
            <a:spLocks noGrp="1" noChangeArrowheads="1"/>
          </p:cNvSpPr>
          <p:nvPr>
            <p:ph type="body" idx="4294967295"/>
          </p:nvPr>
        </p:nvSpPr>
        <p:spPr>
          <a:xfrm>
            <a:off x="2706688" y="2017713"/>
            <a:ext cx="7772400" cy="4114800"/>
          </a:xfrm>
          <a:ln/>
        </p:spPr>
        <p:txBody>
          <a:bodyPr/>
          <a:lstStyle/>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Right click | inspect elemernt</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Click network</a:t>
            </a:r>
          </a:p>
          <a:p>
            <a:pPr marL="341313" indent="-339725">
              <a:buSzPct val="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pic>
        <p:nvPicPr>
          <p:cNvPr id="60419" name="Picture 3">
            <a:extLst>
              <a:ext uri="{FF2B5EF4-FFF2-40B4-BE49-F238E27FC236}">
                <a16:creationId xmlns:a16="http://schemas.microsoft.com/office/drawing/2014/main" id="{5DFAE423-F05F-7367-1D99-D6A6B3B0A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838201"/>
            <a:ext cx="8183563" cy="501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39024AA8-84B2-B0BB-D18D-9CA2DD4A1A74}"/>
              </a:ext>
            </a:extLst>
          </p:cNvPr>
          <p:cNvSpPr>
            <a:spLocks noGrp="1" noChangeArrowheads="1"/>
          </p:cNvSpPr>
          <p:nvPr>
            <p:ph type="title"/>
          </p:nvPr>
        </p:nvSpPr>
        <p:spPr>
          <a:xfrm>
            <a:off x="1981200" y="914400"/>
            <a:ext cx="6508750" cy="1143000"/>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a:solidFill>
                  <a:srgbClr val="990000"/>
                </a:solidFill>
              </a:rPr>
              <a:t>Basic CRUD with REST</a:t>
            </a:r>
          </a:p>
        </p:txBody>
      </p:sp>
      <p:graphicFrame>
        <p:nvGraphicFramePr>
          <p:cNvPr id="61442" name="Group 2">
            <a:extLst>
              <a:ext uri="{FF2B5EF4-FFF2-40B4-BE49-F238E27FC236}">
                <a16:creationId xmlns:a16="http://schemas.microsoft.com/office/drawing/2014/main" id="{6B16B060-FDEA-5194-234B-2A000F694F8F}"/>
              </a:ext>
            </a:extLst>
          </p:cNvPr>
          <p:cNvGraphicFramePr>
            <a:graphicFrameLocks noGrp="1"/>
          </p:cNvGraphicFramePr>
          <p:nvPr/>
        </p:nvGraphicFramePr>
        <p:xfrm>
          <a:off x="1981200" y="2209801"/>
          <a:ext cx="6510338" cy="1858963"/>
        </p:xfrm>
        <a:graphic>
          <a:graphicData uri="http://schemas.openxmlformats.org/drawingml/2006/table">
            <a:tbl>
              <a:tblPr/>
              <a:tblGrid>
                <a:gridCol w="3255963">
                  <a:extLst>
                    <a:ext uri="{9D8B030D-6E8A-4147-A177-3AD203B41FA5}">
                      <a16:colId xmlns:a16="http://schemas.microsoft.com/office/drawing/2014/main" val="3925175444"/>
                    </a:ext>
                  </a:extLst>
                </a:gridCol>
                <a:gridCol w="3254375">
                  <a:extLst>
                    <a:ext uri="{9D8B030D-6E8A-4147-A177-3AD203B41FA5}">
                      <a16:colId xmlns:a16="http://schemas.microsoft.com/office/drawing/2014/main" val="2916319360"/>
                    </a:ext>
                  </a:extLst>
                </a:gridCol>
              </a:tblGrid>
              <a:tr h="371475">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a:ln>
                            <a:noFill/>
                          </a:ln>
                          <a:solidFill>
                            <a:srgbClr val="FFFFFF"/>
                          </a:solidFill>
                          <a:effectLst/>
                          <a:latin typeface="Century Gothic" panose="020B0502020202020204" pitchFamily="34" charset="0"/>
                          <a:ea typeface="Microsoft YaHei" panose="020B0503020204020204" pitchFamily="34" charset="-122"/>
                        </a:rPr>
                        <a:t>Operation</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990000"/>
                    </a:solidFill>
                  </a:tcPr>
                </a:tc>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a:ln>
                            <a:noFill/>
                          </a:ln>
                          <a:solidFill>
                            <a:srgbClr val="FFFFFF"/>
                          </a:solidFill>
                          <a:effectLst/>
                          <a:latin typeface="Century Gothic" panose="020B0502020202020204" pitchFamily="34" charset="0"/>
                          <a:ea typeface="Microsoft YaHei" panose="020B0503020204020204" pitchFamily="34" charset="-122"/>
                        </a:rPr>
                        <a:t>HTTP / REST</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990000"/>
                    </a:solidFill>
                  </a:tcPr>
                </a:tc>
                <a:extLst>
                  <a:ext uri="{0D108BD9-81ED-4DB2-BD59-A6C34878D82A}">
                    <a16:rowId xmlns:a16="http://schemas.microsoft.com/office/drawing/2014/main" val="3126717519"/>
                  </a:ext>
                </a:extLst>
              </a:tr>
              <a:tr h="371475">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Create</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DCCCC"/>
                    </a:solidFill>
                  </a:tcPr>
                </a:tc>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PUT / </a:t>
                      </a:r>
                      <a:r>
                        <a:rPr kumimoji="0" lang="en-US" altLang="en-US" sz="1800" b="1"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POST</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DCCCC"/>
                    </a:solidFill>
                  </a:tcPr>
                </a:tc>
                <a:extLst>
                  <a:ext uri="{0D108BD9-81ED-4DB2-BD59-A6C34878D82A}">
                    <a16:rowId xmlns:a16="http://schemas.microsoft.com/office/drawing/2014/main" val="3209137505"/>
                  </a:ext>
                </a:extLst>
              </a:tr>
              <a:tr h="371475">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Read (Retrieve)</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FE7E7"/>
                    </a:solidFill>
                  </a:tcPr>
                </a:tc>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GET</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FE7E7"/>
                    </a:solidFill>
                  </a:tcPr>
                </a:tc>
                <a:extLst>
                  <a:ext uri="{0D108BD9-81ED-4DB2-BD59-A6C34878D82A}">
                    <a16:rowId xmlns:a16="http://schemas.microsoft.com/office/drawing/2014/main" val="3598998840"/>
                  </a:ext>
                </a:extLst>
              </a:tr>
              <a:tr h="371475">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Update (Modify)</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DCCCC"/>
                    </a:solidFill>
                  </a:tcPr>
                </a:tc>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PUT</a:t>
                      </a:r>
                      <a:r>
                        <a:rPr kumimoji="0" lang="en-US" altLang="en-US" sz="1800" b="0"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 / PATCH</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DCCCC"/>
                    </a:solidFill>
                  </a:tcPr>
                </a:tc>
                <a:extLst>
                  <a:ext uri="{0D108BD9-81ED-4DB2-BD59-A6C34878D82A}">
                    <a16:rowId xmlns:a16="http://schemas.microsoft.com/office/drawing/2014/main" val="37122840"/>
                  </a:ext>
                </a:extLst>
              </a:tr>
              <a:tr h="371475">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Delete (Destroy)</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FE7E7"/>
                    </a:solidFill>
                  </a:tcPr>
                </a:tc>
                <a:tc>
                  <a:txBody>
                    <a:bodyPr/>
                    <a:lstStyle>
                      <a:lvl1pPr>
                        <a:lnSpc>
                          <a:spcPct val="99000"/>
                        </a:lnSpc>
                        <a:spcBef>
                          <a:spcPts val="14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1pPr>
                      <a:lvl2pPr>
                        <a:lnSpc>
                          <a:spcPct val="99000"/>
                        </a:lnSpc>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2pPr>
                      <a:lvl3pPr>
                        <a:lnSpc>
                          <a:spcPct val="99000"/>
                        </a:lnSpc>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3pPr>
                      <a:lvl4pPr>
                        <a:lnSpc>
                          <a:spcPct val="99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333333"/>
                          </a:solidFill>
                          <a:latin typeface="Century Gothic" panose="020B0502020202020204" pitchFamily="34" charset="0"/>
                          <a:ea typeface="Microsoft YaHei" panose="020B0503020204020204" pitchFamily="34" charset="-122"/>
                        </a:defRPr>
                      </a:lvl4pPr>
                      <a:lvl5pPr>
                        <a:lnSpc>
                          <a:spcPct val="99000"/>
                        </a:lnSpc>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5pPr>
                      <a:lvl6pPr marL="25146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6pPr>
                      <a:lvl7pPr marL="29718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7pPr>
                      <a:lvl8pPr marL="34290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8pPr>
                      <a:lvl9pPr marL="3886200" indent="-228600" defTabSz="457200" fontAlgn="base">
                        <a:lnSpc>
                          <a:spcPct val="99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333333"/>
                          </a:solidFill>
                          <a:latin typeface="Century Gothic" panose="020B0502020202020204" pitchFamily="34" charset="0"/>
                          <a:ea typeface="Microsoft YaHei" panose="020B0503020204020204" pitchFamily="34" charset="-122"/>
                        </a:defRPr>
                      </a:lvl9p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a:ln>
                            <a:noFill/>
                          </a:ln>
                          <a:solidFill>
                            <a:srgbClr val="000000"/>
                          </a:solidFill>
                          <a:effectLst/>
                          <a:latin typeface="Century Gothic" panose="020B0502020202020204" pitchFamily="34" charset="0"/>
                          <a:ea typeface="Microsoft YaHei" panose="020B0503020204020204" pitchFamily="34" charset="-122"/>
                        </a:rPr>
                        <a:t>DELETE</a:t>
                      </a:r>
                    </a:p>
                  </a:txBody>
                  <a:tcPr marT="5245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FE7E7"/>
                    </a:solidFill>
                  </a:tcPr>
                </a:tc>
                <a:extLst>
                  <a:ext uri="{0D108BD9-81ED-4DB2-BD59-A6C34878D82A}">
                    <a16:rowId xmlns:a16="http://schemas.microsoft.com/office/drawing/2014/main" val="313412241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1">
            <a:extLst>
              <a:ext uri="{FF2B5EF4-FFF2-40B4-BE49-F238E27FC236}">
                <a16:creationId xmlns:a16="http://schemas.microsoft.com/office/drawing/2014/main" id="{1CE56442-F8E6-8D90-7C49-63E1F0540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466" name="Text Box 2">
            <a:extLst>
              <a:ext uri="{FF2B5EF4-FFF2-40B4-BE49-F238E27FC236}">
                <a16:creationId xmlns:a16="http://schemas.microsoft.com/office/drawing/2014/main" id="{55A1F22B-8608-B072-EE4A-B2C132F40C26}"/>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HyperText Transfer Protocol</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Used for conversations between web clients and servers</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Most of the internet uses HTTP</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Supports verbs for GET, PUT, POST, DELETE</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Query parameter framework </a:t>
            </a:r>
          </a:p>
          <a:p>
            <a:pPr marL="438150" indent="-315913">
              <a:spcBef>
                <a:spcPts val="800"/>
              </a:spcBef>
              <a:buSzPct val="80000"/>
            </a:pPr>
            <a:endParaRPr lang="en-US" altLang="en-US" sz="3200">
              <a:latin typeface="Tahoma" panose="020B0604030504040204" pitchFamily="34" charset="0"/>
            </a:endParaRPr>
          </a:p>
        </p:txBody>
      </p:sp>
    </p:spTree>
  </p:cSld>
  <p:clrMapOvr>
    <a:masterClrMapping/>
  </p:clrMapOvr>
  <p:transition spd="slow" advTm="2048"/>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a:extLst>
              <a:ext uri="{FF2B5EF4-FFF2-40B4-BE49-F238E27FC236}">
                <a16:creationId xmlns:a16="http://schemas.microsoft.com/office/drawing/2014/main" id="{3088D272-A19A-06C6-C186-F9495EABA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0" name="Text Box 2">
            <a:extLst>
              <a:ext uri="{FF2B5EF4-FFF2-40B4-BE49-F238E27FC236}">
                <a16:creationId xmlns:a16="http://schemas.microsoft.com/office/drawing/2014/main" id="{CEE228A8-210B-4945-9245-4FB6DE473446}"/>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lnSpc>
                <a:spcPct val="90000"/>
              </a:lnSpc>
              <a:spcBef>
                <a:spcPts val="800"/>
              </a:spcBef>
              <a:buClr>
                <a:srgbClr val="3333CC"/>
              </a:buClr>
              <a:buSzPct val="60000"/>
              <a:buFont typeface="Wingdings" panose="05000000000000000000" pitchFamily="2" charset="2"/>
              <a:buChar char=""/>
            </a:pPr>
            <a:r>
              <a:rPr lang="en-US" altLang="en-US" sz="3000">
                <a:latin typeface="Tahoma" panose="020B0604030504040204" pitchFamily="34" charset="0"/>
              </a:rPr>
              <a:t>Client sends a request </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Method</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URL</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Headers</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(sometimes) parameters</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(sometimes) body</a:t>
            </a:r>
          </a:p>
          <a:p>
            <a:pPr>
              <a:lnSpc>
                <a:spcPct val="90000"/>
              </a:lnSpc>
              <a:spcBef>
                <a:spcPts val="800"/>
              </a:spcBef>
              <a:buClr>
                <a:srgbClr val="3333CC"/>
              </a:buClr>
              <a:buSzPct val="60000"/>
              <a:buFont typeface="Wingdings" panose="05000000000000000000" pitchFamily="2" charset="2"/>
              <a:buChar char=""/>
            </a:pPr>
            <a:r>
              <a:rPr lang="en-US" altLang="en-US" sz="3000">
                <a:latin typeface="Tahoma" panose="020B0604030504040204" pitchFamily="34" charset="0"/>
              </a:rPr>
              <a:t>Server replies with a response</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Content</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Status</a:t>
            </a:r>
          </a:p>
          <a:p>
            <a:pPr lvl="1">
              <a:lnSpc>
                <a:spcPct val="90000"/>
              </a:lnSpc>
              <a:spcBef>
                <a:spcPts val="650"/>
              </a:spcBef>
              <a:buClr>
                <a:srgbClr val="FF0000"/>
              </a:buClr>
              <a:buSzPct val="55000"/>
              <a:buFont typeface="Wingdings" panose="05000000000000000000" pitchFamily="2" charset="2"/>
              <a:buChar char=""/>
            </a:pPr>
            <a:r>
              <a:rPr lang="en-US" altLang="en-US" sz="2600">
                <a:latin typeface="Tahoma" panose="020B0604030504040204" pitchFamily="34" charset="0"/>
              </a:rPr>
              <a:t>Headers</a:t>
            </a:r>
          </a:p>
        </p:txBody>
      </p:sp>
      <p:sp>
        <p:nvSpPr>
          <p:cNvPr id="63491" name="Rectangle 3">
            <a:extLst>
              <a:ext uri="{FF2B5EF4-FFF2-40B4-BE49-F238E27FC236}">
                <a16:creationId xmlns:a16="http://schemas.microsoft.com/office/drawing/2014/main" id="{27420FAF-C73F-F0DD-111E-3C2CC6D439E9}"/>
              </a:ext>
            </a:extLst>
          </p:cNvPr>
          <p:cNvSpPr>
            <a:spLocks noChangeArrowheads="1"/>
          </p:cNvSpPr>
          <p:nvPr/>
        </p:nvSpPr>
        <p:spPr bwMode="auto">
          <a:xfrm>
            <a:off x="3535364" y="6308726"/>
            <a:ext cx="7132637" cy="549275"/>
          </a:xfrm>
          <a:prstGeom prst="rect">
            <a:avLst/>
          </a:prstGeom>
          <a:solidFill>
            <a:srgbClr val="579D1C"/>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Use postman and chrome inspect</a:t>
            </a:r>
          </a:p>
        </p:txBody>
      </p:sp>
    </p:spTree>
  </p:cSld>
  <p:clrMapOvr>
    <a:masterClrMapping/>
  </p:clrMapOvr>
  <p:transition spd="slow" advTm="6144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1">
            <a:extLst>
              <a:ext uri="{FF2B5EF4-FFF2-40B4-BE49-F238E27FC236}">
                <a16:creationId xmlns:a16="http://schemas.microsoft.com/office/drawing/2014/main" id="{701A18AD-C095-7408-48C6-6BA6A1BB7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514" name="Text Box 2">
            <a:extLst>
              <a:ext uri="{FF2B5EF4-FFF2-40B4-BE49-F238E27FC236}">
                <a16:creationId xmlns:a16="http://schemas.microsoft.com/office/drawing/2014/main" id="{8A06A415-DDE1-E26F-7BA3-AFB787F85111}"/>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Headers</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Generally meta-information about the request</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For instance: requesting an image in a specific format</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Parameters</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Limit or describe how you want the resource (searches, filters)</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Defines the resource you’re requesting</a:t>
            </a:r>
          </a:p>
        </p:txBody>
      </p:sp>
    </p:spTree>
  </p:cSld>
  <p:clrMapOvr>
    <a:masterClrMapping/>
  </p:clrMapOvr>
  <p:transition spd="slow" advTm="57344"/>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1">
            <a:extLst>
              <a:ext uri="{FF2B5EF4-FFF2-40B4-BE49-F238E27FC236}">
                <a16:creationId xmlns:a16="http://schemas.microsoft.com/office/drawing/2014/main" id="{6FD41B76-8EC4-7AA2-D1E8-A9DEC5DA8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38" name="Text Box 2">
            <a:extLst>
              <a:ext uri="{FF2B5EF4-FFF2-40B4-BE49-F238E27FC236}">
                <a16:creationId xmlns:a16="http://schemas.microsoft.com/office/drawing/2014/main" id="{8DDCCF7D-3462-7141-054C-05AA4E167D68}"/>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Request (client)</a:t>
            </a:r>
          </a:p>
          <a:p>
            <a:pPr lvl="1">
              <a:spcBef>
                <a:spcPts val="600"/>
              </a:spcBef>
              <a:buClr>
                <a:srgbClr val="FF0000"/>
              </a:buClr>
              <a:buSzPct val="55000"/>
              <a:buFont typeface="Wingdings" panose="05000000000000000000" pitchFamily="2" charset="2"/>
              <a:buChar char=""/>
            </a:pPr>
            <a:r>
              <a:rPr lang="en-US" altLang="en-US" sz="2800">
                <a:latin typeface="Tahoma" panose="020B0604030504040204" pitchFamily="34" charset="0"/>
              </a:rPr>
              <a:t>Accept: Give me this kind of response.  Here’s a list in order of what I’m hoping you’ll send.</a:t>
            </a:r>
            <a:br>
              <a:rPr lang="en-US" altLang="en-US" sz="2800">
                <a:latin typeface="Tahoma" panose="020B0604030504040204" pitchFamily="34" charset="0"/>
              </a:rPr>
            </a:br>
            <a:r>
              <a:rPr lang="en-US" altLang="en-US" sz="2400">
                <a:solidFill>
                  <a:srgbClr val="FF0000"/>
                </a:solidFill>
                <a:latin typeface="Tahoma" panose="020B0604030504040204" pitchFamily="34" charset="0"/>
              </a:rPr>
              <a:t>Accept: text/html,application/xhtml+xml,application/xml</a:t>
            </a:r>
          </a:p>
          <a:p>
            <a:pPr marL="741363" lvl="1">
              <a:spcBef>
                <a:spcPts val="700"/>
              </a:spcBef>
              <a:buSzPct val="55000"/>
            </a:pPr>
            <a:endParaRPr lang="en-US" altLang="en-US" sz="2800">
              <a:latin typeface="Tahoma" panose="020B0604030504040204" pitchFamily="34" charset="0"/>
            </a:endParaRP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Response (server)</a:t>
            </a:r>
          </a:p>
          <a:p>
            <a:pPr lvl="1">
              <a:spcBef>
                <a:spcPts val="600"/>
              </a:spcBef>
              <a:buClr>
                <a:srgbClr val="FF0000"/>
              </a:buClr>
              <a:buSzPct val="55000"/>
              <a:buFont typeface="Wingdings" panose="05000000000000000000" pitchFamily="2" charset="2"/>
              <a:buChar char=""/>
            </a:pPr>
            <a:r>
              <a:rPr lang="en-US" altLang="en-US" sz="2800">
                <a:latin typeface="Tahoma" panose="020B0604030504040204" pitchFamily="34" charset="0"/>
              </a:rPr>
              <a:t>Content-Type: This is the kind of response I’m sending you.</a:t>
            </a:r>
            <a:br>
              <a:rPr lang="en-US" altLang="en-US" sz="2800">
                <a:latin typeface="Tahoma" panose="020B0604030504040204" pitchFamily="34" charset="0"/>
              </a:rPr>
            </a:br>
            <a:r>
              <a:rPr lang="en-US" altLang="en-US" sz="2400">
                <a:solidFill>
                  <a:srgbClr val="FF0000"/>
                </a:solidFill>
                <a:latin typeface="Tahoma" panose="020B0604030504040204" pitchFamily="34" charset="0"/>
              </a:rPr>
              <a:t>Content-Type: text/html; charset=UTF-8</a:t>
            </a:r>
          </a:p>
          <a:p>
            <a:pPr marL="741363" lvl="1">
              <a:spcBef>
                <a:spcPts val="700"/>
              </a:spcBef>
              <a:buSzPct val="55000"/>
            </a:pPr>
            <a:endParaRPr lang="en-US" altLang="en-US" sz="2800">
              <a:latin typeface="Tahoma" panose="020B0604030504040204" pitchFamily="34" charset="0"/>
            </a:endParaRPr>
          </a:p>
          <a:p>
            <a:pPr marL="741363" lvl="1">
              <a:spcBef>
                <a:spcPts val="700"/>
              </a:spcBef>
              <a:buSzPct val="55000"/>
            </a:pPr>
            <a:endParaRPr lang="en-US" altLang="en-US" sz="2800">
              <a:latin typeface="Tahoma" panose="020B0604030504040204" pitchFamily="34" charset="0"/>
            </a:endParaRPr>
          </a:p>
        </p:txBody>
      </p:sp>
    </p:spTree>
  </p:cSld>
  <p:clrMapOvr>
    <a:masterClrMapping/>
  </p:clrMapOvr>
  <p:transition spd="slow" advTm="54272"/>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a:extLst>
              <a:ext uri="{FF2B5EF4-FFF2-40B4-BE49-F238E27FC236}">
                <a16:creationId xmlns:a16="http://schemas.microsoft.com/office/drawing/2014/main" id="{34044D42-7786-02CF-01A7-8AB5D0543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562" name="Text Box 2">
            <a:extLst>
              <a:ext uri="{FF2B5EF4-FFF2-40B4-BE49-F238E27FC236}">
                <a16:creationId xmlns:a16="http://schemas.microsoft.com/office/drawing/2014/main" id="{6129FEBD-E06E-45E6-8A6D-7FCD4D7F0560}"/>
              </a:ext>
            </a:extLst>
          </p:cNvPr>
          <p:cNvSpPr txBox="1">
            <a:spLocks noChangeArrowheads="1"/>
          </p:cNvSpPr>
          <p:nvPr/>
        </p:nvSpPr>
        <p:spPr bwMode="auto">
          <a:xfrm>
            <a:off x="1981200" y="1836739"/>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Part of the URL</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Everything after the question mark, delimited by ampersands</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http://www.example.com/search_people?this=that&amp;foo=bar</a:t>
            </a:r>
          </a:p>
        </p:txBody>
      </p:sp>
    </p:spTree>
  </p:cSld>
  <p:clrMapOvr>
    <a:masterClrMapping/>
  </p:clrMapOvr>
  <p:transition spd="slow" advTm="4096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a:extLst>
              <a:ext uri="{FF2B5EF4-FFF2-40B4-BE49-F238E27FC236}">
                <a16:creationId xmlns:a16="http://schemas.microsoft.com/office/drawing/2014/main" id="{47B9F008-0BFF-822C-05DC-B37C4FFF7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6" name="Text Box 2">
            <a:extLst>
              <a:ext uri="{FF2B5EF4-FFF2-40B4-BE49-F238E27FC236}">
                <a16:creationId xmlns:a16="http://schemas.microsoft.com/office/drawing/2014/main" id="{17FF4EA0-D3BD-318C-A184-1EF157655A0E}"/>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lnSpc>
                <a:spcPct val="80000"/>
              </a:lnSpc>
              <a:spcBef>
                <a:spcPts val="800"/>
              </a:spcBef>
              <a:buClr>
                <a:srgbClr val="3333CC"/>
              </a:buClr>
              <a:buSzPct val="60000"/>
              <a:buFont typeface="Wingdings" panose="05000000000000000000" pitchFamily="2" charset="2"/>
              <a:buChar char=""/>
            </a:pPr>
            <a:r>
              <a:rPr lang="en-US" altLang="en-US" sz="2200">
                <a:latin typeface="Tahoma" panose="020B0604030504040204" pitchFamily="34" charset="0"/>
              </a:rPr>
              <a:t>Chrome browser sends a </a:t>
            </a:r>
            <a:r>
              <a:rPr lang="en-US" altLang="en-US" sz="2200">
                <a:solidFill>
                  <a:srgbClr val="FF0000"/>
                </a:solidFill>
                <a:latin typeface="Tahoma" panose="020B0604030504040204" pitchFamily="34" charset="0"/>
              </a:rPr>
              <a:t>request</a:t>
            </a:r>
            <a:r>
              <a:rPr lang="en-US" altLang="en-US" sz="2200">
                <a:latin typeface="Tahoma" panose="020B0604030504040204" pitchFamily="34" charset="0"/>
              </a:rPr>
              <a:t> to Google</a:t>
            </a:r>
          </a:p>
          <a:p>
            <a:pPr lvl="1">
              <a:lnSpc>
                <a:spcPct val="80000"/>
              </a:lnSpc>
              <a:spcBef>
                <a:spcPts val="500"/>
              </a:spcBef>
              <a:buClr>
                <a:srgbClr val="FF0000"/>
              </a:buClr>
              <a:buSzPct val="55000"/>
              <a:buFont typeface="Wingdings" panose="05000000000000000000" pitchFamily="2" charset="2"/>
              <a:buChar char=""/>
            </a:pPr>
            <a:r>
              <a:rPr lang="en-US" altLang="en-US" sz="2000">
                <a:latin typeface="Tahoma" panose="020B0604030504040204" pitchFamily="34" charset="0"/>
              </a:rPr>
              <a:t>Method: GET</a:t>
            </a:r>
          </a:p>
          <a:p>
            <a:pPr lvl="1">
              <a:lnSpc>
                <a:spcPct val="80000"/>
              </a:lnSpc>
              <a:spcBef>
                <a:spcPts val="500"/>
              </a:spcBef>
              <a:buClr>
                <a:srgbClr val="FF0000"/>
              </a:buClr>
              <a:buSzPct val="55000"/>
              <a:buFont typeface="Wingdings" panose="05000000000000000000" pitchFamily="2" charset="2"/>
              <a:buChar char=""/>
            </a:pPr>
            <a:r>
              <a:rPr lang="en-US" altLang="en-US" sz="2000">
                <a:latin typeface="Tahoma" panose="020B0604030504040204" pitchFamily="34" charset="0"/>
              </a:rPr>
              <a:t>URL: </a:t>
            </a:r>
            <a:r>
              <a:rPr lang="en-US" altLang="en-US" sz="2000">
                <a:solidFill>
                  <a:srgbClr val="CCCCFF"/>
                </a:solidFill>
                <a:latin typeface="Tahoma" panose="020B0604030504040204" pitchFamily="34" charset="0"/>
                <a:hlinkClick r:id="rId4"/>
              </a:rPr>
              <a:t>http://www.google.com</a:t>
            </a:r>
          </a:p>
          <a:p>
            <a:pPr lvl="1">
              <a:lnSpc>
                <a:spcPct val="80000"/>
              </a:lnSpc>
              <a:spcBef>
                <a:spcPts val="500"/>
              </a:spcBef>
              <a:buClr>
                <a:srgbClr val="FF0000"/>
              </a:buClr>
              <a:buSzPct val="55000"/>
              <a:buFont typeface="Wingdings" panose="05000000000000000000" pitchFamily="2" charset="2"/>
              <a:buChar char=""/>
            </a:pPr>
            <a:r>
              <a:rPr lang="en-US" altLang="en-US" sz="2000">
                <a:latin typeface="Tahoma" panose="020B0604030504040204" pitchFamily="34" charset="0"/>
              </a:rPr>
              <a:t>Headers:</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Accept: text/html,application/xhtml+xml,application/xml;q=0.9,*/*;q=0.8</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Accept-Language: en-US,en;q=0.8</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Accept-Charset: ISO-8859-1,utf-8;q=0.7,*;q=0.3</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Connection: keep-alive</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User-Agent: Mozilla/5.0 (Macintosh; Intel Mac OS X 10_7_3) AppleWebKit/535.19 (KHTML, like Gecko) Chrome/18.0.1025.168 Safari/535.19</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Accept-Encoding: gzip,deflate,sdch</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Cookie: NID=59=EudJ2a15ql8832PCysQA0qchtuvGWMoA7rkp79VpIYAQ8-j42IO17LFudCYNMXm9l6SHcu3YgrGRCdrRCyM468xPZaOek4Pi-AXQ8eARqU1SGYx6y7_9LW-c3HHb-vs2; PREF=ID=994f8de0e8b39a5b:U=237805f1f710dc73:FF=0:TM=1336752507:LM=1336752509:S=W0Hha7x4czdXp51U</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Host: www.google.com</a:t>
            </a:r>
          </a:p>
          <a:p>
            <a:pPr marL="741363" lvl="1">
              <a:lnSpc>
                <a:spcPct val="80000"/>
              </a:lnSpc>
              <a:spcBef>
                <a:spcPts val="425"/>
              </a:spcBef>
              <a:buSzPct val="55000"/>
            </a:pPr>
            <a:endParaRPr lang="en-US" altLang="en-US" sz="1700">
              <a:latin typeface="Tahoma" panose="020B0604030504040204" pitchFamily="34" charset="0"/>
            </a:endParaRPr>
          </a:p>
        </p:txBody>
      </p:sp>
    </p:spTree>
  </p:cSld>
  <p:clrMapOvr>
    <a:masterClrMapping/>
  </p:clrMapOvr>
  <p:transition spd="slow" advTm="4096"/>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a:extLst>
              <a:ext uri="{FF2B5EF4-FFF2-40B4-BE49-F238E27FC236}">
                <a16:creationId xmlns:a16="http://schemas.microsoft.com/office/drawing/2014/main" id="{810CC7C3-CF29-58D2-5500-FB49FD481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0" name="Text Box 2">
            <a:extLst>
              <a:ext uri="{FF2B5EF4-FFF2-40B4-BE49-F238E27FC236}">
                <a16:creationId xmlns:a16="http://schemas.microsoft.com/office/drawing/2014/main" id="{94CE6CF0-6B97-251B-379F-EFBA3CFBAB6F}"/>
              </a:ext>
            </a:extLst>
          </p:cNvPr>
          <p:cNvSpPr txBox="1">
            <a:spLocks noChangeArrowheads="1"/>
          </p:cNvSpPr>
          <p:nvPr/>
        </p:nvSpPr>
        <p:spPr bwMode="auto">
          <a:xfrm>
            <a:off x="1981200" y="1774825"/>
            <a:ext cx="8229600" cy="485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lnSpc>
                <a:spcPct val="80000"/>
              </a:lnSpc>
              <a:spcBef>
                <a:spcPts val="800"/>
              </a:spcBef>
              <a:buClr>
                <a:srgbClr val="3333CC"/>
              </a:buClr>
              <a:buSzPct val="60000"/>
              <a:buFont typeface="Wingdings" panose="05000000000000000000" pitchFamily="2" charset="2"/>
              <a:buChar char=""/>
            </a:pPr>
            <a:r>
              <a:rPr lang="en-US" altLang="en-US" sz="2200">
                <a:latin typeface="Tahoma" panose="020B0604030504040204" pitchFamily="34" charset="0"/>
              </a:rPr>
              <a:t>Google sends a response</a:t>
            </a:r>
          </a:p>
          <a:p>
            <a:pPr lvl="1">
              <a:lnSpc>
                <a:spcPct val="80000"/>
              </a:lnSpc>
              <a:spcBef>
                <a:spcPts val="500"/>
              </a:spcBef>
              <a:buClr>
                <a:srgbClr val="FF0000"/>
              </a:buClr>
              <a:buSzPct val="55000"/>
              <a:buFont typeface="Wingdings" panose="05000000000000000000" pitchFamily="2" charset="2"/>
              <a:buChar char=""/>
            </a:pPr>
            <a:r>
              <a:rPr lang="en-US" altLang="en-US" sz="2000">
                <a:latin typeface="Tahoma" panose="020B0604030504040204" pitchFamily="34" charset="0"/>
              </a:rPr>
              <a:t>Headers:</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Content-Length: 24716</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Content-Encoding: gzip</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Set-Cookie: NID=59=F48kbwfwOi-qCHJyrnMSUlDBVxK-ZVKZpq5B5jttt_25IRN4lS-0rQcVttq-dnOIlQzafw1i4HPQAO0RpZ7NuC0WCKWta7SYoekx0--YGf2zIFZ9VXIKS-_UEaOH9iBe; expires=Sat, 10-Nov-2012 21:26:46 GMT; path=/; domain=.google.com; HttpOnly</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Expires: -1</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Server: gws</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X-XSS-Protection: 1; mode=block</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Cache-Control: private, max-age=0</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X-Frame-Options: SAMEORIGIN</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Content-Type: text/html; charset=UTF-8</a:t>
            </a:r>
          </a:p>
          <a:p>
            <a:pPr lvl="2">
              <a:lnSpc>
                <a:spcPct val="80000"/>
              </a:lnSpc>
              <a:spcBef>
                <a:spcPts val="425"/>
              </a:spcBef>
              <a:buClr>
                <a:srgbClr val="3333CC"/>
              </a:buClr>
              <a:buSzPct val="50000"/>
              <a:buFont typeface="Wingdings" panose="05000000000000000000" pitchFamily="2" charset="2"/>
              <a:buChar char=""/>
            </a:pPr>
            <a:r>
              <a:rPr lang="en-US" altLang="en-US" sz="1700">
                <a:latin typeface="Tahoma" panose="020B0604030504040204" pitchFamily="34" charset="0"/>
              </a:rPr>
              <a:t>Date: Fri, 11 May 2012 21:26:46 GMT</a:t>
            </a:r>
          </a:p>
          <a:p>
            <a:pPr lvl="1">
              <a:lnSpc>
                <a:spcPct val="80000"/>
              </a:lnSpc>
              <a:spcBef>
                <a:spcPts val="500"/>
              </a:spcBef>
              <a:buClr>
                <a:srgbClr val="FF0000"/>
              </a:buClr>
              <a:buSzPct val="55000"/>
              <a:buFont typeface="Wingdings" panose="05000000000000000000" pitchFamily="2" charset="2"/>
              <a:buChar char=""/>
            </a:pPr>
            <a:r>
              <a:rPr lang="en-US" altLang="en-US" sz="2000">
                <a:latin typeface="Tahoma" panose="020B0604030504040204" pitchFamily="34" charset="0"/>
              </a:rPr>
              <a:t>Content: A bunch of HTML</a:t>
            </a:r>
          </a:p>
          <a:p>
            <a:pPr lvl="1">
              <a:lnSpc>
                <a:spcPct val="80000"/>
              </a:lnSpc>
              <a:spcBef>
                <a:spcPts val="500"/>
              </a:spcBef>
              <a:buClr>
                <a:srgbClr val="FF0000"/>
              </a:buClr>
              <a:buSzPct val="55000"/>
              <a:buFont typeface="Wingdings" panose="05000000000000000000" pitchFamily="2" charset="2"/>
              <a:buChar char=""/>
            </a:pPr>
            <a:r>
              <a:rPr lang="en-US" altLang="en-US" sz="2000">
                <a:latin typeface="Tahoma" panose="020B0604030504040204" pitchFamily="34" charset="0"/>
              </a:rPr>
              <a:t>Status: 200</a:t>
            </a:r>
          </a:p>
          <a:p>
            <a:pPr lvl="2" indent="-227013">
              <a:lnSpc>
                <a:spcPct val="80000"/>
              </a:lnSpc>
              <a:spcBef>
                <a:spcPts val="500"/>
              </a:spcBef>
              <a:buSzPct val="50000"/>
            </a:pPr>
            <a:endParaRPr lang="en-US" altLang="en-US" sz="2000">
              <a:latin typeface="Tahoma" panose="020B0604030504040204" pitchFamily="34" charset="0"/>
            </a:endParaRPr>
          </a:p>
        </p:txBody>
      </p:sp>
      <p:sp>
        <p:nvSpPr>
          <p:cNvPr id="68611" name="Rectangle 3">
            <a:extLst>
              <a:ext uri="{FF2B5EF4-FFF2-40B4-BE49-F238E27FC236}">
                <a16:creationId xmlns:a16="http://schemas.microsoft.com/office/drawing/2014/main" id="{BC12370D-F2B5-E1F9-7B6F-A2D37962E402}"/>
              </a:ext>
            </a:extLst>
          </p:cNvPr>
          <p:cNvSpPr>
            <a:spLocks noChangeArrowheads="1"/>
          </p:cNvSpPr>
          <p:nvPr/>
        </p:nvSpPr>
        <p:spPr bwMode="auto">
          <a:xfrm>
            <a:off x="4632326" y="6308726"/>
            <a:ext cx="6035675" cy="549275"/>
          </a:xfrm>
          <a:prstGeom prst="rect">
            <a:avLst/>
          </a:prstGeom>
          <a:solidFill>
            <a:srgbClr val="579D1C"/>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Use postman and chrome inspect rest-starter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a:extLst>
              <a:ext uri="{FF2B5EF4-FFF2-40B4-BE49-F238E27FC236}">
                <a16:creationId xmlns:a16="http://schemas.microsoft.com/office/drawing/2014/main" id="{2CB6E9ED-5ADD-09A3-3958-AE585BEF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34" name="Text Box 2">
            <a:extLst>
              <a:ext uri="{FF2B5EF4-FFF2-40B4-BE49-F238E27FC236}">
                <a16:creationId xmlns:a16="http://schemas.microsoft.com/office/drawing/2014/main" id="{B6A693F9-A2BB-CB05-10D8-40D32CB7F4CC}"/>
              </a:ext>
            </a:extLst>
          </p:cNvPr>
          <p:cNvSpPr txBox="1">
            <a:spLocks noChangeArrowheads="1"/>
          </p:cNvSpPr>
          <p:nvPr/>
        </p:nvSpPr>
        <p:spPr bwMode="auto">
          <a:xfrm>
            <a:off x="1831975"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Some browsers provide tools to view HTTP traffic</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Chrome is really good at this.</a:t>
            </a:r>
          </a:p>
        </p:txBody>
      </p:sp>
      <p:pic>
        <p:nvPicPr>
          <p:cNvPr id="69635" name="Picture 3">
            <a:extLst>
              <a:ext uri="{FF2B5EF4-FFF2-40B4-BE49-F238E27FC236}">
                <a16:creationId xmlns:a16="http://schemas.microsoft.com/office/drawing/2014/main" id="{6E6DCA6A-C1BF-A78E-797B-0DC5DA41A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776" y="3448051"/>
            <a:ext cx="4543425" cy="3152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ECC739C8-6D94-92E7-A134-84AB6FBE79A4}"/>
              </a:ext>
            </a:extLst>
          </p:cNvPr>
          <p:cNvSpPr>
            <a:spLocks noGrp="1" noChangeArrowheads="1"/>
          </p:cNvSpPr>
          <p:nvPr>
            <p:ph type="body" idx="4294967295"/>
          </p:nvPr>
        </p:nvSpPr>
        <p:spPr>
          <a:xfrm>
            <a:off x="2209800" y="2017713"/>
            <a:ext cx="4306888" cy="4114800"/>
          </a:xfrm>
          <a:ln/>
        </p:spPr>
        <p:txBody>
          <a:bodyPr/>
          <a:lstStyle/>
          <a:p>
            <a:pPr marL="341313" indent="-339725">
              <a:buSzPct val="6000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b="1">
              <a:solidFill>
                <a:srgbClr val="3333CC"/>
              </a:solidFill>
              <a:latin typeface="Times New Roman" panose="02020603050405020304" pitchFamily="18" charset="0"/>
            </a:endParaRPr>
          </a:p>
          <a:p>
            <a:pPr marL="339725" indent="-338138">
              <a:spcBef>
                <a:spcPts val="700"/>
              </a:spcBef>
              <a:buClr>
                <a:srgbClr val="3333CC"/>
              </a:buClr>
              <a:buSzPct val="60000"/>
              <a:buFont typeface="Wingdings" panose="05000000000000000000" pitchFamily="2"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b="1">
                <a:solidFill>
                  <a:srgbClr val="3333CC"/>
                </a:solidFill>
                <a:latin typeface="Times New Roman" panose="02020603050405020304" pitchFamily="18" charset="0"/>
              </a:rPr>
              <a:t>Resource (web server)</a:t>
            </a:r>
          </a:p>
          <a:p>
            <a:pPr marL="341313" indent="-339725">
              <a:buSzPct val="6000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b="1">
              <a:solidFill>
                <a:srgbClr val="3333CC"/>
              </a:solidFill>
              <a:latin typeface="Times New Roman" panose="02020603050405020304" pitchFamily="18" charset="0"/>
            </a:endParaRPr>
          </a:p>
          <a:p>
            <a:pPr marL="339725" indent="-338138">
              <a:spcBef>
                <a:spcPts val="600"/>
              </a:spcBef>
              <a:buClr>
                <a:srgbClr val="3333CC"/>
              </a:buClr>
              <a:buSzPct val="60000"/>
              <a:buFont typeface="Wingdings" panose="05000000000000000000" pitchFamily="2"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b="1">
                <a:solidFill>
                  <a:srgbClr val="3333CC"/>
                </a:solidFill>
              </a:rPr>
              <a:t>URI-Uniform Resource Identifier (or URL)</a:t>
            </a:r>
          </a:p>
          <a:p>
            <a:pPr marL="341313" indent="-339725">
              <a:spcBef>
                <a:spcPts val="600"/>
              </a:spcBef>
              <a:buSzPct val="6000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b="1">
              <a:solidFill>
                <a:srgbClr val="3333CC"/>
              </a:solidFill>
            </a:endParaRPr>
          </a:p>
          <a:p>
            <a:pPr marL="339725" indent="-338138">
              <a:spcBef>
                <a:spcPts val="600"/>
              </a:spcBef>
              <a:buClr>
                <a:srgbClr val="3333CC"/>
              </a:buClr>
              <a:buSzPct val="60000"/>
              <a:buFont typeface="Wingdings" panose="05000000000000000000" pitchFamily="2"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b="1">
                <a:solidFill>
                  <a:srgbClr val="3333CC"/>
                </a:solidFill>
              </a:rPr>
              <a:t>Web Page (HTML Page)</a:t>
            </a:r>
          </a:p>
          <a:p>
            <a:pPr marL="341313" indent="-339725">
              <a:spcBef>
                <a:spcPts val="600"/>
              </a:spcBef>
              <a:buSzPct val="6000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b="1">
              <a:solidFill>
                <a:srgbClr val="3333CC"/>
              </a:solidFill>
            </a:endParaRPr>
          </a:p>
        </p:txBody>
      </p:sp>
      <p:pic>
        <p:nvPicPr>
          <p:cNvPr id="43010" name="Picture 2">
            <a:extLst>
              <a:ext uri="{FF2B5EF4-FFF2-40B4-BE49-F238E27FC236}">
                <a16:creationId xmlns:a16="http://schemas.microsoft.com/office/drawing/2014/main" id="{53EAEB50-0F28-C033-13AA-417959EBE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2017713"/>
            <a:ext cx="3790950" cy="411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9BEF550-D098-FF7C-2AA1-01CF8672076B}"/>
              </a:ext>
            </a:extLst>
          </p:cNvPr>
          <p:cNvSpPr>
            <a:spLocks noGrp="1"/>
          </p:cNvSpPr>
          <p:nvPr>
            <p:ph type="sldNum" idx="12"/>
          </p:nvPr>
        </p:nvSpPr>
        <p:spPr/>
        <p:txBody>
          <a:bodyPr/>
          <a:lstStyle/>
          <a:p>
            <a:fld id="{4E711567-53E9-47F9-8282-EB09FA4D6482}" type="slidenum">
              <a:rPr lang="en-US" altLang="en-US"/>
              <a:pPr/>
              <a:t>30</a:t>
            </a:fld>
            <a:endParaRPr lang="en-US" altLang="en-US"/>
          </a:p>
        </p:txBody>
      </p:sp>
      <p:sp>
        <p:nvSpPr>
          <p:cNvPr id="70657" name="Rectangle 1">
            <a:extLst>
              <a:ext uri="{FF2B5EF4-FFF2-40B4-BE49-F238E27FC236}">
                <a16:creationId xmlns:a16="http://schemas.microsoft.com/office/drawing/2014/main" id="{0D0258C2-D107-2E85-9EF9-9C99C05FBB1E}"/>
              </a:ext>
            </a:extLst>
          </p:cNvPr>
          <p:cNvSpPr>
            <a:spLocks noGrp="1" noChangeArrowheads="1"/>
          </p:cNvSpPr>
          <p:nvPr>
            <p:ph type="title" idx="4294967295"/>
          </p:nvPr>
        </p:nvSpPr>
        <p:spPr>
          <a:xfrm>
            <a:off x="2674939" y="274639"/>
            <a:ext cx="7793037" cy="1462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REST project</a:t>
            </a:r>
          </a:p>
        </p:txBody>
      </p:sp>
      <p:sp>
        <p:nvSpPr>
          <p:cNvPr id="70658" name="Rectangle 2">
            <a:extLst>
              <a:ext uri="{FF2B5EF4-FFF2-40B4-BE49-F238E27FC236}">
                <a16:creationId xmlns:a16="http://schemas.microsoft.com/office/drawing/2014/main" id="{6D6ACEE0-939C-508B-9304-94B38CED3C1E}"/>
              </a:ext>
            </a:extLst>
          </p:cNvPr>
          <p:cNvSpPr>
            <a:spLocks noGrp="1" noChangeArrowheads="1"/>
          </p:cNvSpPr>
          <p:nvPr>
            <p:ph type="body" idx="4294967295"/>
          </p:nvPr>
        </p:nvSpPr>
        <p:spPr>
          <a:xfrm>
            <a:off x="2706688" y="2017713"/>
            <a:ext cx="7772400" cy="4114800"/>
          </a:xfrm>
          <a:ln/>
        </p:spPr>
        <p:txBody>
          <a:bodyPr>
            <a:normAutofit fontScale="70000" lnSpcReduction="20000"/>
          </a:bodyPr>
          <a:lstStyle/>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rest-starter</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8080/posts/</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8080/posts/1 or 2 </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use jsonviewer</a:t>
            </a:r>
          </a:p>
          <a:p>
            <a:pPr marL="339725" indent="-339725">
              <a:buClr>
                <a:srgbClr val="3333CC"/>
              </a:buClr>
              <a:buSzPct val="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chrome://apps/</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postman</a:t>
            </a:r>
          </a:p>
          <a:p>
            <a:pPr marL="339725" indent="-339725">
              <a:buClr>
                <a:srgbClr val="3333CC"/>
              </a:buClr>
              <a:buSzPct val="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you can also do a curl:</a:t>
            </a:r>
          </a:p>
          <a:p>
            <a:pPr marL="339725" indent="-339725">
              <a:buClr>
                <a:srgbClr val="3333CC"/>
              </a:buClr>
              <a:buSzPct val="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curl -v http://localhost:8080/</a:t>
            </a:r>
          </a:p>
          <a:p>
            <a:pPr marL="339725" indent="-339725">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curl -help</a:t>
            </a:r>
          </a:p>
          <a:p>
            <a:pPr marL="341313" indent="-339725">
              <a:buSzPct val="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sp>
        <p:nvSpPr>
          <p:cNvPr id="70659" name="Rectangle 3">
            <a:extLst>
              <a:ext uri="{FF2B5EF4-FFF2-40B4-BE49-F238E27FC236}">
                <a16:creationId xmlns:a16="http://schemas.microsoft.com/office/drawing/2014/main" id="{4313E96C-339F-F218-9F1A-23F2D9213AE6}"/>
              </a:ext>
            </a:extLst>
          </p:cNvPr>
          <p:cNvSpPr>
            <a:spLocks noChangeArrowheads="1"/>
          </p:cNvSpPr>
          <p:nvPr/>
        </p:nvSpPr>
        <p:spPr bwMode="auto">
          <a:xfrm>
            <a:off x="2803525" y="6126164"/>
            <a:ext cx="7132638" cy="549275"/>
          </a:xfrm>
          <a:prstGeom prst="rect">
            <a:avLst/>
          </a:prstGeom>
          <a:solidFill>
            <a:srgbClr val="579D1C"/>
          </a:solidFill>
          <a:ln w="9360"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a:t>See &gt;rest-starter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a:extLst>
              <a:ext uri="{FF2B5EF4-FFF2-40B4-BE49-F238E27FC236}">
                <a16:creationId xmlns:a16="http://schemas.microsoft.com/office/drawing/2014/main" id="{4A359571-05F1-7F98-BD45-7ECAE801C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2" name="Text Box 2">
            <a:extLst>
              <a:ext uri="{FF2B5EF4-FFF2-40B4-BE49-F238E27FC236}">
                <a16:creationId xmlns:a16="http://schemas.microsoft.com/office/drawing/2014/main" id="{095B5108-4185-11EA-5EAA-19748C8F25A7}"/>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Uses URL paths to define resources</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Create, Read, Update, Delete</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POST, GET, PUT, DELETE</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Error Codes</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HTTP Status Codes</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Request parameters</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Query parameters</a:t>
            </a:r>
          </a:p>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Response types and configuration</a:t>
            </a:r>
          </a:p>
          <a:p>
            <a:pPr lvl="1">
              <a:spcBef>
                <a:spcPts val="700"/>
              </a:spcBef>
              <a:buClr>
                <a:srgbClr val="FF0000"/>
              </a:buClr>
              <a:buSzPct val="55000"/>
              <a:buFont typeface="Wingdings" panose="05000000000000000000" pitchFamily="2" charset="2"/>
              <a:buChar char=""/>
            </a:pPr>
            <a:r>
              <a:rPr lang="en-US" altLang="en-US" sz="2800">
                <a:latin typeface="Tahoma" panose="020B0604030504040204" pitchFamily="34" charset="0"/>
              </a:rPr>
              <a:t>Headers</a:t>
            </a:r>
          </a:p>
          <a:p>
            <a:pPr marL="741363" lvl="1">
              <a:spcBef>
                <a:spcPts val="700"/>
              </a:spcBef>
              <a:buSzPct val="55000"/>
            </a:pPr>
            <a:endParaRPr lang="en-US" altLang="en-US" sz="2800">
              <a:latin typeface="Tahoma" panose="020B0604030504040204" pitchFamily="34" charset="0"/>
            </a:endParaRPr>
          </a:p>
          <a:p>
            <a:pPr marL="341313">
              <a:spcBef>
                <a:spcPts val="800"/>
              </a:spcBef>
              <a:buSzPct val="60000"/>
            </a:pPr>
            <a:endParaRPr lang="en-US" altLang="en-US" sz="2800">
              <a:latin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1">
            <a:extLst>
              <a:ext uri="{FF2B5EF4-FFF2-40B4-BE49-F238E27FC236}">
                <a16:creationId xmlns:a16="http://schemas.microsoft.com/office/drawing/2014/main" id="{C18F4864-DFC3-9073-D981-B9E1693F7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2706" name="Picture 2">
            <a:extLst>
              <a:ext uri="{FF2B5EF4-FFF2-40B4-BE49-F238E27FC236}">
                <a16:creationId xmlns:a16="http://schemas.microsoft.com/office/drawing/2014/main" id="{2AB486FF-0950-C8B9-DD1F-48922FEA6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725" y="6989763"/>
            <a:ext cx="8274050" cy="3846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2707" name="Picture 3">
            <a:extLst>
              <a:ext uri="{FF2B5EF4-FFF2-40B4-BE49-F238E27FC236}">
                <a16:creationId xmlns:a16="http://schemas.microsoft.com/office/drawing/2014/main" id="{D582B800-24D3-3C17-8F3F-BB03A2A80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25" y="2143126"/>
            <a:ext cx="7862888" cy="366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1">
            <a:extLst>
              <a:ext uri="{FF2B5EF4-FFF2-40B4-BE49-F238E27FC236}">
                <a16:creationId xmlns:a16="http://schemas.microsoft.com/office/drawing/2014/main" id="{D711A50F-358E-F016-2DC2-D612395C1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0" name="Text Box 2">
            <a:extLst>
              <a:ext uri="{FF2B5EF4-FFF2-40B4-BE49-F238E27FC236}">
                <a16:creationId xmlns:a16="http://schemas.microsoft.com/office/drawing/2014/main" id="{609E3859-0CB8-2EE2-077E-EFDA72505B0B}"/>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Headers</a:t>
            </a:r>
          </a:p>
        </p:txBody>
      </p:sp>
      <p:pic>
        <p:nvPicPr>
          <p:cNvPr id="73731" name="Picture 3">
            <a:extLst>
              <a:ext uri="{FF2B5EF4-FFF2-40B4-BE49-F238E27FC236}">
                <a16:creationId xmlns:a16="http://schemas.microsoft.com/office/drawing/2014/main" id="{C56768C6-80A8-8E7F-767F-7B4B00741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13" y="2508251"/>
            <a:ext cx="7937500" cy="3679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1">
            <a:extLst>
              <a:ext uri="{FF2B5EF4-FFF2-40B4-BE49-F238E27FC236}">
                <a16:creationId xmlns:a16="http://schemas.microsoft.com/office/drawing/2014/main" id="{76D1A03C-A297-C2F1-2EC0-5C6BBA68D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401"/>
            <a:ext cx="8242300" cy="126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4" name="Text Box 2">
            <a:extLst>
              <a:ext uri="{FF2B5EF4-FFF2-40B4-BE49-F238E27FC236}">
                <a16:creationId xmlns:a16="http://schemas.microsoft.com/office/drawing/2014/main" id="{16F63C21-A1CF-9E49-C10B-C016372BFAED}"/>
              </a:ext>
            </a:extLst>
          </p:cNvPr>
          <p:cNvSpPr txBox="1">
            <a:spLocks noChangeArrowheads="1"/>
          </p:cNvSpPr>
          <p:nvPr/>
        </p:nvSpPr>
        <p:spPr bwMode="auto">
          <a:xfrm>
            <a:off x="1981200" y="1774826"/>
            <a:ext cx="8229600" cy="462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720" tIns="9144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latin typeface="Tahoma" panose="020B0604030504040204" pitchFamily="34" charset="0"/>
              </a:rPr>
              <a:t>Request/Response</a:t>
            </a:r>
          </a:p>
        </p:txBody>
      </p:sp>
      <p:pic>
        <p:nvPicPr>
          <p:cNvPr id="74755" name="Picture 3">
            <a:extLst>
              <a:ext uri="{FF2B5EF4-FFF2-40B4-BE49-F238E27FC236}">
                <a16:creationId xmlns:a16="http://schemas.microsoft.com/office/drawing/2014/main" id="{8E840D8F-0BF2-A491-7D2E-EB90DB7C9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150" y="2517776"/>
            <a:ext cx="7759700"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a:extLst>
              <a:ext uri="{FF2B5EF4-FFF2-40B4-BE49-F238E27FC236}">
                <a16:creationId xmlns:a16="http://schemas.microsoft.com/office/drawing/2014/main" id="{41613C48-9E21-4F61-45E1-D348DF6D3A18}"/>
              </a:ext>
            </a:extLst>
          </p:cNvPr>
          <p:cNvSpPr>
            <a:spLocks noGrp="1" noChangeArrowheads="1"/>
          </p:cNvSpPr>
          <p:nvPr>
            <p:ph type="title" idx="4294967295"/>
          </p:nvPr>
        </p:nvSpPr>
        <p:spPr>
          <a:xfrm>
            <a:off x="2195513" y="569914"/>
            <a:ext cx="7808912" cy="1146175"/>
          </a:xfrm>
          <a:ln/>
        </p:spPr>
        <p:txBody>
          <a:bodyPr vert="horz" lIns="0" tIns="0" rIns="0" bIns="0" rtlCol="0" anchor="ctr">
            <a:normAutofit fontScale="90000"/>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Four verbs for every noun (the named identifier)</a:t>
            </a:r>
          </a:p>
        </p:txBody>
      </p:sp>
      <p:sp>
        <p:nvSpPr>
          <p:cNvPr id="75778" name="Rectangle 2">
            <a:extLst>
              <a:ext uri="{FF2B5EF4-FFF2-40B4-BE49-F238E27FC236}">
                <a16:creationId xmlns:a16="http://schemas.microsoft.com/office/drawing/2014/main" id="{1B47EDA1-A836-A15A-F2ED-69354A17BC03}"/>
              </a:ext>
            </a:extLst>
          </p:cNvPr>
          <p:cNvSpPr>
            <a:spLocks noGrp="1" noChangeArrowheads="1"/>
          </p:cNvSpPr>
          <p:nvPr>
            <p:ph type="body" idx="4294967295"/>
          </p:nvPr>
        </p:nvSpPr>
        <p:spPr>
          <a:xfrm>
            <a:off x="2195513" y="1906588"/>
            <a:ext cx="7808912" cy="4659312"/>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GET to retrieve information</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 POST to add new information, showing its relation to old information</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PUT to update information</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DELETE to discard information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C75EFAFD-0026-5133-20AA-3CF8F532C9C2}"/>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Why not just use plain HTML?</a:t>
            </a:r>
          </a:p>
        </p:txBody>
      </p:sp>
      <p:sp>
        <p:nvSpPr>
          <p:cNvPr id="76802" name="Rectangle 2">
            <a:extLst>
              <a:ext uri="{FF2B5EF4-FFF2-40B4-BE49-F238E27FC236}">
                <a16:creationId xmlns:a16="http://schemas.microsoft.com/office/drawing/2014/main" id="{7821B87E-7987-1F73-E221-D9557A644ADA}"/>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Web pages are designed to be understood by people, who care about layout and styling, not just raw data</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Every URI could have a human-readable and a machine-processable representation:</a:t>
            </a:r>
          </a:p>
          <a:p>
            <a:pPr marL="858838" lvl="1">
              <a:lnSpc>
                <a:spcPct val="9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Web Services clients ask for the machine-readable one</a:t>
            </a:r>
          </a:p>
          <a:p>
            <a:pPr marL="858838" lvl="1">
              <a:lnSpc>
                <a:spcPct val="9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Browsers ask for the human-readable one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447A1597-CD64-AB1E-ED9C-BFC9071826FC}"/>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style</a:t>
            </a:r>
          </a:p>
        </p:txBody>
      </p:sp>
      <p:sp>
        <p:nvSpPr>
          <p:cNvPr id="77826" name="Rectangle 2">
            <a:extLst>
              <a:ext uri="{FF2B5EF4-FFF2-40B4-BE49-F238E27FC236}">
                <a16:creationId xmlns:a16="http://schemas.microsoft.com/office/drawing/2014/main" id="{9570154C-C13F-F1C1-EF41-2CC5DFF25C77}"/>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Client-server</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Stateless</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Cached</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Uniform interface</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Layered system (human layer, machine layer)</a:t>
            </a:r>
          </a:p>
          <a:p>
            <a:pPr marL="427038" indent="-322263">
              <a:lnSpc>
                <a:spcPct val="95000"/>
              </a:lnSpc>
              <a:spcBef>
                <a:spcPct val="0"/>
              </a:spcBef>
              <a:spcAft>
                <a:spcPts val="1425"/>
              </a:spcAft>
              <a:buSzPct val="45000"/>
              <a:buNone/>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endParaRPr lang="en-GB" alt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E1F7B966-477E-0F75-6DA7-F8DCDF87FB20}"/>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State</a:t>
            </a:r>
          </a:p>
        </p:txBody>
      </p:sp>
      <p:sp>
        <p:nvSpPr>
          <p:cNvPr id="78850" name="Rectangle 2">
            <a:extLst>
              <a:ext uri="{FF2B5EF4-FFF2-40B4-BE49-F238E27FC236}">
                <a16:creationId xmlns:a16="http://schemas.microsoft.com/office/drawing/2014/main" id="{A5136E09-2DC7-10BA-9ED7-772338B98B27}"/>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“State” means application/session state</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 Maintained as part of the content transferred from client to server back to client</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Thus any server can potentially continue transaction from the  point where it was left off</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State is never left in limbo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C3430D2B-6001-2691-DD63-766C4F476D53}"/>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Transfer of state</a:t>
            </a:r>
          </a:p>
        </p:txBody>
      </p:sp>
      <p:sp>
        <p:nvSpPr>
          <p:cNvPr id="79874" name="Rectangle 2">
            <a:extLst>
              <a:ext uri="{FF2B5EF4-FFF2-40B4-BE49-F238E27FC236}">
                <a16:creationId xmlns:a16="http://schemas.microsoft.com/office/drawing/2014/main" id="{383D36C1-55F7-8F68-121A-0A9E989AE27D}"/>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Connectors (client, server, cache, resolver, tunnel)  are unrelated to sessions</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State is maintained by being transferred from clients to servers and back to clients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7DC7E85-8CB8-5B34-CDDB-DF69DD2A95BA}"/>
              </a:ext>
            </a:extLst>
          </p:cNvPr>
          <p:cNvSpPr>
            <a:spLocks noGrp="1"/>
          </p:cNvSpPr>
          <p:nvPr>
            <p:ph type="sldNum" idx="12"/>
          </p:nvPr>
        </p:nvSpPr>
        <p:spPr/>
        <p:txBody>
          <a:bodyPr/>
          <a:lstStyle/>
          <a:p>
            <a:fld id="{011ED870-65EA-4F17-A85B-837B8AE006C6}" type="slidenum">
              <a:rPr lang="en-US" altLang="en-US"/>
              <a:pPr/>
              <a:t>4</a:t>
            </a:fld>
            <a:endParaRPr lang="en-US" altLang="en-US"/>
          </a:p>
        </p:txBody>
      </p:sp>
      <p:sp>
        <p:nvSpPr>
          <p:cNvPr id="44033" name="Rectangle 1">
            <a:extLst>
              <a:ext uri="{FF2B5EF4-FFF2-40B4-BE49-F238E27FC236}">
                <a16:creationId xmlns:a16="http://schemas.microsoft.com/office/drawing/2014/main" id="{0B9F3665-F05B-EB76-60F1-BE2A08EFEFEF}"/>
              </a:ext>
            </a:extLst>
          </p:cNvPr>
          <p:cNvSpPr>
            <a:spLocks noGrp="1" noChangeArrowheads="1"/>
          </p:cNvSpPr>
          <p:nvPr>
            <p:ph type="title" idx="4294967295"/>
          </p:nvPr>
        </p:nvSpPr>
        <p:spPr>
          <a:xfrm>
            <a:off x="2209800" y="609600"/>
            <a:ext cx="7772400" cy="1143000"/>
          </a:xfrm>
          <a:ln/>
        </p:spPr>
        <p:txBody>
          <a:bodyPr anchor="ct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Two Fundamental Aspects of the REST Design Pattern</a:t>
            </a:r>
          </a:p>
        </p:txBody>
      </p:sp>
      <p:sp>
        <p:nvSpPr>
          <p:cNvPr id="44034" name="Rectangle 2">
            <a:extLst>
              <a:ext uri="{FF2B5EF4-FFF2-40B4-BE49-F238E27FC236}">
                <a16:creationId xmlns:a16="http://schemas.microsoft.com/office/drawing/2014/main" id="{C7FBE906-FF16-2BCD-47AA-720B4BB5103F}"/>
              </a:ext>
            </a:extLst>
          </p:cNvPr>
          <p:cNvSpPr>
            <a:spLocks noGrp="1" noChangeArrowheads="1"/>
          </p:cNvSpPr>
          <p:nvPr>
            <p:ph type="body" idx="4294967295"/>
          </p:nvPr>
        </p:nvSpPr>
        <p:spPr>
          <a:xfrm>
            <a:off x="2209800" y="1981200"/>
            <a:ext cx="7772400" cy="4114800"/>
          </a:xfrm>
          <a:ln/>
        </p:spPr>
        <p:txBody>
          <a:bodyPr/>
          <a:lstStyle/>
          <a:p>
            <a:pPr marL="339725" indent="-339725">
              <a:spcBef>
                <a:spcPts val="7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t>Resources</a:t>
            </a:r>
            <a:br>
              <a:rPr lang="en-US" altLang="en-US" b="1"/>
            </a:br>
            <a:r>
              <a:rPr lang="en-US" altLang="en-US"/>
              <a:t>Every distinguishable entity is a resource.  A resource may be a Web site, an HTML page, an XML document, a Web service, a physical device, </a:t>
            </a:r>
            <a:r>
              <a:rPr lang="en-US" altLang="en-US" i="1"/>
              <a:t>etc.</a:t>
            </a:r>
          </a:p>
          <a:p>
            <a:pPr marL="339725" indent="-339725">
              <a:spcBef>
                <a:spcPts val="7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t>URLs Identify Resources</a:t>
            </a:r>
            <a:br>
              <a:rPr lang="en-US" altLang="en-US" b="1"/>
            </a:br>
            <a:r>
              <a:rPr lang="en-US" altLang="en-US"/>
              <a:t>Every resource is uniquely identified by a URL.  This is Tim Berners-Lee Web Design, Axiom 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C86C58C0-65C6-FC68-0A8A-9CB2408CBD68}"/>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B2B</a:t>
            </a:r>
          </a:p>
        </p:txBody>
      </p:sp>
      <p:sp>
        <p:nvSpPr>
          <p:cNvPr id="80898" name="Rectangle 2">
            <a:extLst>
              <a:ext uri="{FF2B5EF4-FFF2-40B4-BE49-F238E27FC236}">
                <a16:creationId xmlns:a16="http://schemas.microsoft.com/office/drawing/2014/main" id="{54656D85-4E11-5919-A291-A98AF1E87AF9}"/>
              </a:ext>
            </a:extLst>
          </p:cNvPr>
          <p:cNvSpPr>
            <a:spLocks noGrp="1" noChangeArrowheads="1"/>
          </p:cNvSpPr>
          <p:nvPr>
            <p:ph type="body" idx="4294967295"/>
          </p:nvPr>
        </p:nvSpPr>
        <p:spPr>
          <a:xfrm>
            <a:off x="2195513" y="1906589"/>
            <a:ext cx="7808912" cy="4478337"/>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B2B systems usually assume that POSTed documents disappear into each  partner's internal business systems</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Business processes would actually work better if treated like a Web resource</a:t>
            </a:r>
          </a:p>
          <a:p>
            <a:pPr marL="858838" lvl="1">
              <a:lnSpc>
                <a:spcPct val="9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An order is a resource</a:t>
            </a:r>
          </a:p>
          <a:p>
            <a:pPr marL="858838" lvl="1">
              <a:lnSpc>
                <a:spcPct val="9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Shipments and payments are sub-resources</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 Amazon gets this mostly right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91DFB1BA-A2FA-C5BA-D151-71CAF2E2CE25}"/>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Two kinds of state</a:t>
            </a:r>
          </a:p>
        </p:txBody>
      </p:sp>
      <p:sp>
        <p:nvSpPr>
          <p:cNvPr id="81922" name="Rectangle 2">
            <a:extLst>
              <a:ext uri="{FF2B5EF4-FFF2-40B4-BE49-F238E27FC236}">
                <a16:creationId xmlns:a16="http://schemas.microsoft.com/office/drawing/2014/main" id="{65BA98FB-2C51-92D0-81AE-541F4B8B048F}"/>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8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Application state is the information necessary to understand the context of an interaction</a:t>
            </a:r>
          </a:p>
          <a:p>
            <a:pPr marL="858838" lvl="1">
              <a:lnSpc>
                <a:spcPct val="8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 Authorization and authentication information are examples of application state</a:t>
            </a:r>
          </a:p>
          <a:p>
            <a:pPr marL="427038" indent="-322263">
              <a:lnSpc>
                <a:spcPct val="8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Resource state is the kind that the S in REST refers to</a:t>
            </a:r>
          </a:p>
          <a:p>
            <a:pPr marL="427038" indent="-322263">
              <a:lnSpc>
                <a:spcPct val="8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The "stateless" constraint means that all messages must include all </a:t>
            </a:r>
            <a:r>
              <a:rPr lang="en-GB" altLang="en-US" i="1"/>
              <a:t>application</a:t>
            </a:r>
            <a:r>
              <a:rPr lang="en-GB" altLang="en-US"/>
              <a:t> state.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a:extLst>
              <a:ext uri="{FF2B5EF4-FFF2-40B4-BE49-F238E27FC236}">
                <a16:creationId xmlns:a16="http://schemas.microsoft.com/office/drawing/2014/main" id="{84D232BC-0322-5D66-4519-E3C4920B0354}"/>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Resource state</a:t>
            </a:r>
          </a:p>
        </p:txBody>
      </p:sp>
      <p:sp>
        <p:nvSpPr>
          <p:cNvPr id="82946" name="Rectangle 2">
            <a:extLst>
              <a:ext uri="{FF2B5EF4-FFF2-40B4-BE49-F238E27FC236}">
                <a16:creationId xmlns:a16="http://schemas.microsoft.com/office/drawing/2014/main" id="{C41239EA-DA10-E67A-1BF4-4206237CBDCF}"/>
              </a:ext>
            </a:extLst>
          </p:cNvPr>
          <p:cNvSpPr>
            <a:spLocks noGrp="1" noChangeArrowheads="1"/>
          </p:cNvSpPr>
          <p:nvPr>
            <p:ph type="body" idx="4294967295"/>
          </p:nvPr>
        </p:nvSpPr>
        <p:spPr>
          <a:xfrm>
            <a:off x="2195513" y="1906588"/>
            <a:ext cx="7808912" cy="4324350"/>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Changes in resource state are unavoidable</a:t>
            </a:r>
          </a:p>
          <a:p>
            <a:pPr marL="858838" lvl="1">
              <a:lnSpc>
                <a:spcPct val="9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Someone has to POST new resources before others can GET them</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REST is about avoiding implicit or unnamed state; resource state is named by URIs</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Application state is required by the server to understand how to process a request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a:extLst>
              <a:ext uri="{FF2B5EF4-FFF2-40B4-BE49-F238E27FC236}">
                <a16:creationId xmlns:a16="http://schemas.microsoft.com/office/drawing/2014/main" id="{CDA1DB16-F7BD-F833-A54B-DB187C588357}"/>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Session state</a:t>
            </a:r>
          </a:p>
        </p:txBody>
      </p:sp>
      <p:sp>
        <p:nvSpPr>
          <p:cNvPr id="83970" name="Rectangle 2">
            <a:extLst>
              <a:ext uri="{FF2B5EF4-FFF2-40B4-BE49-F238E27FC236}">
                <a16:creationId xmlns:a16="http://schemas.microsoft.com/office/drawing/2014/main" id="{059F4CE1-D955-09B3-8FF0-6D47E0A6C231}"/>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Session state is also application state</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If you want a session, you often need smarter clients than a browser</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Specialized clients can manage both application and resource state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699BEE4C-1F2A-10CB-2A19-D2699CFED612}"/>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Sessions</a:t>
            </a:r>
          </a:p>
        </p:txBody>
      </p:sp>
      <p:sp>
        <p:nvSpPr>
          <p:cNvPr id="84994" name="Rectangle 2">
            <a:extLst>
              <a:ext uri="{FF2B5EF4-FFF2-40B4-BE49-F238E27FC236}">
                <a16:creationId xmlns:a16="http://schemas.microsoft.com/office/drawing/2014/main" id="{222F03B0-6C1C-F40C-1944-51EEB2764ADA}"/>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A purchasing client could send a single HTTP request mentioning everything it wanted to purchase in one message</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Shopping carts are for people, who have trouble keeping state in their heads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a:extLst>
              <a:ext uri="{FF2B5EF4-FFF2-40B4-BE49-F238E27FC236}">
                <a16:creationId xmlns:a16="http://schemas.microsoft.com/office/drawing/2014/main" id="{78531A5C-6C09-C614-626E-2122E3A34E60}"/>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purpose of statelessness</a:t>
            </a:r>
          </a:p>
        </p:txBody>
      </p:sp>
      <p:sp>
        <p:nvSpPr>
          <p:cNvPr id="86018" name="Rectangle 2">
            <a:extLst>
              <a:ext uri="{FF2B5EF4-FFF2-40B4-BE49-F238E27FC236}">
                <a16:creationId xmlns:a16="http://schemas.microsoft.com/office/drawing/2014/main" id="{64D9E6E8-A530-5B95-0A5D-12CFD41817D6}"/>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Prevents partial failures</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Allows for substrate independence</a:t>
            </a:r>
          </a:p>
          <a:p>
            <a:pPr marL="858838" lvl="1">
              <a:lnSpc>
                <a:spcPct val="9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Load-balancing</a:t>
            </a:r>
          </a:p>
          <a:p>
            <a:pPr marL="858838" lvl="1">
              <a:lnSpc>
                <a:spcPct val="95000"/>
              </a:lnSpc>
              <a:spcBef>
                <a:spcPct val="0"/>
              </a:spcBef>
              <a:spcAft>
                <a:spcPts val="1138"/>
              </a:spcAft>
              <a:buSzPct val="75000"/>
              <a:buFont typeface="Symbol" panose="05050102010706020507" pitchFamily="18"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Service interruptions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69475E91-59B5-9169-BA48-A73355E0E046}"/>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Another kind of state</a:t>
            </a:r>
          </a:p>
        </p:txBody>
      </p:sp>
      <p:sp>
        <p:nvSpPr>
          <p:cNvPr id="87042" name="Rectangle 2">
            <a:extLst>
              <a:ext uri="{FF2B5EF4-FFF2-40B4-BE49-F238E27FC236}">
                <a16:creationId xmlns:a16="http://schemas.microsoft.com/office/drawing/2014/main" id="{0B45BA9F-8446-AF14-4655-38CC70CDB877}"/>
              </a:ext>
            </a:extLst>
          </p:cNvPr>
          <p:cNvSpPr>
            <a:spLocks noGrp="1" noChangeArrowheads="1"/>
          </p:cNvSpPr>
          <p:nvPr>
            <p:ph type="body" idx="4294967295"/>
          </p:nvPr>
        </p:nvSpPr>
        <p:spPr>
          <a:xfrm>
            <a:off x="2195513" y="1906588"/>
            <a:ext cx="7808912" cy="4589462"/>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Don’t confuse REST state with state-machine state</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REST state is the representation of the values of the properties of a resource</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State machines fit into REST when the states are expressed as resources with links indicating transitions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9AFF47BC-CF2E-F9E5-9055-31E247AAE567}"/>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“OOP on the Web” theory</a:t>
            </a:r>
          </a:p>
        </p:txBody>
      </p:sp>
      <p:sp>
        <p:nvSpPr>
          <p:cNvPr id="88066" name="Rectangle 2">
            <a:extLst>
              <a:ext uri="{FF2B5EF4-FFF2-40B4-BE49-F238E27FC236}">
                <a16:creationId xmlns:a16="http://schemas.microsoft.com/office/drawing/2014/main" id="{38021BBA-63A6-E3F8-3AE7-0574B1D4393D}"/>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HTTP is just a transport layer between objects</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Messages and objects are both opaque</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Objects jealously guard their private state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98C8AA51-A6AA-0981-C332-71280D74EE1C}"/>
              </a:ext>
            </a:extLst>
          </p:cNvPr>
          <p:cNvSpPr>
            <a:spLocks noGrp="1" noChangeArrowheads="1"/>
          </p:cNvSpPr>
          <p:nvPr>
            <p:ph type="title" idx="4294967295"/>
          </p:nvPr>
        </p:nvSpPr>
        <p:spPr>
          <a:xfrm>
            <a:off x="2225676" y="687388"/>
            <a:ext cx="7808913" cy="1047750"/>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Smash the (private) state</a:t>
            </a:r>
          </a:p>
        </p:txBody>
      </p:sp>
      <p:sp>
        <p:nvSpPr>
          <p:cNvPr id="89090" name="Rectangle 2">
            <a:extLst>
              <a:ext uri="{FF2B5EF4-FFF2-40B4-BE49-F238E27FC236}">
                <a16:creationId xmlns:a16="http://schemas.microsoft.com/office/drawing/2014/main" id="{2B3BD690-394A-A04D-2576-FF99DEA12057}"/>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Eliminating private state lets us develop architectures that can scale to larger designs. </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REST systems transfer the entire state of the transaction at every state transition</a:t>
            </a:r>
          </a:p>
          <a:p>
            <a:pPr marL="427038" indent="-322263">
              <a:lnSpc>
                <a:spcPct val="9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You can pick up where you left off by merely accessing the URI at a later time, regardless of client or server changes.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B8AFA289-B07E-E030-6FAC-73ABD8F1BF85}"/>
              </a:ext>
            </a:extLst>
          </p:cNvPr>
          <p:cNvSpPr>
            <a:spLocks noGrp="1" noChangeArrowheads="1"/>
          </p:cNvSpPr>
          <p:nvPr>
            <p:ph type="body" idx="4294967295"/>
          </p:nvPr>
        </p:nvSpPr>
        <p:spPr>
          <a:xfrm>
            <a:off x="2706688" y="2017713"/>
            <a:ext cx="7772400" cy="4114800"/>
          </a:xfrm>
          <a:ln/>
        </p:spPr>
        <p:txBody>
          <a:bodyPr/>
          <a:lstStyle/>
          <a:p>
            <a:pPr indent="-339725">
              <a:spcBef>
                <a:spcPts val="6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solidFill>
                <a:srgbClr val="3333CC"/>
              </a:solidFill>
              <a:latin typeface="Times New Roman" panose="02020603050405020304" pitchFamily="18" charset="0"/>
            </a:endParaRPr>
          </a:p>
          <a:p>
            <a:pPr indent="-339725">
              <a:spcBef>
                <a:spcPts val="6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3333CC"/>
                </a:solidFill>
                <a:latin typeface="Times New Roman" panose="02020603050405020304" pitchFamily="18" charset="0"/>
              </a:rPr>
              <a:t>Why is it called Representational State Transfer ?</a:t>
            </a:r>
          </a:p>
          <a:p>
            <a:pPr indent="-339725">
              <a:spcBef>
                <a:spcPts val="6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solidFill>
                <a:srgbClr val="3333CC"/>
              </a:solidFill>
              <a:latin typeface="Times New Roman" panose="02020603050405020304" pitchFamily="18" charset="0"/>
            </a:endParaRPr>
          </a:p>
          <a:p>
            <a:pPr indent="-339725">
              <a:spcBef>
                <a:spcPts val="6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solidFill>
                <a:srgbClr val="3333CC"/>
              </a:solidFill>
              <a:latin typeface="Times New Roman" panose="02020603050405020304" pitchFamily="18" charset="0"/>
            </a:endParaRPr>
          </a:p>
        </p:txBody>
      </p:sp>
      <p:sp>
        <p:nvSpPr>
          <p:cNvPr id="45058" name="Rectangle 2">
            <a:extLst>
              <a:ext uri="{FF2B5EF4-FFF2-40B4-BE49-F238E27FC236}">
                <a16:creationId xmlns:a16="http://schemas.microsoft.com/office/drawing/2014/main" id="{FB7698E6-4076-0971-5671-D0B58BBE5CBC}"/>
              </a:ext>
            </a:extLst>
          </p:cNvPr>
          <p:cNvSpPr>
            <a:spLocks noChangeArrowheads="1"/>
          </p:cNvSpPr>
          <p:nvPr/>
        </p:nvSpPr>
        <p:spPr bwMode="auto">
          <a:xfrm>
            <a:off x="2971800" y="3581400"/>
            <a:ext cx="1295400" cy="838200"/>
          </a:xfrm>
          <a:prstGeom prst="rect">
            <a:avLst/>
          </a:pr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b="1">
                <a:latin typeface="Times New Roman" panose="02020603050405020304" pitchFamily="18" charset="0"/>
              </a:rPr>
              <a:t>Client</a:t>
            </a:r>
          </a:p>
        </p:txBody>
      </p:sp>
      <p:sp>
        <p:nvSpPr>
          <p:cNvPr id="45059" name="Oval 3">
            <a:extLst>
              <a:ext uri="{FF2B5EF4-FFF2-40B4-BE49-F238E27FC236}">
                <a16:creationId xmlns:a16="http://schemas.microsoft.com/office/drawing/2014/main" id="{789CFC68-2912-D2CD-B09E-BB96CFB3AD18}"/>
              </a:ext>
            </a:extLst>
          </p:cNvPr>
          <p:cNvSpPr>
            <a:spLocks noChangeArrowheads="1"/>
          </p:cNvSpPr>
          <p:nvPr/>
        </p:nvSpPr>
        <p:spPr bwMode="auto">
          <a:xfrm>
            <a:off x="8305800" y="3657600"/>
            <a:ext cx="1295400" cy="762000"/>
          </a:xfrm>
          <a:prstGeom prst="ellipse">
            <a:avLst/>
          </a:prstGeom>
          <a:solidFill>
            <a:srgbClr val="00E4A8"/>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a:buClrTx/>
              <a:buFontTx/>
              <a:buNone/>
            </a:pPr>
            <a:r>
              <a:rPr lang="en-US" altLang="en-US" b="1">
                <a:latin typeface="Times New Roman" panose="02020603050405020304" pitchFamily="18" charset="0"/>
              </a:rPr>
              <a:t>Resource</a:t>
            </a:r>
          </a:p>
        </p:txBody>
      </p:sp>
      <p:sp>
        <p:nvSpPr>
          <p:cNvPr id="45060" name="Line 4">
            <a:extLst>
              <a:ext uri="{FF2B5EF4-FFF2-40B4-BE49-F238E27FC236}">
                <a16:creationId xmlns:a16="http://schemas.microsoft.com/office/drawing/2014/main" id="{632D5624-1754-8196-4FD0-A3593FC1CCAF}"/>
              </a:ext>
            </a:extLst>
          </p:cNvPr>
          <p:cNvSpPr>
            <a:spLocks noChangeShapeType="1"/>
          </p:cNvSpPr>
          <p:nvPr/>
        </p:nvSpPr>
        <p:spPr bwMode="auto">
          <a:xfrm>
            <a:off x="4267200" y="3886200"/>
            <a:ext cx="411480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1" name="Text Box 5">
            <a:extLst>
              <a:ext uri="{FF2B5EF4-FFF2-40B4-BE49-F238E27FC236}">
                <a16:creationId xmlns:a16="http://schemas.microsoft.com/office/drawing/2014/main" id="{BE16827F-9429-22F8-653B-C6BF1A0176CB}"/>
              </a:ext>
            </a:extLst>
          </p:cNvPr>
          <p:cNvSpPr txBox="1">
            <a:spLocks noChangeArrowheads="1"/>
          </p:cNvSpPr>
          <p:nvPr/>
        </p:nvSpPr>
        <p:spPr bwMode="auto">
          <a:xfrm>
            <a:off x="5089525" y="3003551"/>
            <a:ext cx="184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Text Box 6">
            <a:extLst>
              <a:ext uri="{FF2B5EF4-FFF2-40B4-BE49-F238E27FC236}">
                <a16:creationId xmlns:a16="http://schemas.microsoft.com/office/drawing/2014/main" id="{840BE05F-A017-01CA-E4A8-1E1CB3C36E92}"/>
              </a:ext>
            </a:extLst>
          </p:cNvPr>
          <p:cNvSpPr txBox="1">
            <a:spLocks noChangeArrowheads="1"/>
          </p:cNvSpPr>
          <p:nvPr/>
        </p:nvSpPr>
        <p:spPr bwMode="auto">
          <a:xfrm>
            <a:off x="4800600" y="3048001"/>
            <a:ext cx="184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Text Box 7">
            <a:extLst>
              <a:ext uri="{FF2B5EF4-FFF2-40B4-BE49-F238E27FC236}">
                <a16:creationId xmlns:a16="http://schemas.microsoft.com/office/drawing/2014/main" id="{52CB1427-B3BA-FFB8-053A-6FBAA5B26F35}"/>
              </a:ext>
            </a:extLst>
          </p:cNvPr>
          <p:cNvSpPr txBox="1">
            <a:spLocks noChangeArrowheads="1"/>
          </p:cNvSpPr>
          <p:nvPr/>
        </p:nvSpPr>
        <p:spPr bwMode="auto">
          <a:xfrm>
            <a:off x="4419601" y="3505200"/>
            <a:ext cx="39227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solidFill>
                  <a:srgbClr val="3333CC"/>
                </a:solidFill>
                <a:latin typeface="Tahoma" panose="020B0604030504040204" pitchFamily="34" charset="0"/>
              </a:rPr>
              <a:t>http://weather.example.com/oaxaca </a:t>
            </a:r>
          </a:p>
        </p:txBody>
      </p:sp>
      <p:sp>
        <p:nvSpPr>
          <p:cNvPr id="45064" name="Line 8">
            <a:extLst>
              <a:ext uri="{FF2B5EF4-FFF2-40B4-BE49-F238E27FC236}">
                <a16:creationId xmlns:a16="http://schemas.microsoft.com/office/drawing/2014/main" id="{CFAFB271-9668-436B-261C-E76AB7031BD4}"/>
              </a:ext>
            </a:extLst>
          </p:cNvPr>
          <p:cNvSpPr>
            <a:spLocks noChangeShapeType="1"/>
          </p:cNvSpPr>
          <p:nvPr/>
        </p:nvSpPr>
        <p:spPr bwMode="auto">
          <a:xfrm flipH="1">
            <a:off x="4264025" y="4114800"/>
            <a:ext cx="4044950"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Rectangle 9">
            <a:extLst>
              <a:ext uri="{FF2B5EF4-FFF2-40B4-BE49-F238E27FC236}">
                <a16:creationId xmlns:a16="http://schemas.microsoft.com/office/drawing/2014/main" id="{37645131-1FDE-420D-B23C-B6708771B573}"/>
              </a:ext>
            </a:extLst>
          </p:cNvPr>
          <p:cNvSpPr>
            <a:spLocks noChangeArrowheads="1"/>
          </p:cNvSpPr>
          <p:nvPr/>
        </p:nvSpPr>
        <p:spPr bwMode="auto">
          <a:xfrm>
            <a:off x="5334001" y="4191000"/>
            <a:ext cx="229076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en-US" altLang="en-US">
                <a:solidFill>
                  <a:srgbClr val="3333CC"/>
                </a:solidFill>
                <a:latin typeface="Tahoma" panose="020B0604030504040204" pitchFamily="34" charset="0"/>
              </a:rPr>
              <a:t>OaxacaWeather.html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8D2D31B5-4873-C8AF-3E37-CFCF5D571519}"/>
              </a:ext>
            </a:extLst>
          </p:cNvPr>
          <p:cNvSpPr>
            <a:spLocks noGrp="1" noChangeArrowheads="1"/>
          </p:cNvSpPr>
          <p:nvPr>
            <p:ph type="body" idx="4294967295"/>
          </p:nvPr>
        </p:nvSpPr>
        <p:spPr>
          <a:xfrm>
            <a:off x="2706688" y="2017713"/>
            <a:ext cx="7772400" cy="4114800"/>
          </a:xfrm>
          <a:ln/>
        </p:spPr>
        <p:txBody>
          <a:bodyPr/>
          <a:lstStyle/>
          <a:p>
            <a:pPr indent="-339725">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3333CC"/>
                </a:solidFill>
                <a:latin typeface="Times New Roman" panose="02020603050405020304" pitchFamily="18" charset="0"/>
              </a:rPr>
              <a:t>    "Representational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a:t>
            </a:r>
            <a:r>
              <a:rPr lang="en-US" altLang="en-US"/>
              <a:t> </a:t>
            </a:r>
          </a:p>
          <a:p>
            <a:pPr indent="-339725">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t>                                         </a:t>
            </a:r>
            <a:r>
              <a:rPr lang="en-US" altLang="en-US" sz="2400" b="1">
                <a:solidFill>
                  <a:srgbClr val="3333CC"/>
                </a:solidFill>
                <a:latin typeface="Times New Roman" panose="02020603050405020304" pitchFamily="18" charset="0"/>
              </a:rPr>
              <a:t>Roy Fielding.</a:t>
            </a:r>
            <a:r>
              <a:rPr lang="en-US" altLang="en-US"/>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3741562A-3BC2-05B2-EEBE-5096C074C971}"/>
              </a:ext>
            </a:extLst>
          </p:cNvPr>
          <p:cNvSpPr>
            <a:spLocks noGrp="1" noChangeArrowheads="1"/>
          </p:cNvSpPr>
          <p:nvPr>
            <p:ph type="title" idx="4294967295"/>
          </p:nvPr>
        </p:nvSpPr>
        <p:spPr>
          <a:xfrm>
            <a:off x="2195513" y="569914"/>
            <a:ext cx="7808912" cy="1146175"/>
          </a:xfrm>
          <a:ln/>
        </p:spPr>
        <p:txBody>
          <a:bodyPr vert="horz" lIns="0" tIns="0" rIns="0" bIns="0" rtlCol="0" anchor="ctr">
            <a:normAutofit/>
          </a:bodyPr>
          <a:lstStyle/>
          <a:p>
            <a:pPr>
              <a:lnSpc>
                <a:spcPct val="95000"/>
              </a:lnSpc>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and HTTP</a:t>
            </a:r>
          </a:p>
        </p:txBody>
      </p:sp>
      <p:sp>
        <p:nvSpPr>
          <p:cNvPr id="47106" name="Rectangle 2">
            <a:extLst>
              <a:ext uri="{FF2B5EF4-FFF2-40B4-BE49-F238E27FC236}">
                <a16:creationId xmlns:a16="http://schemas.microsoft.com/office/drawing/2014/main" id="{028F8F8C-352B-D070-4A0B-AC2571D6D4F2}"/>
              </a:ext>
            </a:extLst>
          </p:cNvPr>
          <p:cNvSpPr>
            <a:spLocks noGrp="1" noChangeArrowheads="1"/>
          </p:cNvSpPr>
          <p:nvPr>
            <p:ph type="body" idx="4294967295"/>
          </p:nvPr>
        </p:nvSpPr>
        <p:spPr>
          <a:xfrm>
            <a:off x="2195513" y="1906589"/>
            <a:ext cx="7808912" cy="4321175"/>
          </a:xfrm>
          <a:ln/>
        </p:spPr>
        <p:txBody>
          <a:bodyPr vert="horz" lIns="0" tIns="0" rIns="0" bIns="0" rtlCol="0">
            <a:normAutofit/>
          </a:bodyPr>
          <a:lstStyle/>
          <a:p>
            <a:pPr marL="427038" indent="-322263">
              <a:lnSpc>
                <a:spcPct val="8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HTTP 1.1 was designed to conform to REST</a:t>
            </a:r>
          </a:p>
          <a:p>
            <a:pPr marL="427038" indent="-322263">
              <a:lnSpc>
                <a:spcPct val="8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Its methods are defined well enough to get work done</a:t>
            </a:r>
          </a:p>
          <a:p>
            <a:pPr marL="427038" indent="-322263">
              <a:lnSpc>
                <a:spcPct val="8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Unsurprisingly, HTTP is the most RESTful protocol</a:t>
            </a:r>
          </a:p>
          <a:p>
            <a:pPr marL="427038" indent="-322263">
              <a:lnSpc>
                <a:spcPct val="85000"/>
              </a:lnSpc>
              <a:spcBef>
                <a:spcPct val="0"/>
              </a:spcBef>
              <a:spcAft>
                <a:spcPts val="1425"/>
              </a:spcAft>
              <a:buSzPct val="45000"/>
              <a:buFont typeface="Wingdings" panose="05000000000000000000" pitchFamily="2" charset="2"/>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GB" altLang="en-US"/>
              <a:t>But it's possible to apply REST concepts to other protocols and systems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06031D23-7D4A-C5DE-3852-A26647961559}"/>
              </a:ext>
            </a:extLst>
          </p:cNvPr>
          <p:cNvSpPr>
            <a:spLocks noGrp="1" noChangeArrowheads="1"/>
          </p:cNvSpPr>
          <p:nvPr>
            <p:ph type="body" idx="4294967295"/>
          </p:nvPr>
        </p:nvSpPr>
        <p:spPr>
          <a:xfrm>
            <a:off x="2706688" y="2017713"/>
            <a:ext cx="7772400" cy="4114800"/>
          </a:xfrm>
          <a:ln/>
        </p:spPr>
        <p:txBody>
          <a:bodyPr/>
          <a:lstStyle/>
          <a:p>
            <a:pPr indent="-339725">
              <a:lnSpc>
                <a:spcPct val="80000"/>
              </a:lnSpc>
              <a:spcBef>
                <a:spcPts val="5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solidFill>
                  <a:srgbClr val="3333CC"/>
                </a:solidFill>
                <a:latin typeface="Times New Roman" panose="02020603050405020304" pitchFamily="18" charset="0"/>
              </a:rPr>
              <a:t>REST - An Architectural Style of Networked System</a:t>
            </a:r>
          </a:p>
          <a:p>
            <a:pPr marL="341313" indent="-339725">
              <a:lnSpc>
                <a:spcPct val="80000"/>
              </a:lnSpc>
              <a:spcBef>
                <a:spcPts val="5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solidFill>
                <a:srgbClr val="3333CC"/>
              </a:solidFill>
              <a:latin typeface="Times New Roman" panose="02020603050405020304" pitchFamily="18" charset="0"/>
            </a:endParaRPr>
          </a:p>
          <a:p>
            <a:pPr marL="341313" indent="-339725">
              <a:lnSpc>
                <a:spcPct val="80000"/>
              </a:lnSpc>
              <a:spcBef>
                <a:spcPts val="5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solidFill>
                <a:srgbClr val="3333CC"/>
              </a:solidFill>
              <a:latin typeface="Times New Roman" panose="02020603050405020304" pitchFamily="18" charset="0"/>
            </a:endParaRPr>
          </a:p>
          <a:p>
            <a:pPr marL="339725" indent="-336550">
              <a:lnSpc>
                <a:spcPct val="80000"/>
              </a:lnSpc>
              <a:spcBef>
                <a:spcPts val="6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3333CC"/>
                </a:solidFill>
                <a:latin typeface="Times New Roman" panose="02020603050405020304" pitchFamily="18" charset="0"/>
              </a:rPr>
              <a:t>Utilize the underlying architectural model of the world wide web – rather than inventing your own.</a:t>
            </a:r>
          </a:p>
          <a:p>
            <a:pPr marL="339725" indent="-336550">
              <a:lnSpc>
                <a:spcPct val="80000"/>
              </a:lnSpc>
              <a:spcBef>
                <a:spcPts val="6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solidFill>
                  <a:srgbClr val="3333CC"/>
                </a:solidFill>
                <a:latin typeface="Times New Roman" panose="02020603050405020304" pitchFamily="18" charset="0"/>
              </a:rPr>
              <a:t>Guiding framework for Web protocol standards.</a:t>
            </a:r>
          </a:p>
          <a:p>
            <a:pPr marL="341313" indent="-339725">
              <a:lnSpc>
                <a:spcPct val="80000"/>
              </a:lnSpc>
              <a:spcBef>
                <a:spcPts val="6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solidFill>
                <a:srgbClr val="3333CC"/>
              </a:solidFill>
              <a:latin typeface="Times New Roman" panose="02020603050405020304" pitchFamily="18" charset="0"/>
            </a:endParaRPr>
          </a:p>
          <a:p>
            <a:pPr indent="-339725">
              <a:lnSpc>
                <a:spcPct val="80000"/>
              </a:lnSpc>
              <a:spcBef>
                <a:spcPts val="5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solidFill>
                  <a:srgbClr val="3333CC"/>
                </a:solidFill>
                <a:latin typeface="Times New Roman" panose="02020603050405020304" pitchFamily="18" charset="0"/>
              </a:rPr>
              <a:t>REST based web services</a:t>
            </a:r>
          </a:p>
          <a:p>
            <a:pPr indent="-339725">
              <a:lnSpc>
                <a:spcPct val="80000"/>
              </a:lnSpc>
              <a:spcBef>
                <a:spcPts val="5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solidFill>
                <a:srgbClr val="3333CC"/>
              </a:solidFill>
            </a:endParaRPr>
          </a:p>
          <a:p>
            <a:pPr marL="339725" indent="-336550">
              <a:lnSpc>
                <a:spcPct val="80000"/>
              </a:lnSpc>
              <a:spcBef>
                <a:spcPts val="5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3333CC"/>
                </a:solidFill>
                <a:latin typeface="Times New Roman" panose="02020603050405020304" pitchFamily="18" charset="0"/>
              </a:rPr>
              <a:t>Online shopping</a:t>
            </a:r>
          </a:p>
          <a:p>
            <a:pPr marL="339725" indent="-336550">
              <a:lnSpc>
                <a:spcPct val="80000"/>
              </a:lnSpc>
              <a:spcBef>
                <a:spcPts val="5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3333CC"/>
                </a:solidFill>
                <a:latin typeface="Times New Roman" panose="02020603050405020304" pitchFamily="18" charset="0"/>
              </a:rPr>
              <a:t>Search services</a:t>
            </a:r>
          </a:p>
          <a:p>
            <a:pPr marL="339725" indent="-336550">
              <a:lnSpc>
                <a:spcPct val="80000"/>
              </a:lnSpc>
              <a:spcBef>
                <a:spcPts val="5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solidFill>
                  <a:srgbClr val="3333CC"/>
                </a:solidFill>
                <a:latin typeface="Times New Roman" panose="02020603050405020304" pitchFamily="18" charset="0"/>
              </a:rPr>
              <a:t>Dictionary services</a:t>
            </a:r>
          </a:p>
          <a:p>
            <a:pPr marL="341313" indent="-339725">
              <a:lnSpc>
                <a:spcPct val="80000"/>
              </a:lnSpc>
              <a:spcBef>
                <a:spcPts val="6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solidFill>
                <a:srgbClr val="3333CC"/>
              </a:solidFill>
            </a:endParaRPr>
          </a:p>
          <a:p>
            <a:pPr indent="-339725">
              <a:lnSpc>
                <a:spcPct val="80000"/>
              </a:lnSpc>
              <a:spcBef>
                <a:spcPts val="600"/>
              </a:spcBef>
              <a:buSzPct val="6000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solidFill>
                <a:srgbClr val="3333CC"/>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C78C5238-8FEF-4EF5-1CE9-F891485883B8}"/>
              </a:ext>
            </a:extLst>
          </p:cNvPr>
          <p:cNvSpPr>
            <a:spLocks noGrp="1" noChangeArrowheads="1"/>
          </p:cNvSpPr>
          <p:nvPr>
            <p:ph type="title" idx="4294967295"/>
          </p:nvPr>
        </p:nvSpPr>
        <p:spPr>
          <a:xfrm>
            <a:off x="2674939" y="214314"/>
            <a:ext cx="7793037" cy="1462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a:solidFill>
                  <a:srgbClr val="3333CC"/>
                </a:solidFill>
                <a:latin typeface="Times New Roman" panose="02020603050405020304" pitchFamily="18" charset="0"/>
              </a:rPr>
              <a:t>Characteristics of a REST based network</a:t>
            </a:r>
          </a:p>
        </p:txBody>
      </p:sp>
      <p:sp>
        <p:nvSpPr>
          <p:cNvPr id="49154" name="Rectangle 2">
            <a:extLst>
              <a:ext uri="{FF2B5EF4-FFF2-40B4-BE49-F238E27FC236}">
                <a16:creationId xmlns:a16="http://schemas.microsoft.com/office/drawing/2014/main" id="{0BAF4009-4826-9C18-97FC-96B633E50DB5}"/>
              </a:ext>
            </a:extLst>
          </p:cNvPr>
          <p:cNvSpPr>
            <a:spLocks noGrp="1" noChangeArrowheads="1"/>
          </p:cNvSpPr>
          <p:nvPr>
            <p:ph type="body" idx="4294967295"/>
          </p:nvPr>
        </p:nvSpPr>
        <p:spPr>
          <a:xfrm>
            <a:off x="2706688" y="2017713"/>
            <a:ext cx="7772400" cy="4114800"/>
          </a:xfrm>
          <a:ln/>
        </p:spPr>
        <p:txBody>
          <a:bodyPr>
            <a:normAutofit lnSpcReduction="10000"/>
          </a:bodyPr>
          <a:lstStyle/>
          <a:p>
            <a:pPr marL="339725" indent="-339725">
              <a:lnSpc>
                <a:spcPct val="80000"/>
              </a:lnSpc>
              <a:spcBef>
                <a:spcPts val="5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b="1">
                <a:solidFill>
                  <a:srgbClr val="3333CC"/>
                </a:solidFill>
                <a:latin typeface="Times New Roman" panose="02020603050405020304" pitchFamily="18" charset="0"/>
              </a:rPr>
              <a:t>Client-Server</a:t>
            </a:r>
            <a:r>
              <a:rPr lang="en-US" altLang="en-US" sz="2000">
                <a:solidFill>
                  <a:srgbClr val="3333CC"/>
                </a:solidFill>
                <a:latin typeface="Times New Roman" panose="02020603050405020304" pitchFamily="18" charset="0"/>
              </a:rPr>
              <a:t>: a pull-based interaction style(Client request data from servers as and when needed). </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b="1">
                <a:solidFill>
                  <a:srgbClr val="3333CC"/>
                </a:solidFill>
                <a:latin typeface="Times New Roman" panose="02020603050405020304" pitchFamily="18" charset="0"/>
              </a:rPr>
              <a:t>Stateless</a:t>
            </a:r>
            <a:r>
              <a:rPr lang="en-US" altLang="en-US" sz="2000">
                <a:solidFill>
                  <a:srgbClr val="3333CC"/>
                </a:solidFill>
                <a:latin typeface="Times New Roman" panose="02020603050405020304" pitchFamily="18" charset="0"/>
              </a:rPr>
              <a:t>: each request from client to server must contain all the information necessary to understand the request, and cannot take advantage of any stored context on the server. </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b="1">
                <a:solidFill>
                  <a:srgbClr val="3333CC"/>
                </a:solidFill>
                <a:latin typeface="Times New Roman" panose="02020603050405020304" pitchFamily="18" charset="0"/>
              </a:rPr>
              <a:t>Cache</a:t>
            </a:r>
            <a:r>
              <a:rPr lang="en-US" altLang="en-US" sz="2000">
                <a:solidFill>
                  <a:srgbClr val="3333CC"/>
                </a:solidFill>
                <a:latin typeface="Times New Roman" panose="02020603050405020304" pitchFamily="18" charset="0"/>
              </a:rPr>
              <a:t>: to improve network efficiency, responses must be capable of being labeled as cacheable or non-cacheable. </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b="1">
                <a:solidFill>
                  <a:srgbClr val="3333CC"/>
                </a:solidFill>
                <a:latin typeface="Times New Roman" panose="02020603050405020304" pitchFamily="18" charset="0"/>
              </a:rPr>
              <a:t>Uniform interface</a:t>
            </a:r>
            <a:r>
              <a:rPr lang="en-US" altLang="en-US" sz="2000">
                <a:solidFill>
                  <a:srgbClr val="3333CC"/>
                </a:solidFill>
                <a:latin typeface="Times New Roman" panose="02020603050405020304" pitchFamily="18" charset="0"/>
              </a:rPr>
              <a:t>: all resources are accessed with a generic interface (e.g., HTTP GET, POST, PUT, DELETE). </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b="1">
                <a:solidFill>
                  <a:srgbClr val="3333CC"/>
                </a:solidFill>
                <a:latin typeface="Times New Roman" panose="02020603050405020304" pitchFamily="18" charset="0"/>
              </a:rPr>
              <a:t>Named resources </a:t>
            </a:r>
            <a:r>
              <a:rPr lang="en-US" altLang="en-US" sz="2000">
                <a:solidFill>
                  <a:srgbClr val="3333CC"/>
                </a:solidFill>
                <a:latin typeface="Times New Roman" panose="02020603050405020304" pitchFamily="18" charset="0"/>
              </a:rPr>
              <a:t>- the system is comprised of resources which are named using a URL. </a:t>
            </a:r>
          </a:p>
          <a:p>
            <a:pPr marL="339725" indent="-339725">
              <a:lnSpc>
                <a:spcPct val="80000"/>
              </a:lnSpc>
              <a:spcBef>
                <a:spcPts val="600"/>
              </a:spcBef>
              <a:buClr>
                <a:srgbClr val="3333CC"/>
              </a:buClr>
              <a:buSzPct val="60000"/>
              <a:buFont typeface="Wingdings" panose="05000000000000000000" pitchFamily="2"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b="1">
                <a:solidFill>
                  <a:srgbClr val="3333CC"/>
                </a:solidFill>
                <a:latin typeface="Times New Roman" panose="02020603050405020304" pitchFamily="18" charset="0"/>
              </a:rPr>
              <a:t>Interconnected</a:t>
            </a:r>
            <a:r>
              <a:rPr lang="en-US" altLang="en-US" sz="2000">
                <a:solidFill>
                  <a:srgbClr val="3333CC"/>
                </a:solidFill>
                <a:latin typeface="Times New Roman" panose="02020603050405020304" pitchFamily="18" charset="0"/>
              </a:rPr>
              <a:t> resource representations - the representations of the resources are interconnected using URLs, thereby enabling a client to progress from one state to another, and to communicate statelessly to whichever resource it needs on the web. </a:t>
            </a:r>
            <a:r>
              <a:rPr lang="en-US" altLang="en-US" sz="240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1945</Words>
  <Application>Microsoft Office PowerPoint</Application>
  <PresentationFormat>Widescreen</PresentationFormat>
  <Paragraphs>399</Paragraphs>
  <Slides>48</Slides>
  <Notes>48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48</vt:i4>
      </vt:variant>
    </vt:vector>
  </HeadingPairs>
  <TitlesOfParts>
    <vt:vector size="58" baseType="lpstr">
      <vt:lpstr>Arial</vt:lpstr>
      <vt:lpstr>Calibri</vt:lpstr>
      <vt:lpstr>Calibri Light</vt:lpstr>
      <vt:lpstr>Century Gothic</vt:lpstr>
      <vt:lpstr>Courier New</vt:lpstr>
      <vt:lpstr>Symbol</vt:lpstr>
      <vt:lpstr>Tahoma</vt:lpstr>
      <vt:lpstr>Times New Roman</vt:lpstr>
      <vt:lpstr>Wingdings</vt:lpstr>
      <vt:lpstr>Office Theme</vt:lpstr>
      <vt:lpstr>REST</vt:lpstr>
      <vt:lpstr>PowerPoint Presentation</vt:lpstr>
      <vt:lpstr>PowerPoint Presentation</vt:lpstr>
      <vt:lpstr>Two Fundamental Aspects of the REST Design Pattern</vt:lpstr>
      <vt:lpstr>PowerPoint Presentation</vt:lpstr>
      <vt:lpstr>PowerPoint Presentation</vt:lpstr>
      <vt:lpstr>REST and HTTP</vt:lpstr>
      <vt:lpstr>PowerPoint Presentation</vt:lpstr>
      <vt:lpstr>Characteristics of a REST based network</vt:lpstr>
      <vt:lpstr>Web Design, Axiom 0 (Tim Berners-Lee, director of W3C)</vt:lpstr>
      <vt:lpstr>Approach 2:  URLs are Cheap!  Use Them!</vt:lpstr>
      <vt:lpstr>This Ain't the  REST Design Pattern</vt:lpstr>
      <vt:lpstr>This is the  REST Design Pattern</vt:lpstr>
      <vt:lpstr>This ain't the REST Design Pattern</vt:lpstr>
      <vt:lpstr>This is the REST Design Pattern</vt:lpstr>
      <vt:lpstr>PowerPoint Presentation</vt:lpstr>
      <vt:lpstr>PowerPoint Presentation</vt:lpstr>
      <vt:lpstr>PowerPoint Presentation</vt:lpstr>
      <vt:lpstr>inspect element/network</vt:lpstr>
      <vt:lpstr>Content Negotiation</vt:lpstr>
      <vt:lpstr>Basic CRUD with 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project</vt:lpstr>
      <vt:lpstr>PowerPoint Presentation</vt:lpstr>
      <vt:lpstr>PowerPoint Presentation</vt:lpstr>
      <vt:lpstr>PowerPoint Presentation</vt:lpstr>
      <vt:lpstr>PowerPoint Presentation</vt:lpstr>
      <vt:lpstr>Four verbs for every noun (the named identifier)</vt:lpstr>
      <vt:lpstr>Why not just use plain HTML?</vt:lpstr>
      <vt:lpstr>REST style</vt:lpstr>
      <vt:lpstr>State</vt:lpstr>
      <vt:lpstr>Transfer of state</vt:lpstr>
      <vt:lpstr>B2B</vt:lpstr>
      <vt:lpstr>Two kinds of state</vt:lpstr>
      <vt:lpstr>Resource state</vt:lpstr>
      <vt:lpstr>Session state</vt:lpstr>
      <vt:lpstr>Sessions</vt:lpstr>
      <vt:lpstr>The purpose of statelessness</vt:lpstr>
      <vt:lpstr>Another kind of state</vt:lpstr>
      <vt:lpstr>The “OOP on the Web” theory</vt:lpstr>
      <vt:lpstr>Smash the (private)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Sugnana G S</dc:creator>
  <cp:lastModifiedBy>Sugnana G S</cp:lastModifiedBy>
  <cp:revision>1</cp:revision>
  <dcterms:created xsi:type="dcterms:W3CDTF">2022-08-02T17:38:34Z</dcterms:created>
  <dcterms:modified xsi:type="dcterms:W3CDTF">2022-08-02T17:40:51Z</dcterms:modified>
</cp:coreProperties>
</file>