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87B34A1-C4C0-46AA-A002-EE76DE0192A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F795-5DAE-4298-A704-2D5C3920CEB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5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4A1-C4C0-46AA-A002-EE76DE0192A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F795-5DAE-4298-A704-2D5C3920C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8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4A1-C4C0-46AA-A002-EE76DE0192A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F795-5DAE-4298-A704-2D5C3920CEB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42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4A1-C4C0-46AA-A002-EE76DE0192A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F795-5DAE-4298-A704-2D5C3920C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7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4A1-C4C0-46AA-A002-EE76DE0192A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F795-5DAE-4298-A704-2D5C3920CEB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69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4A1-C4C0-46AA-A002-EE76DE0192A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F795-5DAE-4298-A704-2D5C3920C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5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4A1-C4C0-46AA-A002-EE76DE0192A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F795-5DAE-4298-A704-2D5C3920C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4A1-C4C0-46AA-A002-EE76DE0192A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F795-5DAE-4298-A704-2D5C3920C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3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4A1-C4C0-46AA-A002-EE76DE0192A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F795-5DAE-4298-A704-2D5C3920C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55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4A1-C4C0-46AA-A002-EE76DE0192A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F795-5DAE-4298-A704-2D5C3920C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77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4A1-C4C0-46AA-A002-EE76DE0192A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F795-5DAE-4298-A704-2D5C3920CEB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7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7B34A1-C4C0-46AA-A002-EE76DE0192A3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0A2F795-5DAE-4298-A704-2D5C3920CEB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4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Vulnerability in website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>
                <a:hlinkClick r:id="rId2"/>
              </a:rPr>
              <a:t>acuforum</a:t>
            </a:r>
            <a:r>
              <a:rPr lang="en-IN" dirty="0">
                <a:hlinkClick r:id="rId2"/>
              </a:rPr>
              <a:t> forums (vulnweb.com)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78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910" b="26172"/>
          <a:stretch/>
        </p:blipFill>
        <p:spPr>
          <a:xfrm>
            <a:off x="535709" y="1597891"/>
            <a:ext cx="10289309" cy="482528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964" y="14987"/>
            <a:ext cx="4865254" cy="1463040"/>
          </a:xfrm>
        </p:spPr>
        <p:txBody>
          <a:bodyPr/>
          <a:lstStyle/>
          <a:p>
            <a:r>
              <a:rPr lang="en-IN" dirty="0" smtClean="0"/>
              <a:t>Step 1</a:t>
            </a:r>
          </a:p>
          <a:p>
            <a:r>
              <a:rPr lang="en-IN" dirty="0" smtClean="0"/>
              <a:t>: open the web 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23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Step2: click on first hyperlink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531" b="13221"/>
          <a:stretch/>
        </p:blipFill>
        <p:spPr>
          <a:xfrm>
            <a:off x="1475874" y="1876926"/>
            <a:ext cx="9458425" cy="43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7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42" y="0"/>
            <a:ext cx="9720072" cy="1499616"/>
          </a:xfrm>
        </p:spPr>
        <p:txBody>
          <a:bodyPr/>
          <a:lstStyle/>
          <a:p>
            <a:r>
              <a:rPr lang="en-IN" dirty="0" smtClean="0"/>
              <a:t>Step 3: copy </a:t>
            </a:r>
            <a:r>
              <a:rPr lang="en-IN" dirty="0" err="1" smtClean="0"/>
              <a:t>url</a:t>
            </a:r>
            <a:r>
              <a:rPr lang="en-IN" dirty="0" smtClean="0"/>
              <a:t> and make amendments in source code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929" r="5820" b="7925"/>
          <a:stretch/>
        </p:blipFill>
        <p:spPr>
          <a:xfrm>
            <a:off x="303116" y="1337911"/>
            <a:ext cx="11162096" cy="50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Video:the</a:t>
            </a:r>
            <a:r>
              <a:rPr lang="en-IN" dirty="0" smtClean="0"/>
              <a:t> total </a:t>
            </a:r>
            <a:r>
              <a:rPr lang="en-IN" dirty="0" err="1" smtClean="0"/>
              <a:t>mb</a:t>
            </a:r>
            <a:r>
              <a:rPr lang="en-IN" dirty="0" smtClean="0"/>
              <a:t> was too large so I attached video separately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3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</TotalTime>
  <Words>43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Vulnerability in website</vt:lpstr>
      <vt:lpstr>PowerPoint Presentation</vt:lpstr>
      <vt:lpstr>Step2: click on first hyperlink</vt:lpstr>
      <vt:lpstr>Step 3: copy url and make amendments in source code</vt:lpstr>
      <vt:lpstr>Video:the total mb was too large so I attached video separately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in website</dc:title>
  <dc:creator>Anusha Mahajan</dc:creator>
  <cp:lastModifiedBy>Anusha Mahajan</cp:lastModifiedBy>
  <cp:revision>4</cp:revision>
  <dcterms:created xsi:type="dcterms:W3CDTF">2022-02-27T13:43:51Z</dcterms:created>
  <dcterms:modified xsi:type="dcterms:W3CDTF">2022-02-27T14:20:33Z</dcterms:modified>
</cp:coreProperties>
</file>