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9" d="100"/>
          <a:sy n="69" d="100"/>
        </p:scale>
        <p:origin x="6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E4A2-DEC4-4932-9905-BA992E327E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91D659-5079-4C57-AF92-29BC1C09FB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DEC1D7-0A49-4EDA-B1D1-3B4EF662B4C7}"/>
              </a:ext>
            </a:extLst>
          </p:cNvPr>
          <p:cNvSpPr>
            <a:spLocks noGrp="1"/>
          </p:cNvSpPr>
          <p:nvPr>
            <p:ph type="dt" sz="half" idx="10"/>
          </p:nvPr>
        </p:nvSpPr>
        <p:spPr/>
        <p:txBody>
          <a:bodyPr/>
          <a:lstStyle/>
          <a:p>
            <a:fld id="{5FFE435A-85DF-4E62-8173-EC82FAD7B9EC}" type="datetimeFigureOut">
              <a:rPr lang="en-IN" smtClean="0"/>
              <a:t>01-02-2022</a:t>
            </a:fld>
            <a:endParaRPr lang="en-IN"/>
          </a:p>
        </p:txBody>
      </p:sp>
      <p:sp>
        <p:nvSpPr>
          <p:cNvPr id="5" name="Footer Placeholder 4">
            <a:extLst>
              <a:ext uri="{FF2B5EF4-FFF2-40B4-BE49-F238E27FC236}">
                <a16:creationId xmlns:a16="http://schemas.microsoft.com/office/drawing/2014/main" id="{376B5F9C-F17E-4A3A-9CE0-AFC916072D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345B99-1F36-4C8F-942C-0678CDD1515F}"/>
              </a:ext>
            </a:extLst>
          </p:cNvPr>
          <p:cNvSpPr>
            <a:spLocks noGrp="1"/>
          </p:cNvSpPr>
          <p:nvPr>
            <p:ph type="sldNum" sz="quarter" idx="12"/>
          </p:nvPr>
        </p:nvSpPr>
        <p:spPr/>
        <p:txBody>
          <a:bodyPr/>
          <a:lstStyle/>
          <a:p>
            <a:fld id="{7EBBFD63-CCED-4BF1-9875-237287CAA8AF}" type="slidenum">
              <a:rPr lang="en-IN" smtClean="0"/>
              <a:t>‹#›</a:t>
            </a:fld>
            <a:endParaRPr lang="en-IN"/>
          </a:p>
        </p:txBody>
      </p:sp>
    </p:spTree>
    <p:extLst>
      <p:ext uri="{BB962C8B-B14F-4D97-AF65-F5344CB8AC3E}">
        <p14:creationId xmlns:p14="http://schemas.microsoft.com/office/powerpoint/2010/main" val="565295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1D271-025E-4754-B8DC-20B27B86B7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4AE9FE-010E-44BF-BE97-0686724D03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A63891-5EC2-4FC5-BEB9-ECA90171BE87}"/>
              </a:ext>
            </a:extLst>
          </p:cNvPr>
          <p:cNvSpPr>
            <a:spLocks noGrp="1"/>
          </p:cNvSpPr>
          <p:nvPr>
            <p:ph type="dt" sz="half" idx="10"/>
          </p:nvPr>
        </p:nvSpPr>
        <p:spPr/>
        <p:txBody>
          <a:bodyPr/>
          <a:lstStyle/>
          <a:p>
            <a:fld id="{5FFE435A-85DF-4E62-8173-EC82FAD7B9EC}" type="datetimeFigureOut">
              <a:rPr lang="en-IN" smtClean="0"/>
              <a:t>01-02-2022</a:t>
            </a:fld>
            <a:endParaRPr lang="en-IN"/>
          </a:p>
        </p:txBody>
      </p:sp>
      <p:sp>
        <p:nvSpPr>
          <p:cNvPr id="5" name="Footer Placeholder 4">
            <a:extLst>
              <a:ext uri="{FF2B5EF4-FFF2-40B4-BE49-F238E27FC236}">
                <a16:creationId xmlns:a16="http://schemas.microsoft.com/office/drawing/2014/main" id="{B54D4271-B041-4DA8-BF2F-7B85F2B732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30D7E3-7C0F-42AC-8C1A-D22CCA961223}"/>
              </a:ext>
            </a:extLst>
          </p:cNvPr>
          <p:cNvSpPr>
            <a:spLocks noGrp="1"/>
          </p:cNvSpPr>
          <p:nvPr>
            <p:ph type="sldNum" sz="quarter" idx="12"/>
          </p:nvPr>
        </p:nvSpPr>
        <p:spPr/>
        <p:txBody>
          <a:bodyPr/>
          <a:lstStyle/>
          <a:p>
            <a:fld id="{7EBBFD63-CCED-4BF1-9875-237287CAA8AF}" type="slidenum">
              <a:rPr lang="en-IN" smtClean="0"/>
              <a:t>‹#›</a:t>
            </a:fld>
            <a:endParaRPr lang="en-IN"/>
          </a:p>
        </p:txBody>
      </p:sp>
    </p:spTree>
    <p:extLst>
      <p:ext uri="{BB962C8B-B14F-4D97-AF65-F5344CB8AC3E}">
        <p14:creationId xmlns:p14="http://schemas.microsoft.com/office/powerpoint/2010/main" val="216027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7D3BF8-5B5A-4383-9830-3A17CFA1B0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549C19-52DA-442C-9CED-275672AC05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6F60C6-E01D-41B4-B436-82AA4F32E9C6}"/>
              </a:ext>
            </a:extLst>
          </p:cNvPr>
          <p:cNvSpPr>
            <a:spLocks noGrp="1"/>
          </p:cNvSpPr>
          <p:nvPr>
            <p:ph type="dt" sz="half" idx="10"/>
          </p:nvPr>
        </p:nvSpPr>
        <p:spPr/>
        <p:txBody>
          <a:bodyPr/>
          <a:lstStyle/>
          <a:p>
            <a:fld id="{5FFE435A-85DF-4E62-8173-EC82FAD7B9EC}" type="datetimeFigureOut">
              <a:rPr lang="en-IN" smtClean="0"/>
              <a:t>01-02-2022</a:t>
            </a:fld>
            <a:endParaRPr lang="en-IN"/>
          </a:p>
        </p:txBody>
      </p:sp>
      <p:sp>
        <p:nvSpPr>
          <p:cNvPr id="5" name="Footer Placeholder 4">
            <a:extLst>
              <a:ext uri="{FF2B5EF4-FFF2-40B4-BE49-F238E27FC236}">
                <a16:creationId xmlns:a16="http://schemas.microsoft.com/office/drawing/2014/main" id="{2ACBEDB5-3D22-4DEA-80E9-F5212931AE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07F45D-FF23-4374-9E52-833A4A4DE623}"/>
              </a:ext>
            </a:extLst>
          </p:cNvPr>
          <p:cNvSpPr>
            <a:spLocks noGrp="1"/>
          </p:cNvSpPr>
          <p:nvPr>
            <p:ph type="sldNum" sz="quarter" idx="12"/>
          </p:nvPr>
        </p:nvSpPr>
        <p:spPr/>
        <p:txBody>
          <a:bodyPr/>
          <a:lstStyle/>
          <a:p>
            <a:fld id="{7EBBFD63-CCED-4BF1-9875-237287CAA8AF}" type="slidenum">
              <a:rPr lang="en-IN" smtClean="0"/>
              <a:t>‹#›</a:t>
            </a:fld>
            <a:endParaRPr lang="en-IN"/>
          </a:p>
        </p:txBody>
      </p:sp>
    </p:spTree>
    <p:extLst>
      <p:ext uri="{BB962C8B-B14F-4D97-AF65-F5344CB8AC3E}">
        <p14:creationId xmlns:p14="http://schemas.microsoft.com/office/powerpoint/2010/main" val="153150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E2921-F120-4ABA-B686-DC32C21017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64D923-4D1C-4453-82AB-0481AB32E5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039485-5D38-46B4-969A-BD7EEBA2FE97}"/>
              </a:ext>
            </a:extLst>
          </p:cNvPr>
          <p:cNvSpPr>
            <a:spLocks noGrp="1"/>
          </p:cNvSpPr>
          <p:nvPr>
            <p:ph type="dt" sz="half" idx="10"/>
          </p:nvPr>
        </p:nvSpPr>
        <p:spPr/>
        <p:txBody>
          <a:bodyPr/>
          <a:lstStyle/>
          <a:p>
            <a:fld id="{5FFE435A-85DF-4E62-8173-EC82FAD7B9EC}" type="datetimeFigureOut">
              <a:rPr lang="en-IN" smtClean="0"/>
              <a:t>01-02-2022</a:t>
            </a:fld>
            <a:endParaRPr lang="en-IN"/>
          </a:p>
        </p:txBody>
      </p:sp>
      <p:sp>
        <p:nvSpPr>
          <p:cNvPr id="5" name="Footer Placeholder 4">
            <a:extLst>
              <a:ext uri="{FF2B5EF4-FFF2-40B4-BE49-F238E27FC236}">
                <a16:creationId xmlns:a16="http://schemas.microsoft.com/office/drawing/2014/main" id="{0934C094-C743-4231-B4EE-7EC8A0E17A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F3C617-E8C1-4019-9A08-68C355AAF1F3}"/>
              </a:ext>
            </a:extLst>
          </p:cNvPr>
          <p:cNvSpPr>
            <a:spLocks noGrp="1"/>
          </p:cNvSpPr>
          <p:nvPr>
            <p:ph type="sldNum" sz="quarter" idx="12"/>
          </p:nvPr>
        </p:nvSpPr>
        <p:spPr/>
        <p:txBody>
          <a:bodyPr/>
          <a:lstStyle/>
          <a:p>
            <a:fld id="{7EBBFD63-CCED-4BF1-9875-237287CAA8AF}" type="slidenum">
              <a:rPr lang="en-IN" smtClean="0"/>
              <a:t>‹#›</a:t>
            </a:fld>
            <a:endParaRPr lang="en-IN"/>
          </a:p>
        </p:txBody>
      </p:sp>
    </p:spTree>
    <p:extLst>
      <p:ext uri="{BB962C8B-B14F-4D97-AF65-F5344CB8AC3E}">
        <p14:creationId xmlns:p14="http://schemas.microsoft.com/office/powerpoint/2010/main" val="3624503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874B9-89B0-4634-8D7C-DEE2DAAB3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F2D4C8-4051-4402-B895-7A5C6AC6C6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B46658-60C5-41D2-9F77-181B82996721}"/>
              </a:ext>
            </a:extLst>
          </p:cNvPr>
          <p:cNvSpPr>
            <a:spLocks noGrp="1"/>
          </p:cNvSpPr>
          <p:nvPr>
            <p:ph type="dt" sz="half" idx="10"/>
          </p:nvPr>
        </p:nvSpPr>
        <p:spPr/>
        <p:txBody>
          <a:bodyPr/>
          <a:lstStyle/>
          <a:p>
            <a:fld id="{5FFE435A-85DF-4E62-8173-EC82FAD7B9EC}" type="datetimeFigureOut">
              <a:rPr lang="en-IN" smtClean="0"/>
              <a:t>01-02-2022</a:t>
            </a:fld>
            <a:endParaRPr lang="en-IN"/>
          </a:p>
        </p:txBody>
      </p:sp>
      <p:sp>
        <p:nvSpPr>
          <p:cNvPr id="5" name="Footer Placeholder 4">
            <a:extLst>
              <a:ext uri="{FF2B5EF4-FFF2-40B4-BE49-F238E27FC236}">
                <a16:creationId xmlns:a16="http://schemas.microsoft.com/office/drawing/2014/main" id="{DA82FC7C-B80A-4E0B-BC89-E66958B477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7B0C2-F025-4382-B964-EA5BED89C91C}"/>
              </a:ext>
            </a:extLst>
          </p:cNvPr>
          <p:cNvSpPr>
            <a:spLocks noGrp="1"/>
          </p:cNvSpPr>
          <p:nvPr>
            <p:ph type="sldNum" sz="quarter" idx="12"/>
          </p:nvPr>
        </p:nvSpPr>
        <p:spPr/>
        <p:txBody>
          <a:bodyPr/>
          <a:lstStyle/>
          <a:p>
            <a:fld id="{7EBBFD63-CCED-4BF1-9875-237287CAA8AF}" type="slidenum">
              <a:rPr lang="en-IN" smtClean="0"/>
              <a:t>‹#›</a:t>
            </a:fld>
            <a:endParaRPr lang="en-IN"/>
          </a:p>
        </p:txBody>
      </p:sp>
    </p:spTree>
    <p:extLst>
      <p:ext uri="{BB962C8B-B14F-4D97-AF65-F5344CB8AC3E}">
        <p14:creationId xmlns:p14="http://schemas.microsoft.com/office/powerpoint/2010/main" val="2690659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79A9-8FB2-44AD-850C-D2EDA102D4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102BCE-09B6-4332-A601-2A1D704F48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8BD0AF-477E-4982-A643-9F1339E71A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8A649A-35B2-4DC7-867A-10EF26B7352A}"/>
              </a:ext>
            </a:extLst>
          </p:cNvPr>
          <p:cNvSpPr>
            <a:spLocks noGrp="1"/>
          </p:cNvSpPr>
          <p:nvPr>
            <p:ph type="dt" sz="half" idx="10"/>
          </p:nvPr>
        </p:nvSpPr>
        <p:spPr/>
        <p:txBody>
          <a:bodyPr/>
          <a:lstStyle/>
          <a:p>
            <a:fld id="{5FFE435A-85DF-4E62-8173-EC82FAD7B9EC}" type="datetimeFigureOut">
              <a:rPr lang="en-IN" smtClean="0"/>
              <a:t>01-02-2022</a:t>
            </a:fld>
            <a:endParaRPr lang="en-IN"/>
          </a:p>
        </p:txBody>
      </p:sp>
      <p:sp>
        <p:nvSpPr>
          <p:cNvPr id="6" name="Footer Placeholder 5">
            <a:extLst>
              <a:ext uri="{FF2B5EF4-FFF2-40B4-BE49-F238E27FC236}">
                <a16:creationId xmlns:a16="http://schemas.microsoft.com/office/drawing/2014/main" id="{D25F9C14-C0FB-458D-A2F7-F5A71A45AF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696B66-EC14-4BAB-91AF-1A3EA2645F9A}"/>
              </a:ext>
            </a:extLst>
          </p:cNvPr>
          <p:cNvSpPr>
            <a:spLocks noGrp="1"/>
          </p:cNvSpPr>
          <p:nvPr>
            <p:ph type="sldNum" sz="quarter" idx="12"/>
          </p:nvPr>
        </p:nvSpPr>
        <p:spPr/>
        <p:txBody>
          <a:bodyPr/>
          <a:lstStyle/>
          <a:p>
            <a:fld id="{7EBBFD63-CCED-4BF1-9875-237287CAA8AF}" type="slidenum">
              <a:rPr lang="en-IN" smtClean="0"/>
              <a:t>‹#›</a:t>
            </a:fld>
            <a:endParaRPr lang="en-IN"/>
          </a:p>
        </p:txBody>
      </p:sp>
    </p:spTree>
    <p:extLst>
      <p:ext uri="{BB962C8B-B14F-4D97-AF65-F5344CB8AC3E}">
        <p14:creationId xmlns:p14="http://schemas.microsoft.com/office/powerpoint/2010/main" val="1868447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4437-79CF-4803-9C6F-63A6520345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2095D5-AD2D-4E57-B474-7187B47487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CC2AEC-7B70-4458-B78D-5A765AB372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9B88BC-BAFC-4F07-A6B3-BD519F7BD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8FBD35-2F49-4733-8F7D-20E64D9596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364A41-0774-4D0E-B57A-1E6BC00690F1}"/>
              </a:ext>
            </a:extLst>
          </p:cNvPr>
          <p:cNvSpPr>
            <a:spLocks noGrp="1"/>
          </p:cNvSpPr>
          <p:nvPr>
            <p:ph type="dt" sz="half" idx="10"/>
          </p:nvPr>
        </p:nvSpPr>
        <p:spPr/>
        <p:txBody>
          <a:bodyPr/>
          <a:lstStyle/>
          <a:p>
            <a:fld id="{5FFE435A-85DF-4E62-8173-EC82FAD7B9EC}" type="datetimeFigureOut">
              <a:rPr lang="en-IN" smtClean="0"/>
              <a:t>01-02-2022</a:t>
            </a:fld>
            <a:endParaRPr lang="en-IN"/>
          </a:p>
        </p:txBody>
      </p:sp>
      <p:sp>
        <p:nvSpPr>
          <p:cNvPr id="8" name="Footer Placeholder 7">
            <a:extLst>
              <a:ext uri="{FF2B5EF4-FFF2-40B4-BE49-F238E27FC236}">
                <a16:creationId xmlns:a16="http://schemas.microsoft.com/office/drawing/2014/main" id="{C1A66222-3AF4-4EC9-84C9-A27D744094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A3212B-1905-4599-B20D-729C2ADE1B25}"/>
              </a:ext>
            </a:extLst>
          </p:cNvPr>
          <p:cNvSpPr>
            <a:spLocks noGrp="1"/>
          </p:cNvSpPr>
          <p:nvPr>
            <p:ph type="sldNum" sz="quarter" idx="12"/>
          </p:nvPr>
        </p:nvSpPr>
        <p:spPr/>
        <p:txBody>
          <a:bodyPr/>
          <a:lstStyle/>
          <a:p>
            <a:fld id="{7EBBFD63-CCED-4BF1-9875-237287CAA8AF}" type="slidenum">
              <a:rPr lang="en-IN" smtClean="0"/>
              <a:t>‹#›</a:t>
            </a:fld>
            <a:endParaRPr lang="en-IN"/>
          </a:p>
        </p:txBody>
      </p:sp>
    </p:spTree>
    <p:extLst>
      <p:ext uri="{BB962C8B-B14F-4D97-AF65-F5344CB8AC3E}">
        <p14:creationId xmlns:p14="http://schemas.microsoft.com/office/powerpoint/2010/main" val="1305504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22F22-D2CB-4630-9C3B-6F5DC41064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24E4B6-AC66-48C1-937D-447F0E7331B7}"/>
              </a:ext>
            </a:extLst>
          </p:cNvPr>
          <p:cNvSpPr>
            <a:spLocks noGrp="1"/>
          </p:cNvSpPr>
          <p:nvPr>
            <p:ph type="dt" sz="half" idx="10"/>
          </p:nvPr>
        </p:nvSpPr>
        <p:spPr/>
        <p:txBody>
          <a:bodyPr/>
          <a:lstStyle/>
          <a:p>
            <a:fld id="{5FFE435A-85DF-4E62-8173-EC82FAD7B9EC}" type="datetimeFigureOut">
              <a:rPr lang="en-IN" smtClean="0"/>
              <a:t>01-02-2022</a:t>
            </a:fld>
            <a:endParaRPr lang="en-IN"/>
          </a:p>
        </p:txBody>
      </p:sp>
      <p:sp>
        <p:nvSpPr>
          <p:cNvPr id="4" name="Footer Placeholder 3">
            <a:extLst>
              <a:ext uri="{FF2B5EF4-FFF2-40B4-BE49-F238E27FC236}">
                <a16:creationId xmlns:a16="http://schemas.microsoft.com/office/drawing/2014/main" id="{6F607FF5-6FA6-4BBD-934A-1BC41BECBB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DCDC7D-D6CC-4B12-89D9-90E73FFD505D}"/>
              </a:ext>
            </a:extLst>
          </p:cNvPr>
          <p:cNvSpPr>
            <a:spLocks noGrp="1"/>
          </p:cNvSpPr>
          <p:nvPr>
            <p:ph type="sldNum" sz="quarter" idx="12"/>
          </p:nvPr>
        </p:nvSpPr>
        <p:spPr/>
        <p:txBody>
          <a:bodyPr/>
          <a:lstStyle/>
          <a:p>
            <a:fld id="{7EBBFD63-CCED-4BF1-9875-237287CAA8AF}" type="slidenum">
              <a:rPr lang="en-IN" smtClean="0"/>
              <a:t>‹#›</a:t>
            </a:fld>
            <a:endParaRPr lang="en-IN"/>
          </a:p>
        </p:txBody>
      </p:sp>
    </p:spTree>
    <p:extLst>
      <p:ext uri="{BB962C8B-B14F-4D97-AF65-F5344CB8AC3E}">
        <p14:creationId xmlns:p14="http://schemas.microsoft.com/office/powerpoint/2010/main" val="2691925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337C05-1130-4AD6-83CD-987310575F49}"/>
              </a:ext>
            </a:extLst>
          </p:cNvPr>
          <p:cNvSpPr>
            <a:spLocks noGrp="1"/>
          </p:cNvSpPr>
          <p:nvPr>
            <p:ph type="dt" sz="half" idx="10"/>
          </p:nvPr>
        </p:nvSpPr>
        <p:spPr/>
        <p:txBody>
          <a:bodyPr/>
          <a:lstStyle/>
          <a:p>
            <a:fld id="{5FFE435A-85DF-4E62-8173-EC82FAD7B9EC}" type="datetimeFigureOut">
              <a:rPr lang="en-IN" smtClean="0"/>
              <a:t>01-02-2022</a:t>
            </a:fld>
            <a:endParaRPr lang="en-IN"/>
          </a:p>
        </p:txBody>
      </p:sp>
      <p:sp>
        <p:nvSpPr>
          <p:cNvPr id="3" name="Footer Placeholder 2">
            <a:extLst>
              <a:ext uri="{FF2B5EF4-FFF2-40B4-BE49-F238E27FC236}">
                <a16:creationId xmlns:a16="http://schemas.microsoft.com/office/drawing/2014/main" id="{0FDE5411-DD05-4B5E-8D6D-90FC017C5D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316B4D-6433-483B-84EC-7113B0AD641E}"/>
              </a:ext>
            </a:extLst>
          </p:cNvPr>
          <p:cNvSpPr>
            <a:spLocks noGrp="1"/>
          </p:cNvSpPr>
          <p:nvPr>
            <p:ph type="sldNum" sz="quarter" idx="12"/>
          </p:nvPr>
        </p:nvSpPr>
        <p:spPr/>
        <p:txBody>
          <a:bodyPr/>
          <a:lstStyle/>
          <a:p>
            <a:fld id="{7EBBFD63-CCED-4BF1-9875-237287CAA8AF}" type="slidenum">
              <a:rPr lang="en-IN" smtClean="0"/>
              <a:t>‹#›</a:t>
            </a:fld>
            <a:endParaRPr lang="en-IN"/>
          </a:p>
        </p:txBody>
      </p:sp>
    </p:spTree>
    <p:extLst>
      <p:ext uri="{BB962C8B-B14F-4D97-AF65-F5344CB8AC3E}">
        <p14:creationId xmlns:p14="http://schemas.microsoft.com/office/powerpoint/2010/main" val="2447263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FD3A4-375A-4AFF-A1F2-BBAAC9D70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F5AB3B-1CD1-4C98-A1BE-A391AC817E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A207A8-E88C-42C3-B3C2-7DD5473DA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4C0118-5D04-4F0D-B207-5B32456CDB9E}"/>
              </a:ext>
            </a:extLst>
          </p:cNvPr>
          <p:cNvSpPr>
            <a:spLocks noGrp="1"/>
          </p:cNvSpPr>
          <p:nvPr>
            <p:ph type="dt" sz="half" idx="10"/>
          </p:nvPr>
        </p:nvSpPr>
        <p:spPr/>
        <p:txBody>
          <a:bodyPr/>
          <a:lstStyle/>
          <a:p>
            <a:fld id="{5FFE435A-85DF-4E62-8173-EC82FAD7B9EC}" type="datetimeFigureOut">
              <a:rPr lang="en-IN" smtClean="0"/>
              <a:t>01-02-2022</a:t>
            </a:fld>
            <a:endParaRPr lang="en-IN"/>
          </a:p>
        </p:txBody>
      </p:sp>
      <p:sp>
        <p:nvSpPr>
          <p:cNvPr id="6" name="Footer Placeholder 5">
            <a:extLst>
              <a:ext uri="{FF2B5EF4-FFF2-40B4-BE49-F238E27FC236}">
                <a16:creationId xmlns:a16="http://schemas.microsoft.com/office/drawing/2014/main" id="{664AA898-7712-4184-87A2-5A6CB6AF19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148794-C2E9-468B-B469-A9357517DD5B}"/>
              </a:ext>
            </a:extLst>
          </p:cNvPr>
          <p:cNvSpPr>
            <a:spLocks noGrp="1"/>
          </p:cNvSpPr>
          <p:nvPr>
            <p:ph type="sldNum" sz="quarter" idx="12"/>
          </p:nvPr>
        </p:nvSpPr>
        <p:spPr/>
        <p:txBody>
          <a:bodyPr/>
          <a:lstStyle/>
          <a:p>
            <a:fld id="{7EBBFD63-CCED-4BF1-9875-237287CAA8AF}" type="slidenum">
              <a:rPr lang="en-IN" smtClean="0"/>
              <a:t>‹#›</a:t>
            </a:fld>
            <a:endParaRPr lang="en-IN"/>
          </a:p>
        </p:txBody>
      </p:sp>
    </p:spTree>
    <p:extLst>
      <p:ext uri="{BB962C8B-B14F-4D97-AF65-F5344CB8AC3E}">
        <p14:creationId xmlns:p14="http://schemas.microsoft.com/office/powerpoint/2010/main" val="2035497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4DB1-CBFE-4766-A863-D654CFFEB6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11EA58-FA7B-437B-BBAA-97A2164527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FD1083-5456-4B10-93B0-0B185016A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B06FF1-9A14-44BE-A021-DF4FA46627EA}"/>
              </a:ext>
            </a:extLst>
          </p:cNvPr>
          <p:cNvSpPr>
            <a:spLocks noGrp="1"/>
          </p:cNvSpPr>
          <p:nvPr>
            <p:ph type="dt" sz="half" idx="10"/>
          </p:nvPr>
        </p:nvSpPr>
        <p:spPr/>
        <p:txBody>
          <a:bodyPr/>
          <a:lstStyle/>
          <a:p>
            <a:fld id="{5FFE435A-85DF-4E62-8173-EC82FAD7B9EC}" type="datetimeFigureOut">
              <a:rPr lang="en-IN" smtClean="0"/>
              <a:t>01-02-2022</a:t>
            </a:fld>
            <a:endParaRPr lang="en-IN"/>
          </a:p>
        </p:txBody>
      </p:sp>
      <p:sp>
        <p:nvSpPr>
          <p:cNvPr id="6" name="Footer Placeholder 5">
            <a:extLst>
              <a:ext uri="{FF2B5EF4-FFF2-40B4-BE49-F238E27FC236}">
                <a16:creationId xmlns:a16="http://schemas.microsoft.com/office/drawing/2014/main" id="{7D7E5F34-AB2A-4607-A738-95128A7A8D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42FBAC-31D3-4EDC-9ACC-93C5C2D322E5}"/>
              </a:ext>
            </a:extLst>
          </p:cNvPr>
          <p:cNvSpPr>
            <a:spLocks noGrp="1"/>
          </p:cNvSpPr>
          <p:nvPr>
            <p:ph type="sldNum" sz="quarter" idx="12"/>
          </p:nvPr>
        </p:nvSpPr>
        <p:spPr/>
        <p:txBody>
          <a:bodyPr/>
          <a:lstStyle/>
          <a:p>
            <a:fld id="{7EBBFD63-CCED-4BF1-9875-237287CAA8AF}" type="slidenum">
              <a:rPr lang="en-IN" smtClean="0"/>
              <a:t>‹#›</a:t>
            </a:fld>
            <a:endParaRPr lang="en-IN"/>
          </a:p>
        </p:txBody>
      </p:sp>
    </p:spTree>
    <p:extLst>
      <p:ext uri="{BB962C8B-B14F-4D97-AF65-F5344CB8AC3E}">
        <p14:creationId xmlns:p14="http://schemas.microsoft.com/office/powerpoint/2010/main" val="260929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767F0A-02F4-462D-ACAF-986B288866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89BC69-6744-48BF-B063-5F4EB7869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8A396-248A-459E-8594-BECF65AAD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E435A-85DF-4E62-8173-EC82FAD7B9EC}" type="datetimeFigureOut">
              <a:rPr lang="en-IN" smtClean="0"/>
              <a:t>01-02-2022</a:t>
            </a:fld>
            <a:endParaRPr lang="en-IN"/>
          </a:p>
        </p:txBody>
      </p:sp>
      <p:sp>
        <p:nvSpPr>
          <p:cNvPr id="5" name="Footer Placeholder 4">
            <a:extLst>
              <a:ext uri="{FF2B5EF4-FFF2-40B4-BE49-F238E27FC236}">
                <a16:creationId xmlns:a16="http://schemas.microsoft.com/office/drawing/2014/main" id="{605945AF-F498-488F-94AD-333D43977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37A325-D592-4AED-99D8-448CC530A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BFD63-CCED-4BF1-9875-237287CAA8AF}" type="slidenum">
              <a:rPr lang="en-IN" smtClean="0"/>
              <a:t>‹#›</a:t>
            </a:fld>
            <a:endParaRPr lang="en-IN"/>
          </a:p>
        </p:txBody>
      </p:sp>
    </p:spTree>
    <p:extLst>
      <p:ext uri="{BB962C8B-B14F-4D97-AF65-F5344CB8AC3E}">
        <p14:creationId xmlns:p14="http://schemas.microsoft.com/office/powerpoint/2010/main" val="4180630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8ED8FB-F3EB-437A-BE0C-B6FE50E87F4B}"/>
              </a:ext>
            </a:extLst>
          </p:cNvPr>
          <p:cNvSpPr>
            <a:spLocks noGrp="1"/>
          </p:cNvSpPr>
          <p:nvPr>
            <p:ph type="title"/>
          </p:nvPr>
        </p:nvSpPr>
        <p:spPr>
          <a:xfrm>
            <a:off x="839788" y="365126"/>
            <a:ext cx="10515600" cy="978766"/>
          </a:xfrm>
        </p:spPr>
        <p:txBody>
          <a:bodyPr/>
          <a:lstStyle/>
          <a:p>
            <a:r>
              <a:rPr lang="en-US" dirty="0">
                <a:solidFill>
                  <a:srgbClr val="00B050"/>
                </a:solidFill>
              </a:rPr>
              <a:t>                </a:t>
            </a:r>
            <a:r>
              <a:rPr lang="en-US" dirty="0">
                <a:solidFill>
                  <a:srgbClr val="00B0F0"/>
                </a:solidFill>
              </a:rPr>
              <a:t>DIFFERENCES</a:t>
            </a:r>
            <a:endParaRPr lang="en-IN" dirty="0">
              <a:solidFill>
                <a:srgbClr val="00B0F0"/>
              </a:solidFill>
            </a:endParaRPr>
          </a:p>
        </p:txBody>
      </p:sp>
      <p:sp>
        <p:nvSpPr>
          <p:cNvPr id="5" name="Text Placeholder 4">
            <a:extLst>
              <a:ext uri="{FF2B5EF4-FFF2-40B4-BE49-F238E27FC236}">
                <a16:creationId xmlns:a16="http://schemas.microsoft.com/office/drawing/2014/main" id="{E11B8619-876B-445B-B33B-B8C0E3D29869}"/>
              </a:ext>
            </a:extLst>
          </p:cNvPr>
          <p:cNvSpPr>
            <a:spLocks noGrp="1"/>
          </p:cNvSpPr>
          <p:nvPr>
            <p:ph type="body" idx="1"/>
          </p:nvPr>
        </p:nvSpPr>
        <p:spPr>
          <a:xfrm>
            <a:off x="839788" y="1526309"/>
            <a:ext cx="5157787" cy="676564"/>
          </a:xfrm>
        </p:spPr>
        <p:txBody>
          <a:bodyPr/>
          <a:lstStyle/>
          <a:p>
            <a:r>
              <a:rPr lang="en-US" dirty="0"/>
              <a:t>     VON NEUMANN ARCHITECTURE</a:t>
            </a:r>
            <a:endParaRPr lang="en-IN" dirty="0"/>
          </a:p>
        </p:txBody>
      </p:sp>
      <p:sp>
        <p:nvSpPr>
          <p:cNvPr id="6" name="Content Placeholder 5">
            <a:extLst>
              <a:ext uri="{FF2B5EF4-FFF2-40B4-BE49-F238E27FC236}">
                <a16:creationId xmlns:a16="http://schemas.microsoft.com/office/drawing/2014/main" id="{FEE3DD69-DFD2-42D9-9766-30FB00CC1DBE}"/>
              </a:ext>
            </a:extLst>
          </p:cNvPr>
          <p:cNvSpPr>
            <a:spLocks noGrp="1"/>
          </p:cNvSpPr>
          <p:nvPr>
            <p:ph sz="half" idx="2"/>
          </p:nvPr>
        </p:nvSpPr>
        <p:spPr>
          <a:xfrm>
            <a:off x="839788" y="2505074"/>
            <a:ext cx="5157787" cy="4352925"/>
          </a:xfrm>
        </p:spPr>
        <p:txBody>
          <a:bodyPr>
            <a:normAutofit fontScale="70000" lnSpcReduction="20000"/>
          </a:bodyPr>
          <a:lstStyle/>
          <a:p>
            <a:r>
              <a:rPr lang="en-US" dirty="0"/>
              <a:t>It is ancient computer architecture based on stored program computer concept.</a:t>
            </a:r>
          </a:p>
          <a:p>
            <a:pPr marL="0" indent="0">
              <a:buNone/>
            </a:pPr>
            <a:endParaRPr lang="en-US" dirty="0"/>
          </a:p>
          <a:p>
            <a:r>
              <a:rPr lang="en-US" dirty="0"/>
              <a:t>Same physical memory address is used for instructions and data.</a:t>
            </a:r>
          </a:p>
          <a:p>
            <a:pPr marL="0" indent="0">
              <a:buNone/>
            </a:pPr>
            <a:endParaRPr lang="en-US" dirty="0"/>
          </a:p>
          <a:p>
            <a:r>
              <a:rPr lang="en-US" dirty="0"/>
              <a:t>There is common bus for data and instruction transfer.</a:t>
            </a:r>
          </a:p>
          <a:p>
            <a:pPr marL="0" indent="0">
              <a:buNone/>
            </a:pPr>
            <a:endParaRPr lang="en-US" dirty="0"/>
          </a:p>
          <a:p>
            <a:r>
              <a:rPr lang="en-US" b="0" i="0" dirty="0">
                <a:solidFill>
                  <a:srgbClr val="273239"/>
                </a:solidFill>
                <a:effectLst/>
                <a:latin typeface="urw-din"/>
              </a:rPr>
              <a:t>Two clock cycles are required to execute single instruction.</a:t>
            </a:r>
          </a:p>
          <a:p>
            <a:pPr marL="0" indent="0">
              <a:buNone/>
            </a:pPr>
            <a:endParaRPr lang="en-US" b="0" i="0" dirty="0">
              <a:solidFill>
                <a:srgbClr val="273239"/>
              </a:solidFill>
              <a:effectLst/>
              <a:latin typeface="urw-din"/>
            </a:endParaRPr>
          </a:p>
          <a:p>
            <a:r>
              <a:rPr lang="en-US" b="0" i="0" dirty="0">
                <a:solidFill>
                  <a:srgbClr val="273239"/>
                </a:solidFill>
                <a:effectLst/>
                <a:latin typeface="urw-din"/>
              </a:rPr>
              <a:t>CPU can not access instructions and read/write at the same time.</a:t>
            </a:r>
            <a:r>
              <a:rPr lang="en-US" dirty="0"/>
              <a:t>	</a:t>
            </a:r>
            <a:endParaRPr lang="en-IN" dirty="0"/>
          </a:p>
        </p:txBody>
      </p:sp>
      <p:sp>
        <p:nvSpPr>
          <p:cNvPr id="7" name="Text Placeholder 6">
            <a:extLst>
              <a:ext uri="{FF2B5EF4-FFF2-40B4-BE49-F238E27FC236}">
                <a16:creationId xmlns:a16="http://schemas.microsoft.com/office/drawing/2014/main" id="{C66B09E6-931E-4D6A-94DC-12B7C6674D4F}"/>
              </a:ext>
            </a:extLst>
          </p:cNvPr>
          <p:cNvSpPr>
            <a:spLocks noGrp="1"/>
          </p:cNvSpPr>
          <p:nvPr>
            <p:ph type="body" sz="quarter" idx="3"/>
          </p:nvPr>
        </p:nvSpPr>
        <p:spPr>
          <a:xfrm>
            <a:off x="6172200" y="1343892"/>
            <a:ext cx="5183188" cy="858981"/>
          </a:xfrm>
        </p:spPr>
        <p:txBody>
          <a:bodyPr/>
          <a:lstStyle/>
          <a:p>
            <a:r>
              <a:rPr lang="en-US" dirty="0"/>
              <a:t>HARVARD ARCHITECTURE</a:t>
            </a:r>
            <a:endParaRPr lang="en-IN" dirty="0"/>
          </a:p>
        </p:txBody>
      </p:sp>
      <p:sp>
        <p:nvSpPr>
          <p:cNvPr id="8" name="Content Placeholder 7">
            <a:extLst>
              <a:ext uri="{FF2B5EF4-FFF2-40B4-BE49-F238E27FC236}">
                <a16:creationId xmlns:a16="http://schemas.microsoft.com/office/drawing/2014/main" id="{A3B985A9-4BCF-498B-B877-831644E7A8CF}"/>
              </a:ext>
            </a:extLst>
          </p:cNvPr>
          <p:cNvSpPr>
            <a:spLocks noGrp="1"/>
          </p:cNvSpPr>
          <p:nvPr>
            <p:ph sz="quarter" idx="4"/>
          </p:nvPr>
        </p:nvSpPr>
        <p:spPr>
          <a:xfrm>
            <a:off x="6172200" y="2546639"/>
            <a:ext cx="5183188" cy="4352924"/>
          </a:xfrm>
        </p:spPr>
        <p:txBody>
          <a:bodyPr>
            <a:normAutofit fontScale="70000" lnSpcReduction="20000"/>
          </a:bodyPr>
          <a:lstStyle/>
          <a:p>
            <a:r>
              <a:rPr lang="en-US" dirty="0"/>
              <a:t>It is modern computer architecture based on Harvard Mark I relay based model.</a:t>
            </a:r>
          </a:p>
          <a:p>
            <a:pPr marL="0" indent="0">
              <a:buNone/>
            </a:pPr>
            <a:endParaRPr lang="en-US" dirty="0"/>
          </a:p>
          <a:p>
            <a:r>
              <a:rPr lang="en-US" dirty="0"/>
              <a:t>Separate physical memory address is used for instructions and data.</a:t>
            </a:r>
          </a:p>
          <a:p>
            <a:pPr marL="0" indent="0">
              <a:buNone/>
            </a:pPr>
            <a:endParaRPr lang="en-US" dirty="0"/>
          </a:p>
          <a:p>
            <a:r>
              <a:rPr lang="en-US" b="0" i="0" dirty="0">
                <a:solidFill>
                  <a:srgbClr val="273239"/>
                </a:solidFill>
                <a:effectLst/>
                <a:latin typeface="urw-din"/>
              </a:rPr>
              <a:t>Separate buses are used for transferring data and instruction.</a:t>
            </a:r>
          </a:p>
          <a:p>
            <a:pPr marL="0" indent="0">
              <a:buNone/>
            </a:pPr>
            <a:endParaRPr lang="en-US" b="0" i="0" dirty="0">
              <a:solidFill>
                <a:srgbClr val="273239"/>
              </a:solidFill>
              <a:effectLst/>
              <a:latin typeface="urw-din"/>
            </a:endParaRPr>
          </a:p>
          <a:p>
            <a:r>
              <a:rPr lang="en-US" b="0" i="0" dirty="0">
                <a:solidFill>
                  <a:srgbClr val="273239"/>
                </a:solidFill>
                <a:effectLst/>
                <a:latin typeface="urw-din"/>
              </a:rPr>
              <a:t>An instruction is executed in a single cycle.</a:t>
            </a:r>
          </a:p>
          <a:p>
            <a:pPr marL="0" indent="0">
              <a:buNone/>
            </a:pPr>
            <a:endParaRPr lang="en-US" b="0" i="0" dirty="0">
              <a:solidFill>
                <a:srgbClr val="273239"/>
              </a:solidFill>
              <a:effectLst/>
              <a:latin typeface="urw-din"/>
            </a:endParaRPr>
          </a:p>
          <a:p>
            <a:r>
              <a:rPr lang="en-US" b="0" i="0" dirty="0">
                <a:solidFill>
                  <a:srgbClr val="273239"/>
                </a:solidFill>
                <a:effectLst/>
                <a:latin typeface="urw-din"/>
              </a:rPr>
              <a:t>CPU can access instructions and read/write at the same time</a:t>
            </a:r>
          </a:p>
          <a:p>
            <a:endParaRPr lang="en-US" dirty="0"/>
          </a:p>
          <a:p>
            <a:endParaRPr lang="en-US" dirty="0"/>
          </a:p>
          <a:p>
            <a:endParaRPr lang="en-IN" dirty="0"/>
          </a:p>
        </p:txBody>
      </p:sp>
    </p:spTree>
    <p:extLst>
      <p:ext uri="{BB962C8B-B14F-4D97-AF65-F5344CB8AC3E}">
        <p14:creationId xmlns:p14="http://schemas.microsoft.com/office/powerpoint/2010/main" val="2411749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C7B3-8DFF-452D-8900-DAF7B98A2565}"/>
              </a:ext>
            </a:extLst>
          </p:cNvPr>
          <p:cNvSpPr>
            <a:spLocks noGrp="1"/>
          </p:cNvSpPr>
          <p:nvPr>
            <p:ph type="title"/>
          </p:nvPr>
        </p:nvSpPr>
        <p:spPr>
          <a:xfrm>
            <a:off x="839788" y="263237"/>
            <a:ext cx="10515600" cy="1052946"/>
          </a:xfrm>
        </p:spPr>
        <p:txBody>
          <a:bodyPr/>
          <a:lstStyle/>
          <a:p>
            <a:r>
              <a:rPr lang="en-US" dirty="0"/>
              <a:t>                             </a:t>
            </a:r>
            <a:r>
              <a:rPr lang="en-US" dirty="0">
                <a:solidFill>
                  <a:srgbClr val="0070C0"/>
                </a:solidFill>
              </a:rPr>
              <a:t>DIFFERENCE</a:t>
            </a:r>
            <a:endParaRPr lang="en-IN" dirty="0">
              <a:solidFill>
                <a:srgbClr val="0070C0"/>
              </a:solidFill>
            </a:endParaRPr>
          </a:p>
        </p:txBody>
      </p:sp>
      <p:sp>
        <p:nvSpPr>
          <p:cNvPr id="4" name="Text Placeholder 3">
            <a:extLst>
              <a:ext uri="{FF2B5EF4-FFF2-40B4-BE49-F238E27FC236}">
                <a16:creationId xmlns:a16="http://schemas.microsoft.com/office/drawing/2014/main" id="{546DD111-F974-4744-A1EB-AEEA0F7A9B63}"/>
              </a:ext>
            </a:extLst>
          </p:cNvPr>
          <p:cNvSpPr>
            <a:spLocks noGrp="1"/>
          </p:cNvSpPr>
          <p:nvPr>
            <p:ph type="body" idx="1"/>
          </p:nvPr>
        </p:nvSpPr>
        <p:spPr>
          <a:xfrm>
            <a:off x="839788" y="1316182"/>
            <a:ext cx="5157787" cy="678873"/>
          </a:xfrm>
        </p:spPr>
        <p:txBody>
          <a:bodyPr>
            <a:normAutofit/>
          </a:bodyPr>
          <a:lstStyle/>
          <a:p>
            <a:r>
              <a:rPr lang="en-US" dirty="0"/>
              <a:t>   VON NEWMANN ARCHITECTURE</a:t>
            </a:r>
            <a:endParaRPr lang="en-IN" dirty="0"/>
          </a:p>
        </p:txBody>
      </p:sp>
      <p:sp>
        <p:nvSpPr>
          <p:cNvPr id="5" name="Content Placeholder 4">
            <a:extLst>
              <a:ext uri="{FF2B5EF4-FFF2-40B4-BE49-F238E27FC236}">
                <a16:creationId xmlns:a16="http://schemas.microsoft.com/office/drawing/2014/main" id="{2DADDC3E-8925-4980-9BC4-E7216CD296E7}"/>
              </a:ext>
            </a:extLst>
          </p:cNvPr>
          <p:cNvSpPr>
            <a:spLocks noGrp="1"/>
          </p:cNvSpPr>
          <p:nvPr>
            <p:ph sz="half" idx="2"/>
          </p:nvPr>
        </p:nvSpPr>
        <p:spPr>
          <a:xfrm>
            <a:off x="839788" y="2189018"/>
            <a:ext cx="5157787" cy="4000645"/>
          </a:xfrm>
        </p:spPr>
        <p:txBody>
          <a:bodyPr>
            <a:normAutofit fontScale="70000" lnSpcReduction="20000"/>
          </a:bodyPr>
          <a:lstStyle/>
          <a:p>
            <a:r>
              <a:rPr lang="en-US" b="0" i="0" dirty="0">
                <a:solidFill>
                  <a:srgbClr val="273239"/>
                </a:solidFill>
                <a:effectLst/>
                <a:latin typeface="urw-din"/>
              </a:rPr>
              <a:t>It is cheaper in cost.</a:t>
            </a:r>
          </a:p>
          <a:p>
            <a:pPr marL="0" indent="0">
              <a:buNone/>
            </a:pPr>
            <a:endParaRPr lang="en-US" b="0" i="0" dirty="0">
              <a:solidFill>
                <a:srgbClr val="273239"/>
              </a:solidFill>
              <a:effectLst/>
              <a:latin typeface="urw-din"/>
            </a:endParaRPr>
          </a:p>
          <a:p>
            <a:r>
              <a:rPr lang="en-US" b="0" i="0" dirty="0">
                <a:solidFill>
                  <a:srgbClr val="273239"/>
                </a:solidFill>
                <a:effectLst/>
                <a:latin typeface="urw-din"/>
              </a:rPr>
              <a:t>It is used in personal computers and small computers.</a:t>
            </a:r>
          </a:p>
          <a:p>
            <a:pPr marL="0" indent="0">
              <a:buNone/>
            </a:pPr>
            <a:endParaRPr lang="en-US" b="0" i="0" dirty="0">
              <a:solidFill>
                <a:srgbClr val="273239"/>
              </a:solidFill>
              <a:effectLst/>
              <a:latin typeface="urw-din"/>
            </a:endParaRPr>
          </a:p>
          <a:p>
            <a:r>
              <a:rPr lang="en-US" b="0" i="0" dirty="0">
                <a:solidFill>
                  <a:srgbClr val="333333"/>
                </a:solidFill>
                <a:effectLst/>
                <a:latin typeface="Roboto" panose="020B0604020202020204" pitchFamily="2" charset="0"/>
              </a:rPr>
              <a:t>The speed of execution of the Von Neumann Architecture is comparatively slower. It is because it is not capable of fetching the instructions and data both at the same time.</a:t>
            </a:r>
          </a:p>
          <a:p>
            <a:pPr marL="0" indent="0">
              <a:buNone/>
            </a:pPr>
            <a:endParaRPr lang="en-US" b="0" i="0" dirty="0">
              <a:solidFill>
                <a:srgbClr val="333333"/>
              </a:solidFill>
              <a:effectLst/>
              <a:latin typeface="Roboto" panose="020B0604020202020204" pitchFamily="2" charset="0"/>
            </a:endParaRPr>
          </a:p>
          <a:p>
            <a:r>
              <a:rPr lang="en-US" b="0" i="0" dirty="0">
                <a:solidFill>
                  <a:srgbClr val="333333"/>
                </a:solidFill>
                <a:effectLst/>
                <a:latin typeface="Roboto" panose="02000000000000000000" pitchFamily="2" charset="0"/>
              </a:rPr>
              <a:t>This architecture basically requires less space.</a:t>
            </a:r>
            <a:endParaRPr lang="en-IN" dirty="0"/>
          </a:p>
        </p:txBody>
      </p:sp>
      <p:sp>
        <p:nvSpPr>
          <p:cNvPr id="6" name="Text Placeholder 5">
            <a:extLst>
              <a:ext uri="{FF2B5EF4-FFF2-40B4-BE49-F238E27FC236}">
                <a16:creationId xmlns:a16="http://schemas.microsoft.com/office/drawing/2014/main" id="{14ADD92C-E1E3-4550-9B4B-A549DB5B971B}"/>
              </a:ext>
            </a:extLst>
          </p:cNvPr>
          <p:cNvSpPr>
            <a:spLocks noGrp="1"/>
          </p:cNvSpPr>
          <p:nvPr>
            <p:ph type="body" sz="quarter" idx="3"/>
          </p:nvPr>
        </p:nvSpPr>
        <p:spPr>
          <a:xfrm>
            <a:off x="6172200" y="1440873"/>
            <a:ext cx="5183188" cy="554182"/>
          </a:xfrm>
        </p:spPr>
        <p:txBody>
          <a:bodyPr>
            <a:normAutofit/>
          </a:bodyPr>
          <a:lstStyle/>
          <a:p>
            <a:r>
              <a:rPr lang="en-US" dirty="0"/>
              <a:t>          HARVARD ARCHITECTURE</a:t>
            </a:r>
            <a:endParaRPr lang="en-IN" dirty="0"/>
          </a:p>
        </p:txBody>
      </p:sp>
      <p:sp>
        <p:nvSpPr>
          <p:cNvPr id="7" name="Content Placeholder 6">
            <a:extLst>
              <a:ext uri="{FF2B5EF4-FFF2-40B4-BE49-F238E27FC236}">
                <a16:creationId xmlns:a16="http://schemas.microsoft.com/office/drawing/2014/main" id="{07878A79-FE20-4E25-A489-8A582FAB5C91}"/>
              </a:ext>
            </a:extLst>
          </p:cNvPr>
          <p:cNvSpPr>
            <a:spLocks noGrp="1"/>
          </p:cNvSpPr>
          <p:nvPr>
            <p:ph sz="quarter" idx="4"/>
          </p:nvPr>
        </p:nvSpPr>
        <p:spPr>
          <a:xfrm>
            <a:off x="6172200" y="2286000"/>
            <a:ext cx="5183188" cy="3903663"/>
          </a:xfrm>
        </p:spPr>
        <p:txBody>
          <a:bodyPr>
            <a:normAutofit fontScale="70000" lnSpcReduction="20000"/>
          </a:bodyPr>
          <a:lstStyle/>
          <a:p>
            <a:r>
              <a:rPr lang="en-US" b="0" i="0" dirty="0">
                <a:solidFill>
                  <a:srgbClr val="273239"/>
                </a:solidFill>
                <a:effectLst/>
                <a:latin typeface="urw-din"/>
              </a:rPr>
              <a:t>It is costly than Von Neumann Architecture.</a:t>
            </a:r>
          </a:p>
          <a:p>
            <a:pPr marL="0" indent="0">
              <a:buNone/>
            </a:pPr>
            <a:endParaRPr lang="en-US" b="0" i="0" dirty="0">
              <a:solidFill>
                <a:srgbClr val="273239"/>
              </a:solidFill>
              <a:effectLst/>
              <a:latin typeface="urw-din"/>
            </a:endParaRPr>
          </a:p>
          <a:p>
            <a:r>
              <a:rPr lang="en-US" b="0" i="0" dirty="0">
                <a:solidFill>
                  <a:srgbClr val="273239"/>
                </a:solidFill>
                <a:effectLst/>
                <a:latin typeface="urw-din"/>
              </a:rPr>
              <a:t>It is used in micro controllers and signal processing</a:t>
            </a:r>
            <a:r>
              <a:rPr lang="en-US" dirty="0">
                <a:solidFill>
                  <a:srgbClr val="273239"/>
                </a:solidFill>
                <a:latin typeface="urw-din"/>
              </a:rPr>
              <a:t>.</a:t>
            </a:r>
          </a:p>
          <a:p>
            <a:pPr marL="0" indent="0">
              <a:buNone/>
            </a:pPr>
            <a:endParaRPr lang="en-US" dirty="0">
              <a:solidFill>
                <a:srgbClr val="273239"/>
              </a:solidFill>
              <a:latin typeface="urw-din"/>
            </a:endParaRPr>
          </a:p>
          <a:p>
            <a:r>
              <a:rPr lang="en-US" b="0" i="0" dirty="0">
                <a:solidFill>
                  <a:srgbClr val="333333"/>
                </a:solidFill>
                <a:effectLst/>
                <a:latin typeface="Roboto" panose="02000000000000000000" pitchFamily="2" charset="0"/>
              </a:rPr>
              <a:t>The overall speed of execution of Harvard Architecture is comparatively faster. It is because the processor, in this case, is capable of fetching both instructions and data at the very same time.</a:t>
            </a:r>
          </a:p>
          <a:p>
            <a:pPr marL="0" indent="0">
              <a:buNone/>
            </a:pPr>
            <a:endParaRPr lang="en-US" b="0" i="0" dirty="0">
              <a:solidFill>
                <a:srgbClr val="333333"/>
              </a:solidFill>
              <a:effectLst/>
              <a:latin typeface="Roboto" panose="02000000000000000000" pitchFamily="2" charset="0"/>
            </a:endParaRPr>
          </a:p>
          <a:p>
            <a:r>
              <a:rPr lang="en-IN" dirty="0"/>
              <a:t>This architecture comparatively requires less space.</a:t>
            </a:r>
          </a:p>
        </p:txBody>
      </p:sp>
      <p:graphicFrame>
        <p:nvGraphicFramePr>
          <p:cNvPr id="8" name="Table 7">
            <a:extLst>
              <a:ext uri="{FF2B5EF4-FFF2-40B4-BE49-F238E27FC236}">
                <a16:creationId xmlns:a16="http://schemas.microsoft.com/office/drawing/2014/main" id="{43E543B2-426F-4E40-8029-DC490F6FB57A}"/>
              </a:ext>
            </a:extLst>
          </p:cNvPr>
          <p:cNvGraphicFramePr>
            <a:graphicFrameLocks noGrp="1"/>
          </p:cNvGraphicFramePr>
          <p:nvPr>
            <p:extLst>
              <p:ext uri="{D42A27DB-BD31-4B8C-83A1-F6EECF244321}">
                <p14:modId xmlns:p14="http://schemas.microsoft.com/office/powerpoint/2010/main" val="1614359912"/>
              </p:ext>
            </p:extLst>
          </p:nvPr>
        </p:nvGraphicFramePr>
        <p:xfrm>
          <a:off x="5765800" y="3376454"/>
          <a:ext cx="177800" cy="426720"/>
        </p:xfrm>
        <a:graphic>
          <a:graphicData uri="http://schemas.openxmlformats.org/drawingml/2006/table">
            <a:tbl>
              <a:tblPr/>
              <a:tblGrid>
                <a:gridCol w="177800">
                  <a:extLst>
                    <a:ext uri="{9D8B030D-6E8A-4147-A177-3AD203B41FA5}">
                      <a16:colId xmlns:a16="http://schemas.microsoft.com/office/drawing/2014/main" val="2642912234"/>
                    </a:ext>
                  </a:extLst>
                </a:gridCol>
              </a:tblGrid>
              <a:tr h="0">
                <a:tc>
                  <a:txBody>
                    <a:bodyPr/>
                    <a:lstStyle/>
                    <a:p>
                      <a:pPr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09515679"/>
                  </a:ext>
                </a:extLst>
              </a:tr>
            </a:tbl>
          </a:graphicData>
        </a:graphic>
      </p:graphicFrame>
    </p:spTree>
    <p:extLst>
      <p:ext uri="{BB962C8B-B14F-4D97-AF65-F5344CB8AC3E}">
        <p14:creationId xmlns:p14="http://schemas.microsoft.com/office/powerpoint/2010/main" val="1895323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15BC67-21B8-40FC-997E-70F05F3B2D93}"/>
              </a:ext>
            </a:extLst>
          </p:cNvPr>
          <p:cNvSpPr>
            <a:spLocks noGrp="1"/>
          </p:cNvSpPr>
          <p:nvPr>
            <p:ph type="title"/>
          </p:nvPr>
        </p:nvSpPr>
        <p:spPr>
          <a:xfrm>
            <a:off x="838200" y="0"/>
            <a:ext cx="10515600" cy="1357747"/>
          </a:xfrm>
        </p:spPr>
        <p:txBody>
          <a:bodyPr/>
          <a:lstStyle/>
          <a:p>
            <a:r>
              <a:rPr lang="en-US" dirty="0"/>
              <a:t>                     </a:t>
            </a:r>
            <a:r>
              <a:rPr lang="en-US" dirty="0">
                <a:solidFill>
                  <a:srgbClr val="0070C0"/>
                </a:solidFill>
              </a:rPr>
              <a:t>DIFFERENCES</a:t>
            </a:r>
            <a:endParaRPr lang="en-IN" dirty="0">
              <a:solidFill>
                <a:srgbClr val="0070C0"/>
              </a:solidFill>
            </a:endParaRPr>
          </a:p>
        </p:txBody>
      </p:sp>
      <p:pic>
        <p:nvPicPr>
          <p:cNvPr id="9" name="Content Placeholder 8">
            <a:extLst>
              <a:ext uri="{FF2B5EF4-FFF2-40B4-BE49-F238E27FC236}">
                <a16:creationId xmlns:a16="http://schemas.microsoft.com/office/drawing/2014/main" id="{A696021D-0F18-4205-82A4-7A9FDA8F30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036" y="1413164"/>
            <a:ext cx="9947563" cy="4932218"/>
          </a:xfrm>
        </p:spPr>
      </p:pic>
    </p:spTree>
    <p:extLst>
      <p:ext uri="{BB962C8B-B14F-4D97-AF65-F5344CB8AC3E}">
        <p14:creationId xmlns:p14="http://schemas.microsoft.com/office/powerpoint/2010/main" val="3120441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249</Words>
  <Application>Microsoft Office PowerPoint</Application>
  <PresentationFormat>Widescreen</PresentationFormat>
  <Paragraphs>40</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Roboto</vt:lpstr>
      <vt:lpstr>urw-din</vt:lpstr>
      <vt:lpstr>Office Theme</vt:lpstr>
      <vt:lpstr>                DIFFERENCES</vt:lpstr>
      <vt:lpstr>                             DIFFERENCE</vt:lpstr>
      <vt:lpstr>                     DIFFERENCES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DIFFERENCES</dc:title>
  <dc:creator>rajbgpdav10@outlook.com</dc:creator>
  <cp:lastModifiedBy>rajbgpdav10@outlook.com</cp:lastModifiedBy>
  <cp:revision>1</cp:revision>
  <dcterms:created xsi:type="dcterms:W3CDTF">2022-02-01T12:15:10Z</dcterms:created>
  <dcterms:modified xsi:type="dcterms:W3CDTF">2022-02-01T13:46:11Z</dcterms:modified>
</cp:coreProperties>
</file>