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0" r:id="rId4"/>
    <p:sldId id="263" r:id="rId5"/>
    <p:sldId id="262" r:id="rId6"/>
    <p:sldId id="258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55" y="802299"/>
            <a:ext cx="10898098" cy="97425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Bike-Sharing 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400" dirty="0"/>
              <a:t>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848" y="5277394"/>
            <a:ext cx="3530174" cy="537717"/>
          </a:xfrm>
        </p:spPr>
        <p:txBody>
          <a:bodyPr>
            <a:normAutofit/>
          </a:bodyPr>
          <a:lstStyle/>
          <a:p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 </a:t>
            </a:r>
            <a:r>
              <a:rPr lang="en-I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Anusha.patted@gmail.com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4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32709" y="2264229"/>
            <a:ext cx="96403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bike-sharing system is a service in which bikes are made available for shared use to individuals on a short term basis for a price or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free.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bike-sharing provider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BoomBikes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recently suffered considerable dips in their revenues due to the ongoing Corona pandemic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identifying the performance measures which helps in the Bike demand and using the prediction model which helps in predating the future values.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this, we can maintain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healthy state in the Organization.</a:t>
            </a:r>
            <a:r>
              <a:rPr lang="en-IN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IN" dirty="0" smtClean="0"/>
              <a:t>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data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count, we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found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weather seems to be the favourable time.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increase the bike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counts during that time.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93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6023"/>
            <a:ext cx="9603275" cy="1017731"/>
          </a:xfrm>
        </p:spPr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51579" y="2159726"/>
            <a:ext cx="9953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 to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smtClean="0"/>
              <a:t>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Analysis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 </a:t>
            </a:r>
            <a:r>
              <a:rPr lang="en-US" dirty="0"/>
              <a:t>and Assessment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30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36022"/>
            <a:ext cx="9603275" cy="1001487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Bike Sharing.</a:t>
            </a:r>
          </a:p>
          <a:p>
            <a:pPr marL="342900" indent="-342900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Project.</a:t>
            </a:r>
          </a:p>
          <a:p>
            <a:pPr marL="342900" indent="-342900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from Project</a:t>
            </a:r>
          </a:p>
          <a:p>
            <a:pPr marL="342900" indent="-342900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will benefit and how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0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" y="391886"/>
            <a:ext cx="10615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" y="1419497"/>
            <a:ext cx="117130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bike-sharing system is a service in which bikes are made available for shared use to individuals on a short term basis for a price or free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US bike-sharing provider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BoomBikes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recently suffered considerable dips in their revenues due to the ongoing Corona pandemic. The company is finding it very difficult to sustain in the current market scenario. 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BoomBikes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aspires to understand the demand for shared bikes among the people after this ongoing quarantine situation ends across the nation due to Covid-19. The plan is to prepare system to cater to the people's needs once the situation gets better all around and stand out from other service providers and make huge profits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bike-sharing provider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BoomBikes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collapsed due to the corona pandemic situation. So, their sales has been dipping over last couple of months. They want to sustain in the market and maintain a healthy state in the Organization.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55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preparation and analysis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9039" y="2172879"/>
            <a:ext cx="7436247" cy="34496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6251" y="2281646"/>
            <a:ext cx="218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Access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99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058" y="-624942"/>
            <a:ext cx="771579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endParaRPr lang="en-IN" sz="1400" dirty="0" smtClean="0"/>
          </a:p>
          <a:p>
            <a:r>
              <a:rPr lang="en-IN" sz="1400" b="1" dirty="0" smtClean="0"/>
              <a:t>Data Fields : </a:t>
            </a:r>
          </a:p>
          <a:p>
            <a:r>
              <a:rPr lang="en-IN" sz="1400" dirty="0" smtClean="0"/>
              <a:t>      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instant</a:t>
            </a:r>
            <a:r>
              <a:rPr lang="en-IN" sz="1400" dirty="0"/>
              <a:t>: record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dteday</a:t>
            </a:r>
            <a:r>
              <a:rPr lang="en-IN" sz="1400" dirty="0" smtClean="0"/>
              <a:t> </a:t>
            </a:r>
            <a:r>
              <a:rPr lang="en-IN" sz="1400" dirty="0"/>
              <a:t>: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season</a:t>
            </a:r>
            <a:r>
              <a:rPr lang="en-IN" sz="1400" dirty="0" smtClean="0"/>
              <a:t> </a:t>
            </a:r>
            <a:r>
              <a:rPr lang="en-IN" sz="1400" dirty="0"/>
              <a:t>: season (1:spring, 2:summer, 3:fall, 4:winter)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 smtClean="0"/>
              <a:t>yr</a:t>
            </a:r>
            <a:r>
              <a:rPr lang="en-IN" sz="1400" dirty="0" smtClean="0"/>
              <a:t> </a:t>
            </a:r>
            <a:r>
              <a:rPr lang="en-IN" sz="1400" dirty="0"/>
              <a:t>: year (0: 2018, 1:2019)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 smtClean="0"/>
              <a:t>mnth</a:t>
            </a:r>
            <a:r>
              <a:rPr lang="en-IN" sz="1400" dirty="0" smtClean="0"/>
              <a:t> </a:t>
            </a:r>
            <a:r>
              <a:rPr lang="en-IN" sz="1400" dirty="0"/>
              <a:t>: month ( 1 to 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holiday</a:t>
            </a:r>
            <a:r>
              <a:rPr lang="en-IN" sz="1400" dirty="0" smtClean="0"/>
              <a:t> </a:t>
            </a:r>
            <a:r>
              <a:rPr lang="en-IN" sz="1400" dirty="0"/>
              <a:t>: weather day is a holiday or not (extracted from http://dchr.dc.gov/page/holiday-schedule)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weekday</a:t>
            </a:r>
            <a:r>
              <a:rPr lang="en-IN" sz="1400" dirty="0" smtClean="0"/>
              <a:t> </a:t>
            </a:r>
            <a:r>
              <a:rPr lang="en-IN" sz="1400" dirty="0"/>
              <a:t>: 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 smtClean="0"/>
              <a:t>workingday</a:t>
            </a:r>
            <a:r>
              <a:rPr lang="en-IN" sz="1400" dirty="0" smtClean="0"/>
              <a:t> </a:t>
            </a:r>
            <a:r>
              <a:rPr lang="en-IN" sz="1400" dirty="0"/>
              <a:t>: if day is neither weekend nor holiday is 1, otherwise is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 smtClean="0"/>
              <a:t>weathersit</a:t>
            </a:r>
            <a:r>
              <a:rPr lang="en-IN" sz="1400" dirty="0" smtClean="0"/>
              <a:t> </a:t>
            </a:r>
            <a:r>
              <a:rPr lang="en-IN" sz="1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 smtClean="0"/>
              <a:t>Clear</a:t>
            </a:r>
            <a:r>
              <a:rPr lang="en-IN" sz="1400" dirty="0"/>
              <a:t>, Few clouds, Partly cloudy, Partly cloudy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 smtClean="0"/>
              <a:t>Mist </a:t>
            </a:r>
            <a:r>
              <a:rPr lang="en-IN" sz="1400" dirty="0"/>
              <a:t>+ Cloudy, Mist + Broken clouds, Mist + Few clouds, Mist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 smtClean="0"/>
              <a:t>Light </a:t>
            </a:r>
            <a:r>
              <a:rPr lang="en-IN" sz="1400" dirty="0"/>
              <a:t>Snow, Light Rain + Thunderstorm + Scattered clouds, Light Rain + Scattered clouds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 smtClean="0"/>
              <a:t>Heavy </a:t>
            </a:r>
            <a:r>
              <a:rPr lang="en-IN" sz="1400" dirty="0"/>
              <a:t>Rain + Ice Pallets + Thunderstorm + Mist, Snow + Fog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temp</a:t>
            </a:r>
            <a:r>
              <a:rPr lang="en-IN" sz="1400" dirty="0" smtClean="0"/>
              <a:t> </a:t>
            </a:r>
            <a:r>
              <a:rPr lang="en-IN" sz="1400" dirty="0"/>
              <a:t>: temperature in Celsius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a</a:t>
            </a:r>
            <a:r>
              <a:rPr lang="en-IN" sz="1400" b="1" dirty="0" err="1" smtClean="0"/>
              <a:t>temp</a:t>
            </a:r>
            <a:r>
              <a:rPr lang="en-IN" sz="1400" dirty="0" smtClean="0"/>
              <a:t> :  </a:t>
            </a:r>
            <a:r>
              <a:rPr lang="en-IN" sz="1400" dirty="0"/>
              <a:t>feeling temperature in Celsius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hum</a:t>
            </a:r>
            <a:r>
              <a:rPr lang="en-IN" sz="1400" dirty="0"/>
              <a:t>: humidity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w</a:t>
            </a:r>
            <a:r>
              <a:rPr lang="en-IN" sz="1400" b="1" dirty="0" err="1" smtClean="0"/>
              <a:t>indspeed</a:t>
            </a:r>
            <a:r>
              <a:rPr lang="en-IN" sz="1400" dirty="0" smtClean="0"/>
              <a:t> : </a:t>
            </a:r>
            <a:r>
              <a:rPr lang="en-IN" sz="1400" dirty="0"/>
              <a:t>wind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c</a:t>
            </a:r>
            <a:r>
              <a:rPr lang="en-IN" sz="1400" b="1" dirty="0" smtClean="0"/>
              <a:t>asual</a:t>
            </a:r>
            <a:r>
              <a:rPr lang="en-IN" sz="1400" dirty="0" smtClean="0"/>
              <a:t> :  </a:t>
            </a:r>
            <a:r>
              <a:rPr lang="en-IN" sz="1400" dirty="0"/>
              <a:t>count of casual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smtClean="0"/>
              <a:t>registered</a:t>
            </a:r>
            <a:r>
              <a:rPr lang="en-IN" sz="1400" dirty="0"/>
              <a:t>: count of registered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c</a:t>
            </a:r>
            <a:r>
              <a:rPr lang="en-IN" sz="1400" b="1" dirty="0" err="1" smtClean="0"/>
              <a:t>nt</a:t>
            </a:r>
            <a:r>
              <a:rPr lang="en-IN" sz="1400" dirty="0" smtClean="0"/>
              <a:t> : </a:t>
            </a:r>
            <a:r>
              <a:rPr lang="en-IN" sz="1400" dirty="0"/>
              <a:t>count of total rental bikes including both casual and registered</a:t>
            </a:r>
          </a:p>
          <a:p>
            <a:r>
              <a:rPr lang="en-IN" dirty="0"/>
              <a:t>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261255"/>
            <a:ext cx="1182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ANALYSIS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3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1" y="365760"/>
            <a:ext cx="11007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DATA  ANALYSIS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4767" y="957943"/>
            <a:ext cx="109815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Platform and techniques used - </a:t>
            </a:r>
            <a:r>
              <a:rPr lang="en-IN" dirty="0" err="1" smtClean="0"/>
              <a:t>Jupyter</a:t>
            </a:r>
            <a:r>
              <a:rPr lang="en-IN" dirty="0" smtClean="0"/>
              <a:t> Notebook, </a:t>
            </a:r>
            <a:r>
              <a:rPr lang="en-IN" dirty="0" err="1" smtClean="0"/>
              <a:t>Matplotlib</a:t>
            </a:r>
            <a:r>
              <a:rPr lang="en-IN" dirty="0" smtClean="0"/>
              <a:t>, pandas, </a:t>
            </a:r>
            <a:r>
              <a:rPr lang="en-IN" dirty="0" err="1" smtClean="0"/>
              <a:t>numpy</a:t>
            </a:r>
            <a:r>
              <a:rPr lang="en-IN" dirty="0" smtClean="0"/>
              <a:t>, </a:t>
            </a:r>
            <a:r>
              <a:rPr lang="en-IN" dirty="0" err="1" smtClean="0"/>
              <a:t>seaborn</a:t>
            </a:r>
            <a:r>
              <a:rPr lang="en-IN" dirty="0" smtClean="0"/>
              <a:t>, </a:t>
            </a:r>
            <a:r>
              <a:rPr lang="en-IN" dirty="0" err="1" smtClean="0"/>
              <a:t>scikit</a:t>
            </a:r>
            <a:r>
              <a:rPr lang="en-IN" dirty="0" smtClean="0"/>
              <a:t> learn libraries are used to construct the ML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Cleansing: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Removal of error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Transformation: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Normalization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Categorization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Constructing new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Reduction: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Instant, dteday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Casual, registered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Mean squared error is used to compute the model’s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79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8" y="505096"/>
            <a:ext cx="57389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Analysis</a:t>
            </a:r>
          </a:p>
          <a:p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Years slot vs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Seasons vs count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601097" y="548640"/>
            <a:ext cx="5259977" cy="4902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37" y="60960"/>
            <a:ext cx="4082687" cy="3079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910" y="3140473"/>
            <a:ext cx="5555736" cy="294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2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building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02377" y="2264229"/>
            <a:ext cx="47374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endParaRPr lang="en-IN" dirty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876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294</TotalTime>
  <Words>598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Times New Roman</vt:lpstr>
      <vt:lpstr>Gallery</vt:lpstr>
      <vt:lpstr>Bike-Sharing Project Presentation</vt:lpstr>
      <vt:lpstr>agenda</vt:lpstr>
      <vt:lpstr>Introduction</vt:lpstr>
      <vt:lpstr>PowerPoint Presentation</vt:lpstr>
      <vt:lpstr>Data preparation and analysis</vt:lpstr>
      <vt:lpstr>PowerPoint Presentation</vt:lpstr>
      <vt:lpstr>PowerPoint Presentation</vt:lpstr>
      <vt:lpstr>PowerPoint Presentation</vt:lpstr>
      <vt:lpstr>Model building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Anusha patted</dc:creator>
  <cp:lastModifiedBy>Anusha patted</cp:lastModifiedBy>
  <cp:revision>25</cp:revision>
  <dcterms:created xsi:type="dcterms:W3CDTF">2021-10-31T10:02:00Z</dcterms:created>
  <dcterms:modified xsi:type="dcterms:W3CDTF">2021-10-31T14:56:23Z</dcterms:modified>
</cp:coreProperties>
</file>