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endParaRPr lang="en-IN" sz="2400" spc="13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lang="en-IN" sz="2400" spc="13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716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27437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2588</Words>
  <Application>Microsoft Office PowerPoint</Application>
  <PresentationFormat>Widescreen</PresentationFormat>
  <Paragraphs>268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Atrij Mukherjee</cp:lastModifiedBy>
  <cp:revision>2</cp:revision>
  <dcterms:created xsi:type="dcterms:W3CDTF">2021-08-26T16:53:12Z</dcterms:created>
  <dcterms:modified xsi:type="dcterms:W3CDTF">2024-07-30T11:04:31Z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