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E4EEA-327D-448C-9470-E6498C1CBF5E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3F6AB-1D0E-4C2D-BB03-B75F355E3A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3F6AB-1D0E-4C2D-BB03-B75F355E3A4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7AE0-9401-446B-ACAE-6B427AE5577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ED48-14BA-47B6-9492-7B871D9D2F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7AE0-9401-446B-ACAE-6B427AE5577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ED48-14BA-47B6-9492-7B871D9D2F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7AE0-9401-446B-ACAE-6B427AE5577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ED48-14BA-47B6-9492-7B871D9D2F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7AE0-9401-446B-ACAE-6B427AE5577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ED48-14BA-47B6-9492-7B871D9D2F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7AE0-9401-446B-ACAE-6B427AE5577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ED48-14BA-47B6-9492-7B871D9D2F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7AE0-9401-446B-ACAE-6B427AE5577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ED48-14BA-47B6-9492-7B871D9D2F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7AE0-9401-446B-ACAE-6B427AE5577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ED48-14BA-47B6-9492-7B871D9D2F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7AE0-9401-446B-ACAE-6B427AE5577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ED48-14BA-47B6-9492-7B871D9D2F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7AE0-9401-446B-ACAE-6B427AE5577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ED48-14BA-47B6-9492-7B871D9D2F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7AE0-9401-446B-ACAE-6B427AE5577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ED48-14BA-47B6-9492-7B871D9D2F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7AE0-9401-446B-ACAE-6B427AE5577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ED48-14BA-47B6-9492-7B871D9D2F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A7AE0-9401-446B-ACAE-6B427AE55777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5ED48-14BA-47B6-9492-7B871D9D2F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</a:t>
            </a:r>
            <a:r>
              <a:rPr lang="en-US" dirty="0" err="1" smtClean="0"/>
              <a:t>devops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lohith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</a:t>
            </a:r>
            <a:r>
              <a:rPr lang="en-US" dirty="0" smtClean="0"/>
              <a:t>  of </a:t>
            </a:r>
            <a:r>
              <a:rPr lang="en-US" dirty="0" err="1" smtClean="0"/>
              <a:t>Devops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 &amp;   Gathering analysis</a:t>
            </a:r>
          </a:p>
          <a:p>
            <a:r>
              <a:rPr lang="en-US" dirty="0" smtClean="0"/>
              <a:t>Production feature users and market standard</a:t>
            </a:r>
          </a:p>
          <a:p>
            <a:r>
              <a:rPr lang="en-US" dirty="0" smtClean="0"/>
              <a:t>Planning &amp; design how to do ?</a:t>
            </a:r>
          </a:p>
          <a:p>
            <a:r>
              <a:rPr lang="en-US" dirty="0" smtClean="0"/>
              <a:t>Developers phase </a:t>
            </a:r>
          </a:p>
          <a:p>
            <a:r>
              <a:rPr lang="en-US" dirty="0" smtClean="0"/>
              <a:t>s/w tester or bugs  </a:t>
            </a:r>
          </a:p>
          <a:p>
            <a:r>
              <a:rPr lang="en-US" dirty="0" smtClean="0"/>
              <a:t>s/w running or not ?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Waterfall</a:t>
            </a:r>
          </a:p>
          <a:p>
            <a:r>
              <a:rPr lang="en-US" dirty="0" smtClean="0"/>
              <a:t>Agile</a:t>
            </a:r>
          </a:p>
          <a:p>
            <a:r>
              <a:rPr lang="en-US" dirty="0" smtClean="0"/>
              <a:t>Spiral</a:t>
            </a:r>
          </a:p>
          <a:p>
            <a:r>
              <a:rPr lang="en-US" dirty="0" smtClean="0"/>
              <a:t>Big bang</a:t>
            </a:r>
          </a:p>
          <a:p>
            <a:r>
              <a:rPr lang="en-US" dirty="0" smtClean="0"/>
              <a:t>ETC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</a:t>
            </a:r>
          </a:p>
          <a:p>
            <a:pPr>
              <a:buNone/>
            </a:pPr>
            <a:r>
              <a:rPr lang="en-US" dirty="0" smtClean="0"/>
              <a:t>We follow only waterfall method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New ideas always add to the same project but we need uptime the system</a:t>
            </a:r>
          </a:p>
          <a:p>
            <a:pPr>
              <a:buNone/>
            </a:pPr>
            <a:r>
              <a:rPr lang="en-US" u="sng" dirty="0" smtClean="0"/>
              <a:t>Problems are </a:t>
            </a:r>
            <a:r>
              <a:rPr lang="en-US" dirty="0" smtClean="0"/>
              <a:t>:</a:t>
            </a:r>
            <a:r>
              <a:rPr lang="en-US" b="1" dirty="0" smtClean="0"/>
              <a:t>codes changes </a:t>
            </a:r>
          </a:p>
          <a:p>
            <a:pPr>
              <a:buNone/>
            </a:pPr>
            <a:r>
              <a:rPr lang="en-US" b="1" dirty="0" err="1" smtClean="0"/>
              <a:t>Depoly</a:t>
            </a:r>
            <a:r>
              <a:rPr lang="en-US" b="1" dirty="0" smtClean="0"/>
              <a:t> code again </a:t>
            </a:r>
          </a:p>
          <a:p>
            <a:pPr>
              <a:buNone/>
            </a:pPr>
            <a:r>
              <a:rPr lang="en-US" b="1" dirty="0" smtClean="0"/>
              <a:t>failures of testing/QA</a:t>
            </a:r>
          </a:p>
          <a:p>
            <a:pPr>
              <a:buNone/>
            </a:pPr>
            <a:endParaRPr lang="en-US" b="1" u="sng" dirty="0" smtClean="0"/>
          </a:p>
          <a:p>
            <a:pPr>
              <a:buNone/>
            </a:pPr>
            <a:endParaRPr lang="en-US" b="1" u="sn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work </a:t>
            </a:r>
            <a:r>
              <a:rPr lang="en-US" dirty="0" err="1" smtClean="0"/>
              <a:t>Devops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0800" y="3429000"/>
            <a:ext cx="2286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collaboration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200" y="2362200"/>
            <a:ext cx="2667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28800" y="2362200"/>
            <a:ext cx="2362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cycle </a:t>
            </a:r>
            <a:endParaRPr lang="en-US" dirty="0"/>
          </a:p>
        </p:txBody>
      </p:sp>
      <p:pic>
        <p:nvPicPr>
          <p:cNvPr id="6" name="Content Placeholder 5" descr="Screenshot 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04844"/>
            <a:ext cx="8229600" cy="43166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Basic Commands </a:t>
            </a:r>
          </a:p>
          <a:p>
            <a:r>
              <a:rPr lang="en-US" dirty="0" smtClean="0"/>
              <a:t>➔ Open Terminal ➔ Know where you are? Present Working Directory</a:t>
            </a:r>
          </a:p>
          <a:p>
            <a:r>
              <a:rPr lang="en-US" dirty="0" smtClean="0"/>
              <a:t>Create a directory/folder in your home directory</a:t>
            </a:r>
          </a:p>
          <a:p>
            <a:r>
              <a:rPr lang="en-US" dirty="0" smtClean="0"/>
              <a:t>➔ Change your current working directory to </a:t>
            </a:r>
            <a:r>
              <a:rPr lang="en-US" dirty="0" err="1" smtClean="0"/>
              <a:t>linux</a:t>
            </a:r>
            <a:r>
              <a:rPr lang="en-US" dirty="0" smtClean="0"/>
              <a:t>-practices(Go to </a:t>
            </a:r>
            <a:r>
              <a:rPr lang="en-US" dirty="0" err="1" smtClean="0"/>
              <a:t>linux</a:t>
            </a:r>
            <a:r>
              <a:rPr lang="en-US" dirty="0" smtClean="0"/>
              <a:t>-practices folder).</a:t>
            </a:r>
          </a:p>
          <a:p>
            <a:r>
              <a:rPr lang="en-US" dirty="0" smtClean="0"/>
              <a:t>Create some empty files with “touch” command and list them.</a:t>
            </a:r>
          </a:p>
          <a:p>
            <a:r>
              <a:rPr lang="en-US" dirty="0" smtClean="0"/>
              <a:t>➔ Reconfirm your location in your system.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path and Relative path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absolute path?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An absolute path is defined as the specifying the location of a file or directory from the root directory(/). In other words we can say absolute path is a complete path from start of actual </a:t>
            </a:r>
            <a:r>
              <a:rPr lang="en-US" dirty="0" err="1" smtClean="0"/>
              <a:t>filesystem</a:t>
            </a:r>
            <a:r>
              <a:rPr lang="en-US" dirty="0" smtClean="0"/>
              <a:t> from / directory.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elative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Relative path is defined as path related to the present working directory(</a:t>
            </a:r>
            <a:r>
              <a:rPr lang="en-US" dirty="0" err="1" smtClean="0"/>
              <a:t>pwd</a:t>
            </a:r>
            <a:r>
              <a:rPr lang="en-US" dirty="0" smtClean="0"/>
              <a:t>). Suppose I am located in /home/</a:t>
            </a:r>
            <a:r>
              <a:rPr lang="en-US" dirty="0" err="1" smtClean="0"/>
              <a:t>imran</a:t>
            </a:r>
            <a:r>
              <a:rPr lang="en-US" dirty="0" smtClean="0"/>
              <a:t> and I want to change directory to /home/</a:t>
            </a:r>
            <a:r>
              <a:rPr lang="en-US" dirty="0" err="1" smtClean="0"/>
              <a:t>imran</a:t>
            </a:r>
            <a:r>
              <a:rPr lang="en-US" dirty="0" smtClean="0"/>
              <a:t>/</a:t>
            </a:r>
            <a:r>
              <a:rPr lang="en-US" dirty="0" err="1" smtClean="0"/>
              <a:t>linux</a:t>
            </a:r>
            <a:r>
              <a:rPr lang="en-US" dirty="0" smtClean="0"/>
              <a:t>-practices. I can use relative path concept to change directory to </a:t>
            </a:r>
            <a:r>
              <a:rPr lang="en-US" dirty="0" err="1" smtClean="0"/>
              <a:t>linux</a:t>
            </a:r>
            <a:r>
              <a:rPr lang="en-US" dirty="0" smtClean="0"/>
              <a:t>-practices and also </a:t>
            </a:r>
            <a:r>
              <a:rPr lang="en-US" dirty="0" err="1" smtClean="0"/>
              <a:t>devopsdir</a:t>
            </a:r>
            <a:r>
              <a:rPr lang="en-US" dirty="0" smtClean="0"/>
              <a:t> directory.</a:t>
            </a:r>
          </a:p>
          <a:p>
            <a:endParaRPr lang="en-US" dirty="0"/>
          </a:p>
          <a:p>
            <a:r>
              <a:rPr lang="en-US" dirty="0" smtClean="0"/>
              <a:t>Some examples of absolute path: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/home/</a:t>
            </a:r>
            <a:r>
              <a:rPr lang="en-US" dirty="0" err="1" smtClean="0"/>
              <a:t>lohith</a:t>
            </a:r>
            <a:r>
              <a:rPr lang="en-US" dirty="0" smtClean="0"/>
              <a:t>/</a:t>
            </a:r>
            <a:r>
              <a:rPr lang="en-US" dirty="0" err="1" smtClean="0"/>
              <a:t>linux</a:t>
            </a:r>
            <a:r>
              <a:rPr lang="en-US" dirty="0" smtClean="0"/>
              <a:t>-practices/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/</a:t>
            </a:r>
            <a:r>
              <a:rPr lang="en-US" dirty="0" err="1" smtClean="0"/>
              <a:t>var</a:t>
            </a:r>
            <a:r>
              <a:rPr lang="en-US" dirty="0" smtClean="0"/>
              <a:t>/ftp/pub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/etc/</a:t>
            </a:r>
            <a:r>
              <a:rPr lang="en-US" dirty="0" err="1" smtClean="0"/>
              <a:t>samba.smb.conf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/boot/grub/</a:t>
            </a:r>
            <a:r>
              <a:rPr lang="en-US" dirty="0" err="1" smtClean="0"/>
              <a:t>grub.conf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Note: If you see all these paths started from / directory which is a root directory for every Linux/Unix machine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283</Words>
  <Application>Microsoft Office PowerPoint</Application>
  <PresentationFormat>On-screen Show (4:3)</PresentationFormat>
  <Paragraphs>50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Intro devops</vt:lpstr>
      <vt:lpstr>Req  of Devops </vt:lpstr>
      <vt:lpstr>Models </vt:lpstr>
      <vt:lpstr>How to work Devops </vt:lpstr>
      <vt:lpstr>DevOps cycle </vt:lpstr>
      <vt:lpstr>Linux Introduction</vt:lpstr>
      <vt:lpstr>Absolute path and Relative path </vt:lpstr>
      <vt:lpstr>Relative path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devops</dc:title>
  <dc:creator>lohith a r</dc:creator>
  <cp:lastModifiedBy>lohith a r</cp:lastModifiedBy>
  <cp:revision>44</cp:revision>
  <dcterms:created xsi:type="dcterms:W3CDTF">2023-03-26T13:34:57Z</dcterms:created>
  <dcterms:modified xsi:type="dcterms:W3CDTF">2023-03-27T08:24:44Z</dcterms:modified>
</cp:coreProperties>
</file>