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 autoAdjust="0"/>
    <p:restoredTop sz="94954" autoAdjust="0"/>
  </p:normalViewPr>
  <p:slideViewPr>
    <p:cSldViewPr snapToGrid="0">
      <p:cViewPr varScale="1">
        <p:scale>
          <a:sx n="74" d="100"/>
          <a:sy n="74" d="100"/>
        </p:scale>
        <p:origin x="346" y="58"/>
      </p:cViewPr>
      <p:guideLst/>
    </p:cSldViewPr>
  </p:slideViewPr>
  <p:outlineViewPr>
    <p:cViewPr>
      <p:scale>
        <a:sx n="33" d="100"/>
        <a:sy n="33" d="100"/>
      </p:scale>
      <p:origin x="0" y="-18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20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13:27:56.725" idx="1">
    <p:pos x="6304" y="387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9T14:24:54.231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0A574-FFD1-465C-B46E-DC85A2DB7EB9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D6BF12-C1AA-4F54-81AF-E2701682C6FD}" type="pres">
      <dgm:prSet presAssocID="{A320A574-FFD1-465C-B46E-DC85A2DB7EB9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42263EBD-1F18-4D6D-B2FE-74D5C26DF6B6}" type="pres">
      <dgm:prSet presAssocID="{A320A574-FFD1-465C-B46E-DC85A2DB7EB9}" presName="middleComposite" presStyleCnt="0"/>
      <dgm:spPr/>
    </dgm:pt>
    <dgm:pt modelId="{8DAEAED6-67E6-4A7E-82AA-196C54DB224A}" type="pres">
      <dgm:prSet presAssocID="{A320A574-FFD1-465C-B46E-DC85A2DB7EB9}" presName="leftComposite" presStyleCnt="0"/>
      <dgm:spPr/>
    </dgm:pt>
    <dgm:pt modelId="{DBCE5C4C-B7C5-47B1-80BB-80D91DC63D29}" type="pres">
      <dgm:prSet presAssocID="{A320A574-FFD1-465C-B46E-DC85A2DB7EB9}" presName="parentText1" presStyleLbl="revTx" presStyleIdx="0" presStyleCnt="1">
        <dgm:presLayoutVars>
          <dgm:chMax val="4"/>
          <dgm:chPref val="3"/>
          <dgm:bulletEnabled val="1"/>
        </dgm:presLayoutVars>
      </dgm:prSet>
      <dgm:spPr/>
    </dgm:pt>
  </dgm:ptLst>
  <dgm:cxnLst>
    <dgm:cxn modelId="{F2B97BF2-1FDA-4858-8380-D1419CD1332E}" type="presOf" srcId="{A320A574-FFD1-465C-B46E-DC85A2DB7EB9}" destId="{A5D6BF12-C1AA-4F54-81AF-E2701682C6FD}" srcOrd="0" destOrd="0" presId="urn:microsoft.com/office/officeart/2009/3/layout/PhasedProcess"/>
    <dgm:cxn modelId="{3A04B75F-7B4D-4E8E-963A-6610F6872C91}" type="presParOf" srcId="{A5D6BF12-C1AA-4F54-81AF-E2701682C6FD}" destId="{42263EBD-1F18-4D6D-B2FE-74D5C26DF6B6}" srcOrd="0" destOrd="0" presId="urn:microsoft.com/office/officeart/2009/3/layout/PhasedProcess"/>
    <dgm:cxn modelId="{0DC6E624-4A81-440D-9EB2-A2096C0521F2}" type="presParOf" srcId="{A5D6BF12-C1AA-4F54-81AF-E2701682C6FD}" destId="{8DAEAED6-67E6-4A7E-82AA-196C54DB224A}" srcOrd="1" destOrd="0" presId="urn:microsoft.com/office/officeart/2009/3/layout/PhasedProcess"/>
    <dgm:cxn modelId="{BDFB4A9C-8A8F-423E-B9C5-D72087533C04}" type="presParOf" srcId="{A5D6BF12-C1AA-4F54-81AF-E2701682C6FD}" destId="{DBCE5C4C-B7C5-47B1-80BB-80D91DC63D29}" srcOrd="2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E5C4C-B7C5-47B1-80BB-80D91DC63D29}">
      <dsp:nvSpPr>
        <dsp:cNvPr id="0" name=""/>
        <dsp:cNvSpPr/>
      </dsp:nvSpPr>
      <dsp:spPr>
        <a:xfrm>
          <a:off x="1569123" y="150096"/>
          <a:ext cx="296795" cy="6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67A31-2C83-443F-9379-1A5BCC2A1D9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5407-7D3E-4EDB-A0CF-144473D672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38D5F9-3336-9DFE-73B7-28FB6EE8E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2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 err="1"/>
              <a:t>Clic</a:t>
            </a:r>
            <a:r>
              <a:rPr lang="en-US" dirty="0"/>
              <a:t>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2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2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1444-0009-4440-8C99-15D7FFB25C3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021369-D7C8-445F-B429-5B1357E728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A4C39C-A365-14AB-301C-46B27D28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637336" cy="3373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314C6-32A0-A5B7-BC99-9EBDF89A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37336" cy="434475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Baby care management</a:t>
            </a:r>
          </a:p>
          <a:p>
            <a:r>
              <a:rPr lang="en-US" dirty="0"/>
              <a:t>1.Baby care management is  a software.</a:t>
            </a:r>
          </a:p>
          <a:p>
            <a:r>
              <a:rPr lang="en-US" dirty="0"/>
              <a:t>2.This could be very helpful those who have no time to take care of their child.</a:t>
            </a:r>
          </a:p>
          <a:p>
            <a:r>
              <a:rPr lang="en-US" dirty="0"/>
              <a:t>3.We could provide the time to time service also for the children those who have not come to our class.</a:t>
            </a:r>
          </a:p>
          <a:p>
            <a:r>
              <a:rPr lang="en-US" dirty="0"/>
              <a:t>4.We care the baby with all the facilities include the child </a:t>
            </a:r>
            <a:r>
              <a:rPr lang="en-US" dirty="0" err="1"/>
              <a:t>food,health</a:t>
            </a:r>
            <a:r>
              <a:rPr lang="en-US" dirty="0"/>
              <a:t> everything.</a:t>
            </a:r>
          </a:p>
          <a:p>
            <a:r>
              <a:rPr lang="en-US" dirty="0"/>
              <a:t>If the baby have any allergies food ,we r not providing that food for baby.</a:t>
            </a:r>
          </a:p>
          <a:p>
            <a:endParaRPr lang="en-US" dirty="0"/>
          </a:p>
          <a:p>
            <a:r>
              <a:rPr lang="en-US" dirty="0"/>
              <a:t>Software development </a:t>
            </a:r>
            <a:r>
              <a:rPr lang="en-US" dirty="0" err="1"/>
              <a:t>environmemt</a:t>
            </a:r>
            <a:endParaRPr lang="en-US" dirty="0"/>
          </a:p>
          <a:p>
            <a:r>
              <a:rPr lang="en-US" dirty="0"/>
              <a:t>Software requirement</a:t>
            </a:r>
          </a:p>
          <a:p>
            <a:r>
              <a:rPr lang="en-US" dirty="0" err="1"/>
              <a:t>Os</a:t>
            </a:r>
            <a:r>
              <a:rPr lang="en-US" dirty="0"/>
              <a:t>—windows</a:t>
            </a:r>
          </a:p>
          <a:p>
            <a:r>
              <a:rPr lang="en-US" dirty="0"/>
              <a:t>Technologies frontend—asp.net</a:t>
            </a:r>
          </a:p>
          <a:p>
            <a:r>
              <a:rPr lang="en-US" dirty="0"/>
              <a:t>Backend—</a:t>
            </a:r>
            <a:r>
              <a:rPr lang="en-US" dirty="0" err="1"/>
              <a:t>c#</a:t>
            </a:r>
            <a:endParaRPr lang="en-US" dirty="0"/>
          </a:p>
          <a:p>
            <a:r>
              <a:rPr lang="en-US" dirty="0"/>
              <a:t>Data base—oracle 11g</a:t>
            </a:r>
          </a:p>
          <a:p>
            <a:r>
              <a:rPr lang="en-US" dirty="0"/>
              <a:t>Webserver—</a:t>
            </a:r>
            <a:r>
              <a:rPr lang="en-US" dirty="0" err="1"/>
              <a:t>iis</a:t>
            </a:r>
            <a:endParaRPr lang="en-US" dirty="0"/>
          </a:p>
          <a:p>
            <a:r>
              <a:rPr lang="en-US" dirty="0"/>
              <a:t>Hardware requirement</a:t>
            </a:r>
          </a:p>
          <a:p>
            <a:r>
              <a:rPr lang="en-US" dirty="0"/>
              <a:t>Processor speed—2.6GHz</a:t>
            </a:r>
          </a:p>
          <a:p>
            <a:r>
              <a:rPr lang="en-US" dirty="0"/>
              <a:t>RAM—min 2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 err="1"/>
              <a:t>Harddisk</a:t>
            </a:r>
            <a:r>
              <a:rPr lang="en-US" dirty="0"/>
              <a:t>—minimum 60gb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7BE9-E74F-75A9-77F1-8A35C61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A95E-2E87-47A7-8195-6F48FC0DB4BB}" type="datetime1">
              <a:rPr lang="en-US" smtClean="0"/>
              <a:pPr/>
              <a:t>12/29/2023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032D01-72FE-A21D-D039-BABAC0C2C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707725"/>
              </p:ext>
            </p:extLst>
          </p:nvPr>
        </p:nvGraphicFramePr>
        <p:xfrm>
          <a:off x="6572250" y="6143625"/>
          <a:ext cx="343504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5ED1-FEDF-76A5-4E32-92C2B5B9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EEB9-0C1F-06A7-9FE1-D67285AF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00EC-4249-41C4-A237-04992000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021" y="390673"/>
            <a:ext cx="6929095" cy="4228461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algn="just"/>
            <a:r>
              <a:rPr lang="en-US" sz="9600" dirty="0"/>
              <a:t>Baby 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314C6-32A0-A5B7-BC99-9EBDF89A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09" y="127819"/>
            <a:ext cx="4568903" cy="6443896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Baby care management</a:t>
            </a:r>
          </a:p>
          <a:p>
            <a:r>
              <a:rPr lang="en-US" sz="1800" dirty="0"/>
              <a:t>1.Baby care management is  a software.</a:t>
            </a:r>
          </a:p>
          <a:p>
            <a:r>
              <a:rPr lang="en-US" sz="1800" dirty="0"/>
              <a:t>2.This could be very helpful those who have no time to take care of their child.</a:t>
            </a:r>
          </a:p>
          <a:p>
            <a:r>
              <a:rPr lang="en-US" sz="1800" dirty="0"/>
              <a:t>3.We could provide the time to time service also for the children those who have not come to our class.</a:t>
            </a:r>
          </a:p>
          <a:p>
            <a:r>
              <a:rPr lang="en-US" sz="1800" dirty="0"/>
              <a:t>4.We care the baby with all the facilities include the child </a:t>
            </a:r>
            <a:r>
              <a:rPr lang="en-US" sz="1800" dirty="0" err="1"/>
              <a:t>food,health</a:t>
            </a:r>
            <a:r>
              <a:rPr lang="en-US" sz="1800" dirty="0"/>
              <a:t> everything.</a:t>
            </a:r>
          </a:p>
          <a:p>
            <a:r>
              <a:rPr lang="en-US" sz="1800" dirty="0"/>
              <a:t>If the baby have any allergies food ,we r not providing that food for baby.</a:t>
            </a:r>
          </a:p>
          <a:p>
            <a:endParaRPr lang="en-US" sz="1800" dirty="0"/>
          </a:p>
          <a:p>
            <a:r>
              <a:rPr lang="en-US" sz="2000" u="sng" dirty="0"/>
              <a:t>Software</a:t>
            </a:r>
            <a:r>
              <a:rPr lang="en-US" sz="2000" dirty="0"/>
              <a:t> </a:t>
            </a:r>
            <a:r>
              <a:rPr lang="en-US" sz="2000" u="sng" dirty="0"/>
              <a:t>development</a:t>
            </a:r>
            <a:r>
              <a:rPr lang="en-US" sz="2000" dirty="0"/>
              <a:t> </a:t>
            </a:r>
            <a:r>
              <a:rPr lang="en-US" sz="2000" u="sng" dirty="0" err="1"/>
              <a:t>environmemt</a:t>
            </a:r>
            <a:endParaRPr lang="en-US" sz="2000" u="sng" dirty="0"/>
          </a:p>
          <a:p>
            <a:r>
              <a:rPr lang="en-US" sz="2800" u="sng" dirty="0"/>
              <a:t>Software requirement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—windows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frontend—asp.net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Backend—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base—oracle 11g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Webserver—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u="sng" dirty="0"/>
              <a:t>Hardware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u="sng" dirty="0"/>
              <a:t>requirement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 speed—2.6GHz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RAM—min 2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Harddisk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—minimum 60gb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61849C-4F2F-35E0-CA82-4CFC9FE66F14}"/>
              </a:ext>
            </a:extLst>
          </p:cNvPr>
          <p:cNvSpPr/>
          <p:nvPr/>
        </p:nvSpPr>
        <p:spPr>
          <a:xfrm>
            <a:off x="6463145" y="4904509"/>
            <a:ext cx="5039591" cy="1153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child is precious🧡</a:t>
            </a:r>
          </a:p>
        </p:txBody>
      </p:sp>
    </p:spTree>
    <p:extLst>
      <p:ext uri="{BB962C8B-B14F-4D97-AF65-F5344CB8AC3E}">
        <p14:creationId xmlns:p14="http://schemas.microsoft.com/office/powerpoint/2010/main" val="250254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268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Baby care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2023-12-29T07:58:38Z</dcterms:created>
  <dcterms:modified xsi:type="dcterms:W3CDTF">2023-12-29T09:02:37Z</dcterms:modified>
</cp:coreProperties>
</file>