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1175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CurrencyX: </a:t>
            </a:r>
            <a:endParaRPr sz="56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088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Comprehensive Currency Converter Solution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Overall, the currency converter project is a comprehensive and versatile solution that empowers users with accurate currency conversions, historical data analysis, and a seamless user experience.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Source Code : https://github.com/anusha6380/CurrencyX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Presented By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-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objective of this project is to develop a currency converter program using Python that allows users to quickly and accurately convert between different currencies.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project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5767975" y="2551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</a:t>
            </a:r>
            <a:endParaRPr sz="1800"/>
          </a:p>
        </p:txBody>
      </p:sp>
      <p:sp>
        <p:nvSpPr>
          <p:cNvPr id="118" name="Google Shape;118;p27"/>
          <p:cNvSpPr/>
          <p:nvPr/>
        </p:nvSpPr>
        <p:spPr>
          <a:xfrm>
            <a:off x="5767975" y="991738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Interface</a:t>
            </a:r>
            <a:endParaRPr sz="1800"/>
          </a:p>
        </p:txBody>
      </p:sp>
      <p:sp>
        <p:nvSpPr>
          <p:cNvPr id="119" name="Google Shape;119;p27"/>
          <p:cNvSpPr/>
          <p:nvPr/>
        </p:nvSpPr>
        <p:spPr>
          <a:xfrm>
            <a:off x="5767975" y="17283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Input</a:t>
            </a:r>
            <a:endParaRPr sz="1800"/>
          </a:p>
        </p:txBody>
      </p:sp>
      <p:sp>
        <p:nvSpPr>
          <p:cNvPr id="120" name="Google Shape;120;p27"/>
          <p:cNvSpPr/>
          <p:nvPr/>
        </p:nvSpPr>
        <p:spPr>
          <a:xfrm>
            <a:off x="5767975" y="2464950"/>
            <a:ext cx="2148900" cy="5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Fetch Currency Data</a:t>
            </a:r>
            <a:endParaRPr sz="1800"/>
          </a:p>
        </p:txBody>
      </p:sp>
      <p:sp>
        <p:nvSpPr>
          <p:cNvPr id="121" name="Google Shape;121;p27"/>
          <p:cNvSpPr/>
          <p:nvPr/>
        </p:nvSpPr>
        <p:spPr>
          <a:xfrm>
            <a:off x="5767975" y="33029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 Currency</a:t>
            </a:r>
            <a:endParaRPr sz="1800"/>
          </a:p>
        </p:txBody>
      </p:sp>
      <p:sp>
        <p:nvSpPr>
          <p:cNvPr id="122" name="Google Shape;122;p27"/>
          <p:cNvSpPr/>
          <p:nvPr/>
        </p:nvSpPr>
        <p:spPr>
          <a:xfrm>
            <a:off x="5767975" y="40395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Display Currency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Technology Stack</a:t>
            </a:r>
            <a:endParaRPr sz="4400"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233050"/>
            <a:ext cx="61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Programming Language: Python-3.10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Frontend Framework: Tkinter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Backend: API Integration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API: Exchangerate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Development Tools : IDE, Sublime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Version Control : Git &amp; Github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Of The Project</a:t>
            </a:r>
            <a:endParaRPr sz="3600"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Real-time Currency Conversion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User-friendly Interface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Support for Multiple Currencies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Conversion Accuracy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Cross-Platform Compatibility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Lightweight and Fast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Clear and Informative Results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9235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from Existing Converters</a:t>
            </a:r>
            <a:endParaRPr/>
          </a:p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4939500" y="5630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existing currency conversion solutions often lack user-friendly interfaces, real-time exchange rates, or support for a wide range of currencies.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This project aims to address these limitations and provide a reliable and efficient currency conversion tool.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Ease and Convenience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Accurate and Reliable Results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Time and Effort Savings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Global Currency Support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User-Friendly Interface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Open Source and Extensibility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Cases</a:t>
            </a:r>
            <a:endParaRPr sz="3600"/>
          </a:p>
        </p:txBody>
      </p:sp>
      <p:sp>
        <p:nvSpPr>
          <p:cNvPr id="152" name="Google Shape;152;p32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 we can use this?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International Travelers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E-Commerce Shoppers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Traders and Investors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International Businesses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Students and Researchers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10954" r="10962" t="0"/>
          <a:stretch/>
        </p:blipFill>
        <p:spPr>
          <a:xfrm>
            <a:off x="4705150" y="361926"/>
            <a:ext cx="2035799" cy="195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 rotWithShape="1">
          <a:blip r:embed="rId4">
            <a:alphaModFix/>
          </a:blip>
          <a:srcRect b="1969" l="0" r="0" t="1978"/>
          <a:stretch/>
        </p:blipFill>
        <p:spPr>
          <a:xfrm>
            <a:off x="6796425" y="361926"/>
            <a:ext cx="2035800" cy="195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 rotWithShape="1">
          <a:blip r:embed="rId5">
            <a:alphaModFix/>
          </a:blip>
          <a:srcRect b="0" l="3340" r="3340" t="0"/>
          <a:stretch/>
        </p:blipFill>
        <p:spPr>
          <a:xfrm>
            <a:off x="4705200" y="2366436"/>
            <a:ext cx="4127100" cy="24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1826400" y="4445150"/>
            <a:ext cx="54912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Preview of the User Interface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25" y="300125"/>
            <a:ext cx="3642106" cy="39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975" y="300125"/>
            <a:ext cx="3642100" cy="3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