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ProximaNova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ProximaNova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roximaNova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42e3e7cd_1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42e3e7cd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42e3e7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42e3e7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d5f4b554c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d5f4b554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bab3a369_1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bab3a369_1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42e3e7cd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42e3e7cd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4400e73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d4400e73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9c40d9f9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d9c40d9f9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b9a3abeb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cb9a3abe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4400e736_2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4400e736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9c40d9f9_0_2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d9c40d9f9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cb9a3abeb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cb9a3abe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Google Shape;61;p1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" name="Google Shape;8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2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7" name="Google Shape;87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" name="Google Shape;88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3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ctrTitle"/>
          </p:nvPr>
        </p:nvSpPr>
        <p:spPr>
          <a:xfrm>
            <a:off x="510450" y="111755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CurrencyX: </a:t>
            </a:r>
            <a:endParaRPr sz="5600"/>
          </a:p>
        </p:txBody>
      </p:sp>
      <p:sp>
        <p:nvSpPr>
          <p:cNvPr id="105" name="Google Shape;105;p25"/>
          <p:cNvSpPr txBox="1"/>
          <p:nvPr>
            <p:ph idx="1" type="subTitle"/>
          </p:nvPr>
        </p:nvSpPr>
        <p:spPr>
          <a:xfrm>
            <a:off x="510450" y="3088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 Comprehensive Currency Converter Solution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Conclusion</a:t>
            </a:r>
            <a:endParaRPr sz="3600"/>
          </a:p>
        </p:txBody>
      </p:sp>
      <p:sp>
        <p:nvSpPr>
          <p:cNvPr id="168" name="Google Shape;168;p34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Overall, the currency converter project is a comprehensive and versatile solution that empowers users with accurate currency conversions, historical data analysis, and a seamless user experience. 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5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 You</a:t>
            </a:r>
            <a:endParaRPr sz="6000"/>
          </a:p>
        </p:txBody>
      </p:sp>
      <p:sp>
        <p:nvSpPr>
          <p:cNvPr id="174" name="Google Shape;174;p35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-"/>
            </a:pPr>
            <a:r>
              <a:rPr b="1" lang="en">
                <a:solidFill>
                  <a:schemeClr val="accent1"/>
                </a:solidFill>
              </a:rPr>
              <a:t>Presented By</a:t>
            </a:r>
            <a:endParaRPr b="1">
              <a:solidFill>
                <a:schemeClr val="accent1"/>
              </a:solidFill>
            </a:endParaRPr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1"/>
                </a:solidFill>
              </a:rPr>
              <a:t>-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Problem Statement</a:t>
            </a:r>
            <a:endParaRPr sz="3600"/>
          </a:p>
        </p:txBody>
      </p:sp>
      <p:sp>
        <p:nvSpPr>
          <p:cNvPr id="111" name="Google Shape;111;p26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The objective of this project is to develop a currency converter program using Python that allows users to quickly and accurately convert between different currencies.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/>
          <p:nvPr>
            <p:ph type="title"/>
          </p:nvPr>
        </p:nvSpPr>
        <p:spPr>
          <a:xfrm>
            <a:off x="265500" y="1816950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 of the project</a:t>
            </a:r>
            <a:endParaRPr/>
          </a:p>
        </p:txBody>
      </p:sp>
      <p:sp>
        <p:nvSpPr>
          <p:cNvPr id="117" name="Google Shape;117;p27"/>
          <p:cNvSpPr/>
          <p:nvPr/>
        </p:nvSpPr>
        <p:spPr>
          <a:xfrm>
            <a:off x="5767975" y="255150"/>
            <a:ext cx="2148900" cy="45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Start</a:t>
            </a:r>
            <a:endParaRPr sz="1800"/>
          </a:p>
        </p:txBody>
      </p:sp>
      <p:sp>
        <p:nvSpPr>
          <p:cNvPr id="118" name="Google Shape;118;p27"/>
          <p:cNvSpPr/>
          <p:nvPr/>
        </p:nvSpPr>
        <p:spPr>
          <a:xfrm>
            <a:off x="5767975" y="991738"/>
            <a:ext cx="2148900" cy="45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User Interface</a:t>
            </a:r>
            <a:endParaRPr sz="1800"/>
          </a:p>
        </p:txBody>
      </p:sp>
      <p:sp>
        <p:nvSpPr>
          <p:cNvPr id="119" name="Google Shape;119;p27"/>
          <p:cNvSpPr/>
          <p:nvPr/>
        </p:nvSpPr>
        <p:spPr>
          <a:xfrm>
            <a:off x="5767975" y="1728350"/>
            <a:ext cx="2148900" cy="45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User Input</a:t>
            </a:r>
            <a:endParaRPr sz="1800"/>
          </a:p>
        </p:txBody>
      </p:sp>
      <p:sp>
        <p:nvSpPr>
          <p:cNvPr id="120" name="Google Shape;120;p27"/>
          <p:cNvSpPr/>
          <p:nvPr/>
        </p:nvSpPr>
        <p:spPr>
          <a:xfrm>
            <a:off x="5767975" y="2464950"/>
            <a:ext cx="2148900" cy="558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Fetch Currency Data</a:t>
            </a:r>
            <a:endParaRPr sz="1800"/>
          </a:p>
        </p:txBody>
      </p:sp>
      <p:sp>
        <p:nvSpPr>
          <p:cNvPr id="121" name="Google Shape;121;p27"/>
          <p:cNvSpPr/>
          <p:nvPr/>
        </p:nvSpPr>
        <p:spPr>
          <a:xfrm>
            <a:off x="5767975" y="3302950"/>
            <a:ext cx="2148900" cy="45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Convert Currency</a:t>
            </a:r>
            <a:endParaRPr sz="1800"/>
          </a:p>
        </p:txBody>
      </p:sp>
      <p:sp>
        <p:nvSpPr>
          <p:cNvPr id="122" name="Google Shape;122;p27"/>
          <p:cNvSpPr/>
          <p:nvPr/>
        </p:nvSpPr>
        <p:spPr>
          <a:xfrm>
            <a:off x="5767975" y="4039550"/>
            <a:ext cx="2148900" cy="45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Display Currency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 txBox="1"/>
          <p:nvPr>
            <p:ph type="title"/>
          </p:nvPr>
        </p:nvSpPr>
        <p:spPr>
          <a:xfrm>
            <a:off x="311700" y="377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/>
              <a:t>Technology Stack</a:t>
            </a:r>
            <a:endParaRPr sz="4400"/>
          </a:p>
        </p:txBody>
      </p:sp>
      <p:sp>
        <p:nvSpPr>
          <p:cNvPr id="128" name="Google Shape;128;p28"/>
          <p:cNvSpPr txBox="1"/>
          <p:nvPr>
            <p:ph idx="1" type="body"/>
          </p:nvPr>
        </p:nvSpPr>
        <p:spPr>
          <a:xfrm>
            <a:off x="311700" y="1233050"/>
            <a:ext cx="6161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❖"/>
            </a:pPr>
            <a:r>
              <a:rPr lang="en" sz="2400">
                <a:solidFill>
                  <a:schemeClr val="accent1"/>
                </a:solidFill>
              </a:rPr>
              <a:t>Programming Language: Python-3.10</a:t>
            </a:r>
            <a:endParaRPr sz="2400">
              <a:solidFill>
                <a:schemeClr val="accent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❖"/>
            </a:pPr>
            <a:r>
              <a:rPr lang="en" sz="2400">
                <a:solidFill>
                  <a:schemeClr val="accent1"/>
                </a:solidFill>
              </a:rPr>
              <a:t>Frontend Framework: Tkinter</a:t>
            </a:r>
            <a:endParaRPr sz="2400">
              <a:solidFill>
                <a:schemeClr val="accent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❖"/>
            </a:pPr>
            <a:r>
              <a:rPr lang="en" sz="2400">
                <a:solidFill>
                  <a:schemeClr val="accent1"/>
                </a:solidFill>
              </a:rPr>
              <a:t>Backend: API Integration</a:t>
            </a:r>
            <a:endParaRPr sz="2400">
              <a:solidFill>
                <a:schemeClr val="accent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❖"/>
            </a:pPr>
            <a:r>
              <a:rPr lang="en" sz="2400">
                <a:solidFill>
                  <a:schemeClr val="accent1"/>
                </a:solidFill>
              </a:rPr>
              <a:t>API: Exchangerate</a:t>
            </a:r>
            <a:endParaRPr sz="2400">
              <a:solidFill>
                <a:schemeClr val="accent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❖"/>
            </a:pPr>
            <a:r>
              <a:rPr lang="en" sz="2400">
                <a:solidFill>
                  <a:schemeClr val="accent1"/>
                </a:solidFill>
              </a:rPr>
              <a:t>Development Tools : IDE, Sublime</a:t>
            </a:r>
            <a:endParaRPr sz="2400">
              <a:solidFill>
                <a:schemeClr val="accent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❖"/>
            </a:pPr>
            <a:r>
              <a:rPr lang="en" sz="2400">
                <a:solidFill>
                  <a:schemeClr val="accent1"/>
                </a:solidFill>
              </a:rPr>
              <a:t>Version Control : Git &amp; Github</a:t>
            </a:r>
            <a:endParaRPr sz="24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Features Of The Project</a:t>
            </a:r>
            <a:endParaRPr sz="3600"/>
          </a:p>
        </p:txBody>
      </p:sp>
      <p:sp>
        <p:nvSpPr>
          <p:cNvPr id="134" name="Google Shape;134;p29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❖"/>
            </a:pPr>
            <a:r>
              <a:rPr lang="en" sz="2400">
                <a:solidFill>
                  <a:schemeClr val="accent2"/>
                </a:solidFill>
              </a:rPr>
              <a:t>Real-time Currency Conversion</a:t>
            </a:r>
            <a:endParaRPr sz="2400">
              <a:solidFill>
                <a:schemeClr val="accent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❖"/>
            </a:pPr>
            <a:r>
              <a:rPr lang="en" sz="2400">
                <a:solidFill>
                  <a:schemeClr val="accent2"/>
                </a:solidFill>
              </a:rPr>
              <a:t>User-friendly Interface</a:t>
            </a:r>
            <a:endParaRPr sz="2400">
              <a:solidFill>
                <a:schemeClr val="accent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❖"/>
            </a:pPr>
            <a:r>
              <a:rPr lang="en" sz="2400">
                <a:solidFill>
                  <a:schemeClr val="accent2"/>
                </a:solidFill>
              </a:rPr>
              <a:t>Support for Multiple Currencies</a:t>
            </a:r>
            <a:endParaRPr sz="2400">
              <a:solidFill>
                <a:schemeClr val="accent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❖"/>
            </a:pPr>
            <a:r>
              <a:rPr lang="en" sz="2400">
                <a:solidFill>
                  <a:schemeClr val="accent2"/>
                </a:solidFill>
              </a:rPr>
              <a:t>Conversion Accuracy</a:t>
            </a:r>
            <a:endParaRPr sz="2400">
              <a:solidFill>
                <a:schemeClr val="accent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❖"/>
            </a:pPr>
            <a:r>
              <a:rPr lang="en" sz="2400">
                <a:solidFill>
                  <a:schemeClr val="accent2"/>
                </a:solidFill>
              </a:rPr>
              <a:t>Cross-Platform Compatibility</a:t>
            </a:r>
            <a:endParaRPr sz="2400">
              <a:solidFill>
                <a:schemeClr val="accent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❖"/>
            </a:pPr>
            <a:r>
              <a:rPr lang="en" sz="2400">
                <a:solidFill>
                  <a:schemeClr val="accent2"/>
                </a:solidFill>
              </a:rPr>
              <a:t>Lightweight and Fast</a:t>
            </a:r>
            <a:endParaRPr sz="2400">
              <a:solidFill>
                <a:schemeClr val="accent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❖"/>
            </a:pPr>
            <a:r>
              <a:rPr lang="en" sz="2400">
                <a:solidFill>
                  <a:schemeClr val="accent2"/>
                </a:solidFill>
              </a:rPr>
              <a:t>Clear and Informative Results</a:t>
            </a:r>
            <a:endParaRPr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/>
          <p:nvPr>
            <p:ph type="title"/>
          </p:nvPr>
        </p:nvSpPr>
        <p:spPr>
          <a:xfrm>
            <a:off x="292350" y="1816950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Differences from Existing Converters</a:t>
            </a:r>
            <a:endParaRPr/>
          </a:p>
        </p:txBody>
      </p:sp>
      <p:sp>
        <p:nvSpPr>
          <p:cNvPr id="140" name="Google Shape;140;p30"/>
          <p:cNvSpPr txBox="1"/>
          <p:nvPr>
            <p:ph idx="2" type="body"/>
          </p:nvPr>
        </p:nvSpPr>
        <p:spPr>
          <a:xfrm>
            <a:off x="4939500" y="56305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existing currency conversion solutions often lack user-friendly interfaces, real-time exchange rates, or support for a wide range of currencies.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This project aims to address these limitations and provide a reliable and efficient currency conversion tool.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</a:t>
            </a:r>
            <a:endParaRPr/>
          </a:p>
        </p:txBody>
      </p:sp>
      <p:sp>
        <p:nvSpPr>
          <p:cNvPr id="146" name="Google Shape;14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❖"/>
            </a:pPr>
            <a:r>
              <a:rPr lang="en" sz="2400">
                <a:solidFill>
                  <a:schemeClr val="accent1"/>
                </a:solidFill>
              </a:rPr>
              <a:t>Ease and Convenience</a:t>
            </a:r>
            <a:endParaRPr sz="2400">
              <a:solidFill>
                <a:schemeClr val="accent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❖"/>
            </a:pPr>
            <a:r>
              <a:rPr lang="en" sz="2400">
                <a:solidFill>
                  <a:schemeClr val="accent1"/>
                </a:solidFill>
              </a:rPr>
              <a:t>Accurate and Reliable Results</a:t>
            </a:r>
            <a:endParaRPr sz="2400">
              <a:solidFill>
                <a:schemeClr val="accent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❖"/>
            </a:pPr>
            <a:r>
              <a:rPr lang="en" sz="2400">
                <a:solidFill>
                  <a:schemeClr val="accent1"/>
                </a:solidFill>
              </a:rPr>
              <a:t>Time and Effort Savings</a:t>
            </a:r>
            <a:endParaRPr sz="2400">
              <a:solidFill>
                <a:schemeClr val="accent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❖"/>
            </a:pPr>
            <a:r>
              <a:rPr lang="en" sz="2400">
                <a:solidFill>
                  <a:schemeClr val="accent1"/>
                </a:solidFill>
              </a:rPr>
              <a:t>Global Currency Support</a:t>
            </a:r>
            <a:endParaRPr sz="2400">
              <a:solidFill>
                <a:schemeClr val="accent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❖"/>
            </a:pPr>
            <a:r>
              <a:rPr lang="en" sz="2400">
                <a:solidFill>
                  <a:schemeClr val="accent1"/>
                </a:solidFill>
              </a:rPr>
              <a:t>User-Friendly Interface</a:t>
            </a:r>
            <a:endParaRPr sz="2400">
              <a:solidFill>
                <a:schemeClr val="accent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❖"/>
            </a:pPr>
            <a:r>
              <a:rPr lang="en" sz="2400">
                <a:solidFill>
                  <a:schemeClr val="accent1"/>
                </a:solidFill>
              </a:rPr>
              <a:t>Open Source and Extensibility</a:t>
            </a:r>
            <a:endParaRPr sz="24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2"/>
          <p:cNvSpPr txBox="1"/>
          <p:nvPr>
            <p:ph idx="4294967295" type="title"/>
          </p:nvPr>
        </p:nvSpPr>
        <p:spPr>
          <a:xfrm>
            <a:off x="311700" y="445025"/>
            <a:ext cx="4084500" cy="10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Use Cases</a:t>
            </a:r>
            <a:endParaRPr sz="3600"/>
          </a:p>
        </p:txBody>
      </p:sp>
      <p:sp>
        <p:nvSpPr>
          <p:cNvPr id="152" name="Google Shape;152;p32"/>
          <p:cNvSpPr txBox="1"/>
          <p:nvPr>
            <p:ph idx="4294967295" type="body"/>
          </p:nvPr>
        </p:nvSpPr>
        <p:spPr>
          <a:xfrm>
            <a:off x="311700" y="1630600"/>
            <a:ext cx="4084500" cy="31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Where we can use this?</a:t>
            </a:r>
            <a:endParaRPr>
              <a:solidFill>
                <a:schemeClr val="accent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AutoNum type="arabicPeriod"/>
            </a:pPr>
            <a:r>
              <a:rPr lang="en">
                <a:solidFill>
                  <a:schemeClr val="accent1"/>
                </a:solidFill>
              </a:rPr>
              <a:t>International Travelers</a:t>
            </a:r>
            <a:endParaRPr>
              <a:solidFill>
                <a:schemeClr val="accent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AutoNum type="arabicPeriod"/>
            </a:pPr>
            <a:r>
              <a:rPr lang="en">
                <a:solidFill>
                  <a:schemeClr val="accent1"/>
                </a:solidFill>
              </a:rPr>
              <a:t>E-Commerce Shoppers</a:t>
            </a:r>
            <a:endParaRPr>
              <a:solidFill>
                <a:schemeClr val="accent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AutoNum type="arabicPeriod"/>
            </a:pPr>
            <a:r>
              <a:rPr lang="en">
                <a:solidFill>
                  <a:schemeClr val="accent1"/>
                </a:solidFill>
              </a:rPr>
              <a:t>Traders and Investors</a:t>
            </a:r>
            <a:endParaRPr>
              <a:solidFill>
                <a:schemeClr val="accent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AutoNum type="arabicPeriod"/>
            </a:pPr>
            <a:r>
              <a:rPr lang="en">
                <a:solidFill>
                  <a:schemeClr val="accent1"/>
                </a:solidFill>
              </a:rPr>
              <a:t>International Businesses</a:t>
            </a:r>
            <a:endParaRPr>
              <a:solidFill>
                <a:schemeClr val="accent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AutoNum type="arabicPeriod"/>
            </a:pPr>
            <a:r>
              <a:rPr lang="en">
                <a:solidFill>
                  <a:schemeClr val="accent1"/>
                </a:solidFill>
              </a:rPr>
              <a:t>Students and Researchers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53" name="Google Shape;153;p32"/>
          <p:cNvPicPr preferRelativeResize="0"/>
          <p:nvPr/>
        </p:nvPicPr>
        <p:blipFill rotWithShape="1">
          <a:blip r:embed="rId3">
            <a:alphaModFix/>
          </a:blip>
          <a:srcRect b="0" l="10954" r="10962" t="0"/>
          <a:stretch/>
        </p:blipFill>
        <p:spPr>
          <a:xfrm>
            <a:off x="4705150" y="361926"/>
            <a:ext cx="2035799" cy="1955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32"/>
          <p:cNvPicPr preferRelativeResize="0"/>
          <p:nvPr/>
        </p:nvPicPr>
        <p:blipFill rotWithShape="1">
          <a:blip r:embed="rId4">
            <a:alphaModFix/>
          </a:blip>
          <a:srcRect b="1969" l="0" r="0" t="1978"/>
          <a:stretch/>
        </p:blipFill>
        <p:spPr>
          <a:xfrm>
            <a:off x="6796425" y="361926"/>
            <a:ext cx="2035800" cy="1955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32"/>
          <p:cNvPicPr preferRelativeResize="0"/>
          <p:nvPr/>
        </p:nvPicPr>
        <p:blipFill rotWithShape="1">
          <a:blip r:embed="rId5">
            <a:alphaModFix/>
          </a:blip>
          <a:srcRect b="0" l="3340" r="3340" t="0"/>
          <a:stretch/>
        </p:blipFill>
        <p:spPr>
          <a:xfrm>
            <a:off x="4705200" y="2366436"/>
            <a:ext cx="4127100" cy="2420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3"/>
          <p:cNvSpPr txBox="1"/>
          <p:nvPr>
            <p:ph idx="1" type="body"/>
          </p:nvPr>
        </p:nvSpPr>
        <p:spPr>
          <a:xfrm>
            <a:off x="1826400" y="4445150"/>
            <a:ext cx="5491200" cy="3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Preview of the User Interface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61" name="Google Shape;16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025" y="300125"/>
            <a:ext cx="3642106" cy="393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1975" y="300125"/>
            <a:ext cx="3642100" cy="393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