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3.jpeg" ContentType="image/jpeg"/>
  <Override PartName="/ppt/media/image23.png" ContentType="image/png"/>
  <Override PartName="/ppt/media/image12.png" ContentType="image/png"/>
  <Override PartName="/ppt/media/image9.png" ContentType="image/png"/>
  <Override PartName="/ppt/media/image8.png" ContentType="image/png"/>
  <Override PartName="/ppt/media/image11.png" ContentType="image/png"/>
  <Override PartName="/ppt/media/image7.jpeg" ContentType="image/jpeg"/>
  <Override PartName="/ppt/media/image18.png" ContentType="image/png"/>
  <Override PartName="/ppt/media/image20.png" ContentType="image/png"/>
  <Override PartName="/ppt/media/image6.png" ContentType="image/png"/>
  <Override PartName="/ppt/media/image22.png" ContentType="image/png"/>
  <Override PartName="/ppt/media/image5.png" ContentType="image/png"/>
  <Override PartName="/ppt/media/image10.png" ContentType="image/png"/>
  <Override PartName="/ppt/media/image21.png" ContentType="image/png"/>
  <Override PartName="/ppt/media/image19.png" ContentType="image/png"/>
  <Override PartName="/ppt/media/image1.png" ContentType="image/png"/>
  <Override PartName="/ppt/media/image17.png" ContentType="image/png"/>
  <Override PartName="/ppt/media/image16.png" ContentType="image/png"/>
  <Override PartName="/ppt/media/image15.jpeg" ContentType="image/jpeg"/>
  <Override PartName="/ppt/media/image14.png" ContentType="image/png"/>
  <Override PartName="/ppt/media/image3.png" ContentType="image/png"/>
  <Override PartName="/ppt/media/image4.jpeg" ContentType="image/jpeg"/>
  <Override PartName="/ppt/media/image2.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9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9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9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9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9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3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8"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4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41"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4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4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9377280" y="4680"/>
            <a:ext cx="1217160" cy="685224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 name="CustomShape 2"/>
          <p:cNvSpPr/>
          <p:nvPr/>
        </p:nvSpPr>
        <p:spPr>
          <a:xfrm>
            <a:off x="7448760" y="3695040"/>
            <a:ext cx="4741920" cy="316224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2" name="CustomShape 3"/>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3" name="CustomShape 4"/>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4" name="CustomShape 5"/>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 name="CustomShape 6"/>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6" name="CustomShape 7"/>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7" name="CustomShape 8"/>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8" name="CustomShape 9"/>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9" name="CustomShape 10"/>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0"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11"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9377280" y="4680"/>
            <a:ext cx="1217160" cy="685224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49" name="CustomShape 2"/>
          <p:cNvSpPr/>
          <p:nvPr/>
        </p:nvSpPr>
        <p:spPr>
          <a:xfrm>
            <a:off x="7448760" y="3695040"/>
            <a:ext cx="4741920" cy="316224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50" name="CustomShape 3"/>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51" name="CustomShape 4"/>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52" name="CustomShape 5"/>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53" name="CustomShape 6"/>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54" name="CustomShape 7"/>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55" name="CustomShape 8"/>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56" name="CustomShape 9"/>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57" name="CustomShape 10"/>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58" name="PlaceHolder 1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a:t>
            </a:r>
            <a:r>
              <a:rPr b="0" lang="en-IN" sz="4400" spc="-1" strike="noStrike">
                <a:latin typeface="Arial"/>
              </a:rPr>
              <a:t>text format</a:t>
            </a:r>
            <a:endParaRPr b="0" lang="en-IN" sz="4400" spc="-1" strike="noStrike">
              <a:latin typeface="Arial"/>
            </a:endParaRPr>
          </a:p>
        </p:txBody>
      </p:sp>
      <p:sp>
        <p:nvSpPr>
          <p:cNvPr id="59" name="PlaceHolder 1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6" name="CustomShape 1"/>
          <p:cNvSpPr/>
          <p:nvPr/>
        </p:nvSpPr>
        <p:spPr>
          <a:xfrm>
            <a:off x="9377280" y="4680"/>
            <a:ext cx="1217160" cy="685224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97" name="CustomShape 2"/>
          <p:cNvSpPr/>
          <p:nvPr/>
        </p:nvSpPr>
        <p:spPr>
          <a:xfrm>
            <a:off x="7448760" y="3695040"/>
            <a:ext cx="4741920" cy="316224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98" name="CustomShape 3"/>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99" name="CustomShape 4"/>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00" name="CustomShape 5"/>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01" name="CustomShape 6"/>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02" name="CustomShape 7"/>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03" name="CustomShape 8"/>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04" name="CustomShape 9"/>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sp>
        <p:nvSpPr>
          <p:cNvPr id="105" name="CustomShape 10"/>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06" name="PlaceHolder 11"/>
          <p:cNvSpPr>
            <a:spLocks noGrp="1"/>
          </p:cNvSpPr>
          <p:nvPr>
            <p:ph type="title"/>
          </p:nvPr>
        </p:nvSpPr>
        <p:spPr>
          <a:xfrm>
            <a:off x="609480" y="273600"/>
            <a:ext cx="10972080" cy="1144440"/>
          </a:xfrm>
          <a:prstGeom prst="rect">
            <a:avLst/>
          </a:prstGeom>
        </p:spPr>
        <p:txBody>
          <a:bodyPr lIns="0" rIns="0" tIns="0" bIns="0" anchor="ctr">
            <a:noAutofit/>
          </a:bodyPr>
          <a:p>
            <a:r>
              <a:rPr b="0" lang="en-IN" sz="1800" spc="-1" strike="noStrike">
                <a:latin typeface="Arial"/>
              </a:rPr>
              <a:t>Cl</a:t>
            </a:r>
            <a:r>
              <a:rPr b="0" lang="en-IN" sz="1800" spc="-1" strike="noStrike">
                <a:latin typeface="Arial"/>
              </a:rPr>
              <a:t>ic</a:t>
            </a:r>
            <a:r>
              <a:rPr b="0" lang="en-IN" sz="1800" spc="-1" strike="noStrike">
                <a:latin typeface="Arial"/>
              </a:rPr>
              <a:t>k </a:t>
            </a:r>
            <a:r>
              <a:rPr b="0" lang="en-IN" sz="1800" spc="-1" strike="noStrike">
                <a:latin typeface="Arial"/>
              </a:rPr>
              <a:t>to </a:t>
            </a:r>
            <a:r>
              <a:rPr b="0" lang="en-IN" sz="1800" spc="-1" strike="noStrike">
                <a:latin typeface="Arial"/>
              </a:rPr>
              <a:t>e</a:t>
            </a:r>
            <a:r>
              <a:rPr b="0" lang="en-IN" sz="1800" spc="-1" strike="noStrike">
                <a:latin typeface="Arial"/>
              </a:rPr>
              <a:t>di</a:t>
            </a:r>
            <a:r>
              <a:rPr b="0" lang="en-IN" sz="1800" spc="-1" strike="noStrike">
                <a:latin typeface="Arial"/>
              </a:rPr>
              <a:t>t </a:t>
            </a:r>
            <a:r>
              <a:rPr b="0" lang="en-IN" sz="1800" spc="-1" strike="noStrike">
                <a:latin typeface="Arial"/>
              </a:rPr>
              <a:t>th</a:t>
            </a:r>
            <a:r>
              <a:rPr b="0" lang="en-IN" sz="1800" spc="-1" strike="noStrike">
                <a:latin typeface="Arial"/>
              </a:rPr>
              <a:t>e </a:t>
            </a:r>
            <a:r>
              <a:rPr b="0" lang="en-IN" sz="1800" spc="-1" strike="noStrike">
                <a:latin typeface="Arial"/>
              </a:rPr>
              <a:t>tit</a:t>
            </a:r>
            <a:r>
              <a:rPr b="0" lang="en-IN" sz="1800" spc="-1" strike="noStrike">
                <a:latin typeface="Arial"/>
              </a:rPr>
              <a:t>le </a:t>
            </a:r>
            <a:r>
              <a:rPr b="0" lang="en-IN" sz="1800" spc="-1" strike="noStrike">
                <a:latin typeface="Arial"/>
              </a:rPr>
              <a:t>te</a:t>
            </a:r>
            <a:r>
              <a:rPr b="0" lang="en-IN" sz="1800" spc="-1" strike="noStrike">
                <a:latin typeface="Arial"/>
              </a:rPr>
              <a:t>xt </a:t>
            </a:r>
            <a:r>
              <a:rPr b="0" lang="en-IN" sz="1800" spc="-1" strike="noStrike">
                <a:latin typeface="Arial"/>
              </a:rPr>
              <a:t>fo</a:t>
            </a:r>
            <a:r>
              <a:rPr b="0" lang="en-IN" sz="1800" spc="-1" strike="noStrike">
                <a:latin typeface="Arial"/>
              </a:rPr>
              <a:t>r</a:t>
            </a:r>
            <a:r>
              <a:rPr b="0" lang="en-IN" sz="1800" spc="-1" strike="noStrike">
                <a:latin typeface="Arial"/>
              </a:rPr>
              <a:t>m</a:t>
            </a:r>
            <a:r>
              <a:rPr b="0" lang="en-IN" sz="1800" spc="-1" strike="noStrike">
                <a:latin typeface="Arial"/>
              </a:rPr>
              <a:t>at</a:t>
            </a:r>
            <a:endParaRPr b="0" lang="en-IN" sz="1800" spc="-1" strike="noStrike">
              <a:latin typeface="Arial"/>
            </a:endParaRPr>
          </a:p>
        </p:txBody>
      </p:sp>
      <p:sp>
        <p:nvSpPr>
          <p:cNvPr id="107" name="PlaceHolder 1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hyperlink" Target="https://github.com/anusha9059/Keylogger_security_project"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jpeg"/><Relationship Id="rId4"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4" name="Group 1"/>
          <p:cNvGrpSpPr/>
          <p:nvPr/>
        </p:nvGrpSpPr>
        <p:grpSpPr>
          <a:xfrm>
            <a:off x="0" y="47880"/>
            <a:ext cx="1741320" cy="1332000"/>
            <a:chOff x="0" y="47880"/>
            <a:chExt cx="1741320" cy="1332000"/>
          </a:xfrm>
        </p:grpSpPr>
        <p:sp>
          <p:nvSpPr>
            <p:cNvPr id="145" name="CustomShape 2"/>
            <p:cNvSpPr/>
            <p:nvPr/>
          </p:nvSpPr>
          <p:spPr>
            <a:xfrm>
              <a:off x="0" y="324000"/>
              <a:ext cx="1227240" cy="1055880"/>
            </a:xfrm>
            <a:custGeom>
              <a:avLst/>
              <a:gd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style>
            <a:lnRef idx="0"/>
            <a:fillRef idx="0"/>
            <a:effectRef idx="0"/>
            <a:fontRef idx="minor"/>
          </p:style>
        </p:sp>
        <p:sp>
          <p:nvSpPr>
            <p:cNvPr id="146" name="CustomShape 3"/>
            <p:cNvSpPr/>
            <p:nvPr/>
          </p:nvSpPr>
          <p:spPr>
            <a:xfrm>
              <a:off x="1095120" y="47880"/>
              <a:ext cx="646200" cy="560520"/>
            </a:xfrm>
            <a:custGeom>
              <a:avLst/>
              <a:gd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style>
            <a:lnRef idx="0"/>
            <a:fillRef idx="0"/>
            <a:effectRef idx="0"/>
            <a:fontRef idx="minor"/>
          </p:style>
        </p:sp>
      </p:grpSp>
      <p:sp>
        <p:nvSpPr>
          <p:cNvPr id="147" name="CustomShape 4"/>
          <p:cNvSpPr/>
          <p:nvPr/>
        </p:nvSpPr>
        <p:spPr>
          <a:xfrm>
            <a:off x="0" y="2340000"/>
            <a:ext cx="1665360" cy="1436760"/>
          </a:xfrm>
          <a:custGeom>
            <a:avLst/>
            <a:gd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style>
          <a:lnRef idx="0"/>
          <a:fillRef idx="0"/>
          <a:effectRef idx="0"/>
          <a:fontRef idx="minor"/>
        </p:style>
      </p:sp>
      <p:sp>
        <p:nvSpPr>
          <p:cNvPr id="148" name="CustomShape 5"/>
          <p:cNvSpPr/>
          <p:nvPr/>
        </p:nvSpPr>
        <p:spPr>
          <a:xfrm>
            <a:off x="0" y="1800000"/>
            <a:ext cx="722520" cy="617760"/>
          </a:xfrm>
          <a:custGeom>
            <a:avLst/>
            <a:gd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style>
          <a:lnRef idx="0"/>
          <a:fillRef idx="0"/>
          <a:effectRef idx="0"/>
          <a:fontRef idx="minor"/>
        </p:style>
      </p:sp>
      <p:sp>
        <p:nvSpPr>
          <p:cNvPr id="149" name="CustomShape 6"/>
          <p:cNvSpPr/>
          <p:nvPr/>
        </p:nvSpPr>
        <p:spPr>
          <a:xfrm>
            <a:off x="1980000" y="1980000"/>
            <a:ext cx="7918920" cy="1160640"/>
          </a:xfrm>
          <a:prstGeom prst="rect">
            <a:avLst/>
          </a:prstGeom>
          <a:noFill/>
          <a:ln>
            <a:noFill/>
          </a:ln>
        </p:spPr>
        <p:style>
          <a:lnRef idx="0"/>
          <a:fillRef idx="0"/>
          <a:effectRef idx="0"/>
          <a:fontRef idx="minor"/>
        </p:style>
        <p:txBody>
          <a:bodyPr lIns="0" rIns="0" tIns="16560" bIns="0">
            <a:noAutofit/>
          </a:bodyPr>
          <a:p>
            <a:pPr marL="3213720">
              <a:lnSpc>
                <a:spcPct val="100000"/>
              </a:lnSpc>
              <a:spcBef>
                <a:spcPts val="130"/>
              </a:spcBef>
              <a:tabLst>
                <a:tab algn="l" pos="0"/>
              </a:tabLst>
            </a:pPr>
            <a:r>
              <a:rPr b="1" lang="en-US" sz="3200" spc="4" strike="noStrike">
                <a:solidFill>
                  <a:srgbClr val="355269"/>
                </a:solidFill>
                <a:latin typeface="Trebuchet MS"/>
                <a:ea typeface="DejaVu Sans"/>
              </a:rPr>
              <a:t>KODURU ANUSHA</a:t>
            </a:r>
            <a:endParaRPr b="0" lang="en-IN" sz="3200" spc="-1" strike="noStrike">
              <a:latin typeface="Arial"/>
            </a:endParaRPr>
          </a:p>
        </p:txBody>
      </p:sp>
      <p:sp>
        <p:nvSpPr>
          <p:cNvPr id="150" name="CustomShape 7"/>
          <p:cNvSpPr/>
          <p:nvPr/>
        </p:nvSpPr>
        <p:spPr>
          <a:xfrm>
            <a:off x="7020000" y="3420000"/>
            <a:ext cx="2878920" cy="378000"/>
          </a:xfrm>
          <a:prstGeom prst="rect">
            <a:avLst/>
          </a:prstGeom>
          <a:noFill/>
          <a:ln>
            <a:noFill/>
          </a:ln>
        </p:spPr>
        <p:style>
          <a:lnRef idx="0"/>
          <a:fillRef idx="0"/>
          <a:effectRef idx="0"/>
          <a:fontRef idx="minor"/>
        </p:style>
        <p:txBody>
          <a:bodyPr lIns="0" rIns="0" tIns="12600" bIns="0">
            <a:spAutoFit/>
          </a:bodyPr>
          <a:p>
            <a:pPr marL="12600">
              <a:lnSpc>
                <a:spcPct val="100000"/>
              </a:lnSpc>
              <a:spcBef>
                <a:spcPts val="99"/>
              </a:spcBef>
            </a:pPr>
            <a:r>
              <a:rPr b="1" lang="en-US" sz="2400" spc="1" strike="noStrike">
                <a:solidFill>
                  <a:srgbClr val="2d936b"/>
                </a:solidFill>
                <a:latin typeface="Trebuchet MS"/>
                <a:ea typeface="DejaVu Sans"/>
              </a:rPr>
              <a:t>Final</a:t>
            </a:r>
            <a:r>
              <a:rPr b="1" lang="en-US" sz="2400" spc="-165" strike="noStrike">
                <a:solidFill>
                  <a:srgbClr val="2d936b"/>
                </a:solidFill>
                <a:latin typeface="Trebuchet MS"/>
                <a:ea typeface="DejaVu Sans"/>
              </a:rPr>
              <a:t> </a:t>
            </a:r>
            <a:r>
              <a:rPr b="1" lang="en-US" sz="2400" spc="-7" strike="noStrike">
                <a:solidFill>
                  <a:srgbClr val="2d936b"/>
                </a:solidFill>
                <a:latin typeface="Trebuchet MS"/>
                <a:ea typeface="DejaVu Sans"/>
              </a:rPr>
              <a:t>Project</a:t>
            </a:r>
            <a:endParaRPr b="0" lang="en-IN" sz="2400" spc="-1" strike="noStrike">
              <a:latin typeface="Arial"/>
            </a:endParaRPr>
          </a:p>
        </p:txBody>
      </p:sp>
      <p:pic>
        <p:nvPicPr>
          <p:cNvPr id="151" name="object 9" descr=""/>
          <p:cNvPicPr/>
          <p:nvPr/>
        </p:nvPicPr>
        <p:blipFill>
          <a:blip r:embed="rId1"/>
          <a:stretch/>
        </p:blipFill>
        <p:spPr>
          <a:xfrm>
            <a:off x="676440" y="6467400"/>
            <a:ext cx="2141640" cy="198720"/>
          </a:xfrm>
          <a:prstGeom prst="rect">
            <a:avLst/>
          </a:prstGeom>
          <a:ln>
            <a:noFill/>
          </a:ln>
        </p:spPr>
      </p:pic>
      <p:sp>
        <p:nvSpPr>
          <p:cNvPr id="152" name="CustomShape 8"/>
          <p:cNvSpPr/>
          <p:nvPr/>
        </p:nvSpPr>
        <p:spPr>
          <a:xfrm>
            <a:off x="739800" y="6473160"/>
            <a:ext cx="1797480" cy="173880"/>
          </a:xfrm>
          <a:prstGeom prst="rect">
            <a:avLst/>
          </a:prstGeom>
          <a:noFill/>
          <a:ln>
            <a:noFill/>
          </a:ln>
        </p:spPr>
        <p:style>
          <a:lnRef idx="0"/>
          <a:fillRef idx="0"/>
          <a:effectRef idx="0"/>
          <a:fontRef idx="minor"/>
        </p:style>
      </p:sp>
      <p:sp>
        <p:nvSpPr>
          <p:cNvPr id="153" name="CustomShape 9"/>
          <p:cNvSpPr/>
          <p:nvPr/>
        </p:nvSpPr>
        <p:spPr>
          <a:xfrm>
            <a:off x="11353320" y="6473160"/>
            <a:ext cx="149760" cy="398340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tabLst>
                <a:tab algn="l" pos="0"/>
              </a:tabLst>
            </a:pPr>
            <a:fld id="{16FF2B72-D853-40F7-B348-831F1C48261F}" type="slidenum">
              <a:rPr b="0" lang="en-US" sz="1100" spc="1" strike="noStrike">
                <a:solidFill>
                  <a:srgbClr val="2d936b"/>
                </a:solidFill>
                <a:latin typeface="Trebuchet MS"/>
                <a:ea typeface="DejaVu Sans"/>
              </a:rPr>
              <a:t>&lt;number&gt;</a:t>
            </a:fld>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52400" y="6486120"/>
            <a:ext cx="1772280" cy="161280"/>
          </a:xfrm>
          <a:prstGeom prst="rect">
            <a:avLst/>
          </a:prstGeom>
          <a:noFill/>
          <a:ln>
            <a:noFill/>
          </a:ln>
        </p:spPr>
        <p:style>
          <a:lnRef idx="0"/>
          <a:fillRef idx="0"/>
          <a:effectRef idx="0"/>
          <a:fontRef idx="minor"/>
        </p:style>
      </p:sp>
      <p:pic>
        <p:nvPicPr>
          <p:cNvPr id="243" name="object 28" descr=""/>
          <p:cNvPicPr/>
          <p:nvPr/>
        </p:nvPicPr>
        <p:blipFill>
          <a:blip r:embed="rId1"/>
          <a:stretch/>
        </p:blipFill>
        <p:spPr>
          <a:xfrm>
            <a:off x="1666800" y="6467400"/>
            <a:ext cx="74880" cy="176400"/>
          </a:xfrm>
          <a:prstGeom prst="rect">
            <a:avLst/>
          </a:prstGeom>
          <a:ln>
            <a:noFill/>
          </a:ln>
        </p:spPr>
      </p:pic>
      <p:sp>
        <p:nvSpPr>
          <p:cNvPr id="244" name="CustomShape 2"/>
          <p:cNvSpPr/>
          <p:nvPr/>
        </p:nvSpPr>
        <p:spPr>
          <a:xfrm>
            <a:off x="739800" y="1368000"/>
            <a:ext cx="2810520" cy="559800"/>
          </a:xfrm>
          <a:prstGeom prst="rect">
            <a:avLst/>
          </a:prstGeom>
          <a:noFill/>
          <a:ln>
            <a:noFill/>
          </a:ln>
        </p:spPr>
        <p:style>
          <a:lnRef idx="0"/>
          <a:fillRef idx="0"/>
          <a:effectRef idx="0"/>
          <a:fontRef idx="minor"/>
        </p:style>
      </p:sp>
      <p:sp>
        <p:nvSpPr>
          <p:cNvPr id="245" name="CustomShape 3"/>
          <p:cNvSpPr/>
          <p:nvPr/>
        </p:nvSpPr>
        <p:spPr>
          <a:xfrm>
            <a:off x="11277360" y="6473160"/>
            <a:ext cx="227160" cy="17388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9A669BED-458B-4AC2-A32D-C60AA146C9CD}"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46" name="CustomShape 4"/>
          <p:cNvSpPr/>
          <p:nvPr/>
        </p:nvSpPr>
        <p:spPr>
          <a:xfrm>
            <a:off x="739800" y="291240"/>
            <a:ext cx="5019120" cy="408600"/>
          </a:xfrm>
          <a:prstGeom prst="rect">
            <a:avLst/>
          </a:prstGeom>
          <a:noFill/>
          <a:ln>
            <a:noFill/>
          </a:ln>
        </p:spPr>
        <p:style>
          <a:lnRef idx="0"/>
          <a:fillRef idx="0"/>
          <a:effectRef idx="0"/>
          <a:fontRef idx="minor"/>
        </p:style>
      </p:sp>
      <p:pic>
        <p:nvPicPr>
          <p:cNvPr id="247" name="" descr=""/>
          <p:cNvPicPr/>
          <p:nvPr/>
        </p:nvPicPr>
        <p:blipFill>
          <a:blip r:embed="rId2"/>
          <a:stretch/>
        </p:blipFill>
        <p:spPr>
          <a:xfrm>
            <a:off x="535320" y="745920"/>
            <a:ext cx="4863600" cy="4833000"/>
          </a:xfrm>
          <a:prstGeom prst="rect">
            <a:avLst/>
          </a:prstGeom>
          <a:ln>
            <a:noFill/>
          </a:ln>
        </p:spPr>
      </p:pic>
      <p:sp>
        <p:nvSpPr>
          <p:cNvPr id="248" name="CustomShape 5"/>
          <p:cNvSpPr/>
          <p:nvPr/>
        </p:nvSpPr>
        <p:spPr>
          <a:xfrm>
            <a:off x="1620000" y="180000"/>
            <a:ext cx="7110720" cy="34524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en-IN" sz="1800" spc="-1" strike="noStrike">
                <a:solidFill>
                  <a:srgbClr val="000000"/>
                </a:solidFill>
                <a:latin typeface="Arial"/>
                <a:ea typeface="DejaVu Sans"/>
              </a:rPr>
              <a:t>START                                                                                        STOP</a:t>
            </a:r>
            <a:endParaRPr b="0" lang="en-IN" sz="1800" spc="-1" strike="noStrike">
              <a:latin typeface="Arial"/>
            </a:endParaRPr>
          </a:p>
        </p:txBody>
      </p:sp>
      <p:pic>
        <p:nvPicPr>
          <p:cNvPr id="249" name="" descr=""/>
          <p:cNvPicPr/>
          <p:nvPr/>
        </p:nvPicPr>
        <p:blipFill>
          <a:blip r:embed="rId3"/>
          <a:stretch/>
        </p:blipFill>
        <p:spPr>
          <a:xfrm>
            <a:off x="5940000" y="777960"/>
            <a:ext cx="5218920" cy="480096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object 6" descr=""/>
          <p:cNvPicPr/>
          <p:nvPr/>
        </p:nvPicPr>
        <p:blipFill>
          <a:blip r:embed="rId1"/>
          <a:stretch/>
        </p:blipFill>
        <p:spPr>
          <a:xfrm>
            <a:off x="1666800" y="6467400"/>
            <a:ext cx="74880" cy="176400"/>
          </a:xfrm>
          <a:prstGeom prst="rect">
            <a:avLst/>
          </a:prstGeom>
          <a:ln>
            <a:noFill/>
          </a:ln>
        </p:spPr>
      </p:pic>
      <p:sp>
        <p:nvSpPr>
          <p:cNvPr id="251" name="CustomShape 1"/>
          <p:cNvSpPr/>
          <p:nvPr/>
        </p:nvSpPr>
        <p:spPr>
          <a:xfrm>
            <a:off x="755280" y="385560"/>
            <a:ext cx="3743640" cy="1475640"/>
          </a:xfrm>
          <a:prstGeom prst="rect">
            <a:avLst/>
          </a:prstGeom>
          <a:noFill/>
          <a:ln>
            <a:noFill/>
          </a:ln>
        </p:spPr>
        <p:style>
          <a:lnRef idx="0"/>
          <a:fillRef idx="0"/>
          <a:effectRef idx="0"/>
          <a:fontRef idx="minor"/>
        </p:style>
        <p:txBody>
          <a:bodyPr lIns="0" rIns="0" tIns="13320" bIns="0">
            <a:noAutofit/>
          </a:bodyPr>
          <a:p>
            <a:pPr marL="12600">
              <a:lnSpc>
                <a:spcPct val="100000"/>
              </a:lnSpc>
              <a:spcBef>
                <a:spcPts val="105"/>
              </a:spcBef>
              <a:tabLst>
                <a:tab algn="l" pos="0"/>
              </a:tabLst>
            </a:pPr>
            <a:r>
              <a:rPr b="1" lang="en-US" sz="2600" spc="-1" strike="noStrike">
                <a:solidFill>
                  <a:srgbClr val="000000"/>
                </a:solidFill>
                <a:latin typeface="Trebuchet MS"/>
                <a:ea typeface="DejaVu Sans"/>
              </a:rPr>
              <a:t>R</a:t>
            </a:r>
            <a:r>
              <a:rPr b="1" lang="en-US" sz="2600" spc="-41" strike="noStrike">
                <a:solidFill>
                  <a:srgbClr val="000000"/>
                </a:solidFill>
                <a:latin typeface="Trebuchet MS"/>
                <a:ea typeface="DejaVu Sans"/>
              </a:rPr>
              <a:t>E</a:t>
            </a:r>
            <a:r>
              <a:rPr b="1" lang="en-US" sz="2600" spc="4" strike="noStrike">
                <a:solidFill>
                  <a:srgbClr val="000000"/>
                </a:solidFill>
                <a:latin typeface="Trebuchet MS"/>
                <a:ea typeface="DejaVu Sans"/>
              </a:rPr>
              <a:t>S</a:t>
            </a:r>
            <a:r>
              <a:rPr b="1" lang="en-US" sz="2600" spc="-32" strike="noStrike">
                <a:solidFill>
                  <a:srgbClr val="000000"/>
                </a:solidFill>
                <a:latin typeface="Trebuchet MS"/>
                <a:ea typeface="DejaVu Sans"/>
              </a:rPr>
              <a:t>U</a:t>
            </a:r>
            <a:r>
              <a:rPr b="1" lang="en-US" sz="2600" spc="-406" strike="noStrike">
                <a:solidFill>
                  <a:srgbClr val="000000"/>
                </a:solidFill>
                <a:latin typeface="Trebuchet MS"/>
                <a:ea typeface="DejaVu Sans"/>
              </a:rPr>
              <a:t>L</a:t>
            </a:r>
            <a:r>
              <a:rPr b="1" lang="en-US" sz="2600" spc="-1" strike="noStrike">
                <a:solidFill>
                  <a:srgbClr val="000000"/>
                </a:solidFill>
                <a:latin typeface="Trebuchet MS"/>
                <a:ea typeface="DejaVu Sans"/>
              </a:rPr>
              <a:t>TS</a:t>
            </a:r>
            <a:endParaRPr b="0" lang="en-IN" sz="2600" spc="-1" strike="noStrike">
              <a:latin typeface="Arial"/>
            </a:endParaRPr>
          </a:p>
        </p:txBody>
      </p:sp>
      <p:sp>
        <p:nvSpPr>
          <p:cNvPr id="252" name="CustomShape 2"/>
          <p:cNvSpPr/>
          <p:nvPr/>
        </p:nvSpPr>
        <p:spPr>
          <a:xfrm>
            <a:off x="11277360" y="6473160"/>
            <a:ext cx="227160" cy="17388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BC64A718-51F7-4D76-BCE1-00AADA947DF3}" type="slidenum">
              <a:rPr b="0" lang="en-US" sz="1100" spc="1" strike="noStrike">
                <a:solidFill>
                  <a:srgbClr val="2d936b"/>
                </a:solidFill>
                <a:latin typeface="Trebuchet MS"/>
                <a:ea typeface="DejaVu Sans"/>
              </a:rPr>
              <a:t>&lt;number&gt;</a:t>
            </a:fld>
            <a:endParaRPr b="0" lang="en-IN" sz="1100" spc="-1" strike="noStrike">
              <a:latin typeface="Arial"/>
            </a:endParaRPr>
          </a:p>
        </p:txBody>
      </p:sp>
      <p:pic>
        <p:nvPicPr>
          <p:cNvPr id="253" name="" descr=""/>
          <p:cNvPicPr/>
          <p:nvPr/>
        </p:nvPicPr>
        <p:blipFill>
          <a:blip r:embed="rId2"/>
          <a:stretch/>
        </p:blipFill>
        <p:spPr>
          <a:xfrm>
            <a:off x="196920" y="1260000"/>
            <a:ext cx="5022000" cy="4138920"/>
          </a:xfrm>
          <a:prstGeom prst="rect">
            <a:avLst/>
          </a:prstGeom>
          <a:ln>
            <a:noFill/>
          </a:ln>
        </p:spPr>
      </p:pic>
      <p:pic>
        <p:nvPicPr>
          <p:cNvPr id="254" name="" descr=""/>
          <p:cNvPicPr/>
          <p:nvPr/>
        </p:nvPicPr>
        <p:blipFill>
          <a:blip r:embed="rId3"/>
          <a:stretch/>
        </p:blipFill>
        <p:spPr>
          <a:xfrm>
            <a:off x="5580000" y="1080000"/>
            <a:ext cx="6298920" cy="4498920"/>
          </a:xfrm>
          <a:prstGeom prst="rect">
            <a:avLst/>
          </a:prstGeom>
          <a:ln>
            <a:noFill/>
          </a:ln>
        </p:spPr>
      </p:pic>
      <p:sp>
        <p:nvSpPr>
          <p:cNvPr id="255" name="CustomShape 3"/>
          <p:cNvSpPr/>
          <p:nvPr/>
        </p:nvSpPr>
        <p:spPr>
          <a:xfrm>
            <a:off x="2880000" y="540000"/>
            <a:ext cx="678060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key_log.txt                                                   key_log.json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752400" y="6486120"/>
            <a:ext cx="1772280" cy="161280"/>
          </a:xfrm>
          <a:prstGeom prst="rect">
            <a:avLst/>
          </a:prstGeom>
          <a:noFill/>
          <a:ln>
            <a:noFill/>
          </a:ln>
        </p:spPr>
        <p:style>
          <a:lnRef idx="0"/>
          <a:fillRef idx="0"/>
          <a:effectRef idx="0"/>
          <a:fontRef idx="minor"/>
        </p:style>
      </p:sp>
      <p:pic>
        <p:nvPicPr>
          <p:cNvPr id="257" name="object 23" descr=""/>
          <p:cNvPicPr/>
          <p:nvPr/>
        </p:nvPicPr>
        <p:blipFill>
          <a:blip r:embed="rId1"/>
          <a:stretch/>
        </p:blipFill>
        <p:spPr>
          <a:xfrm>
            <a:off x="1666800" y="6467400"/>
            <a:ext cx="74880" cy="176400"/>
          </a:xfrm>
          <a:prstGeom prst="rect">
            <a:avLst/>
          </a:prstGeom>
          <a:ln>
            <a:noFill/>
          </a:ln>
        </p:spPr>
      </p:pic>
      <p:sp>
        <p:nvSpPr>
          <p:cNvPr id="258" name="CustomShape 2"/>
          <p:cNvSpPr/>
          <p:nvPr/>
        </p:nvSpPr>
        <p:spPr>
          <a:xfrm>
            <a:off x="739800" y="1368000"/>
            <a:ext cx="2810520" cy="559800"/>
          </a:xfrm>
          <a:prstGeom prst="rect">
            <a:avLst/>
          </a:prstGeom>
          <a:noFill/>
          <a:ln>
            <a:noFill/>
          </a:ln>
        </p:spPr>
        <p:style>
          <a:lnRef idx="0"/>
          <a:fillRef idx="0"/>
          <a:effectRef idx="0"/>
          <a:fontRef idx="minor"/>
        </p:style>
      </p:sp>
      <p:sp>
        <p:nvSpPr>
          <p:cNvPr id="259" name="CustomShape 3"/>
          <p:cNvSpPr/>
          <p:nvPr/>
        </p:nvSpPr>
        <p:spPr>
          <a:xfrm>
            <a:off x="11277360" y="6473160"/>
            <a:ext cx="227160" cy="17388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97864F3D-DDD1-4562-B4F0-0603759260DC}"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60" name="CustomShape 4"/>
          <p:cNvSpPr/>
          <p:nvPr/>
        </p:nvSpPr>
        <p:spPr>
          <a:xfrm>
            <a:off x="739800" y="981720"/>
            <a:ext cx="5019120" cy="81828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2600" spc="-1" strike="noStrike">
                <a:solidFill>
                  <a:srgbClr val="000000"/>
                </a:solidFill>
                <a:latin typeface="Trebuchet MS"/>
                <a:ea typeface="DejaVu Sans"/>
              </a:rPr>
              <a:t>Github Link :</a:t>
            </a:r>
            <a:endParaRPr b="0" lang="en-IN" sz="2600" spc="-1" strike="noStrike">
              <a:latin typeface="Arial"/>
            </a:endParaRPr>
          </a:p>
          <a:p>
            <a:pPr marL="12600">
              <a:lnSpc>
                <a:spcPct val="100000"/>
              </a:lnSpc>
              <a:spcBef>
                <a:spcPts val="105"/>
              </a:spcBef>
            </a:pPr>
            <a:endParaRPr b="0" lang="en-IN" sz="2600" spc="-1" strike="noStrike">
              <a:latin typeface="Arial"/>
            </a:endParaRPr>
          </a:p>
        </p:txBody>
      </p:sp>
      <p:sp>
        <p:nvSpPr>
          <p:cNvPr id="261" name="TextShape 5"/>
          <p:cNvSpPr txBox="1"/>
          <p:nvPr/>
        </p:nvSpPr>
        <p:spPr>
          <a:xfrm>
            <a:off x="595800" y="1728000"/>
            <a:ext cx="6460200" cy="346320"/>
          </a:xfrm>
          <a:prstGeom prst="rect">
            <a:avLst/>
          </a:prstGeom>
          <a:noFill/>
          <a:ln>
            <a:noFill/>
          </a:ln>
        </p:spPr>
        <p:txBody>
          <a:bodyPr lIns="90000" rIns="90000" tIns="45000" bIns="45000">
            <a:noAutofit/>
          </a:bodyPr>
          <a:p>
            <a:r>
              <a:rPr b="0" lang="en-IN" sz="1800" spc="-1" strike="noStrike">
                <a:latin typeface="Arial"/>
                <a:hlinkClick r:id="rId2"/>
              </a:rPr>
              <a:t>https://github.com/anusha9059/Keylogger_security_project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0" y="0"/>
            <a:ext cx="12190680" cy="685656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55" name="Group 2"/>
          <p:cNvGrpSpPr/>
          <p:nvPr/>
        </p:nvGrpSpPr>
        <p:grpSpPr>
          <a:xfrm>
            <a:off x="7448760" y="0"/>
            <a:ext cx="4742280" cy="6857280"/>
            <a:chOff x="7448760" y="0"/>
            <a:chExt cx="4742280" cy="6857280"/>
          </a:xfrm>
        </p:grpSpPr>
        <p:sp>
          <p:nvSpPr>
            <p:cNvPr id="156" name="CustomShape 3"/>
            <p:cNvSpPr/>
            <p:nvPr/>
          </p:nvSpPr>
          <p:spPr>
            <a:xfrm>
              <a:off x="9377280" y="4680"/>
              <a:ext cx="1217160" cy="685224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57" name="CustomShape 4"/>
            <p:cNvSpPr/>
            <p:nvPr/>
          </p:nvSpPr>
          <p:spPr>
            <a:xfrm>
              <a:off x="7448760" y="3695040"/>
              <a:ext cx="4741920" cy="316224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58" name="CustomShape 5"/>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159" name="CustomShape 6"/>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60" name="CustomShape 7"/>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61" name="CustomShape 8"/>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62" name="CustomShape 9"/>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63" name="CustomShape 10"/>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64" name="CustomShape 11"/>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65" name="CustomShape 12"/>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66" name="CustomShape 13"/>
          <p:cNvSpPr/>
          <p:nvPr/>
        </p:nvSpPr>
        <p:spPr>
          <a:xfrm>
            <a:off x="11520000" y="620316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167" name="CustomShape 14"/>
          <p:cNvSpPr/>
          <p:nvPr/>
        </p:nvSpPr>
        <p:spPr>
          <a:xfrm>
            <a:off x="10846080" y="2196360"/>
            <a:ext cx="312840" cy="322560"/>
          </a:xfrm>
          <a:custGeom>
            <a:avLst/>
            <a:gdLst/>
            <a:ah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fillRef idx="0"/>
          <a:effectRef idx="0"/>
          <a:fontRef idx="minor"/>
        </p:style>
      </p:sp>
      <p:sp>
        <p:nvSpPr>
          <p:cNvPr id="168" name="CustomShape 15"/>
          <p:cNvSpPr/>
          <p:nvPr/>
        </p:nvSpPr>
        <p:spPr>
          <a:xfrm>
            <a:off x="9353520" y="589608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sp>
        <p:nvSpPr>
          <p:cNvPr id="169" name="CustomShape 16"/>
          <p:cNvSpPr/>
          <p:nvPr/>
        </p:nvSpPr>
        <p:spPr>
          <a:xfrm>
            <a:off x="2108160" y="540000"/>
            <a:ext cx="6819120" cy="89892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tabLst>
                <a:tab algn="l" pos="0"/>
              </a:tabLst>
            </a:pPr>
            <a:r>
              <a:rPr b="1" lang="en-US" sz="4000" spc="15" strike="noStrike">
                <a:solidFill>
                  <a:srgbClr val="000000"/>
                </a:solidFill>
                <a:latin typeface="Trebuchet MS"/>
                <a:ea typeface="DejaVu Sans"/>
              </a:rPr>
              <a:t>Keylogger and Security</a:t>
            </a:r>
            <a:endParaRPr b="0" lang="en-IN" sz="4000" spc="-1" strike="noStrike">
              <a:latin typeface="Arial"/>
            </a:endParaRPr>
          </a:p>
        </p:txBody>
      </p:sp>
      <p:grpSp>
        <p:nvGrpSpPr>
          <p:cNvPr id="170" name="Group 17"/>
          <p:cNvGrpSpPr/>
          <p:nvPr/>
        </p:nvGrpSpPr>
        <p:grpSpPr>
          <a:xfrm>
            <a:off x="466560" y="6410160"/>
            <a:ext cx="3703680" cy="293760"/>
            <a:chOff x="466560" y="6410160"/>
            <a:chExt cx="3703680" cy="293760"/>
          </a:xfrm>
        </p:grpSpPr>
        <p:pic>
          <p:nvPicPr>
            <p:cNvPr id="171" name="object 19" descr=""/>
            <p:cNvPicPr/>
            <p:nvPr/>
          </p:nvPicPr>
          <p:blipFill>
            <a:blip r:embed="rId1"/>
            <a:stretch/>
          </p:blipFill>
          <p:spPr>
            <a:xfrm>
              <a:off x="676440" y="6467400"/>
              <a:ext cx="2141640" cy="198720"/>
            </a:xfrm>
            <a:prstGeom prst="rect">
              <a:avLst/>
            </a:prstGeom>
            <a:ln>
              <a:noFill/>
            </a:ln>
          </p:spPr>
        </p:pic>
        <p:pic>
          <p:nvPicPr>
            <p:cNvPr id="172" name="object 20" descr=""/>
            <p:cNvPicPr/>
            <p:nvPr/>
          </p:nvPicPr>
          <p:blipFill>
            <a:blip r:embed="rId2"/>
            <a:stretch/>
          </p:blipFill>
          <p:spPr>
            <a:xfrm>
              <a:off x="466560" y="6410160"/>
              <a:ext cx="3703680" cy="293760"/>
            </a:xfrm>
            <a:prstGeom prst="rect">
              <a:avLst/>
            </a:prstGeom>
            <a:ln>
              <a:noFill/>
            </a:ln>
          </p:spPr>
        </p:pic>
      </p:grpSp>
      <p:sp>
        <p:nvSpPr>
          <p:cNvPr id="173" name="CustomShape 18"/>
          <p:cNvSpPr/>
          <p:nvPr/>
        </p:nvSpPr>
        <p:spPr>
          <a:xfrm>
            <a:off x="739800" y="6473160"/>
            <a:ext cx="1797480" cy="341280"/>
          </a:xfrm>
          <a:prstGeom prst="rect">
            <a:avLst/>
          </a:prstGeom>
          <a:noFill/>
          <a:ln>
            <a:noFill/>
          </a:ln>
        </p:spPr>
        <p:style>
          <a:lnRef idx="0"/>
          <a:fillRef idx="0"/>
          <a:effectRef idx="0"/>
          <a:fontRef idx="minor"/>
        </p:style>
        <p:txBody>
          <a:bodyPr lIns="0" rIns="0" tIns="6840" bIns="0">
            <a:spAutoFit/>
          </a:bodyPr>
          <a:p>
            <a:pPr marL="12600">
              <a:lnSpc>
                <a:spcPct val="100000"/>
              </a:lnSpc>
              <a:spcBef>
                <a:spcPts val="54"/>
              </a:spcBef>
            </a:pPr>
            <a:r>
              <a:rPr b="0" lang="en-US" sz="1100" spc="9" strike="noStrike">
                <a:solidFill>
                  <a:srgbClr val="2d83c3"/>
                </a:solidFill>
                <a:latin typeface="Trebuchet MS"/>
                <a:ea typeface="DejaVu Sans"/>
              </a:rPr>
              <a:t>3/21/202</a:t>
            </a:r>
            <a:r>
              <a:rPr b="0" lang="en-US" sz="1100" spc="1"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0" strike="noStrike">
                <a:solidFill>
                  <a:srgbClr val="2d83c3"/>
                </a:solidFill>
                <a:latin typeface="Trebuchet MS"/>
                <a:ea typeface="DejaVu Sans"/>
              </a:rPr>
              <a:t> </a:t>
            </a:r>
            <a:r>
              <a:rPr b="1" lang="en-US" sz="1100" spc="41" strike="noStrike">
                <a:solidFill>
                  <a:srgbClr val="2d83c3"/>
                </a:solidFill>
                <a:latin typeface="Trebuchet MS"/>
                <a:ea typeface="DejaVu Sans"/>
              </a:rPr>
              <a:t>A</a:t>
            </a:r>
            <a:r>
              <a:rPr b="1" lang="en-US" sz="1100" spc="4" strike="noStrike">
                <a:solidFill>
                  <a:srgbClr val="2d83c3"/>
                </a:solidFill>
                <a:latin typeface="Trebuchet MS"/>
                <a:ea typeface="DejaVu Sans"/>
              </a:rPr>
              <a:t>nnu</a:t>
            </a:r>
            <a:r>
              <a:rPr b="1" lang="en-US" sz="1100" spc="1"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4" strike="noStrike">
                <a:solidFill>
                  <a:srgbClr val="2d83c3"/>
                </a:solidFill>
                <a:latin typeface="Trebuchet MS"/>
                <a:ea typeface="DejaVu Sans"/>
              </a:rPr>
              <a:t>e</a:t>
            </a:r>
            <a:r>
              <a:rPr b="1" lang="en-US" sz="1100" spc="80"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4" strike="noStrike">
                <a:solidFill>
                  <a:srgbClr val="2d83c3"/>
                </a:solidFill>
                <a:latin typeface="Trebuchet MS"/>
                <a:ea typeface="DejaVu Sans"/>
              </a:rPr>
              <a:t>e</a:t>
            </a:r>
            <a:r>
              <a:rPr b="1" lang="en-US" sz="1100" spc="4" strike="noStrike">
                <a:solidFill>
                  <a:srgbClr val="2d83c3"/>
                </a:solidFill>
                <a:latin typeface="Trebuchet MS"/>
                <a:ea typeface="DejaVu Sans"/>
              </a:rPr>
              <a:t>w</a:t>
            </a:r>
            <a:endParaRPr b="0" lang="en-IN" sz="1100" spc="-1" strike="noStrike">
              <a:latin typeface="Arial"/>
            </a:endParaRPr>
          </a:p>
        </p:txBody>
      </p:sp>
      <p:sp>
        <p:nvSpPr>
          <p:cNvPr id="174" name="CustomShape 19"/>
          <p:cNvSpPr/>
          <p:nvPr/>
        </p:nvSpPr>
        <p:spPr>
          <a:xfrm>
            <a:off x="11353320" y="6473160"/>
            <a:ext cx="149760" cy="398340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tabLst>
                <a:tab algn="l" pos="0"/>
              </a:tabLst>
            </a:pPr>
            <a:fld id="{79BFC6B8-B0E5-400B-89F7-DD79035703EF}" type="slidenum">
              <a:rPr b="0" lang="en-US" sz="1100" spc="1" strike="noStrike">
                <a:solidFill>
                  <a:srgbClr val="2d936b"/>
                </a:solidFill>
                <a:latin typeface="Trebuchet MS"/>
                <a:ea typeface="DejaVu Sans"/>
              </a:rPr>
              <a:t>&lt;number&gt;</a:t>
            </a:fld>
            <a:endParaRPr b="0" lang="en-IN" sz="1100" spc="-1" strike="noStrike">
              <a:latin typeface="Arial"/>
            </a:endParaRPr>
          </a:p>
        </p:txBody>
      </p:sp>
      <p:pic>
        <p:nvPicPr>
          <p:cNvPr id="175" name="" descr=""/>
          <p:cNvPicPr/>
          <p:nvPr/>
        </p:nvPicPr>
        <p:blipFill>
          <a:blip r:embed="rId3"/>
          <a:stretch/>
        </p:blipFill>
        <p:spPr>
          <a:xfrm>
            <a:off x="2160000" y="1865520"/>
            <a:ext cx="6504120" cy="3713400"/>
          </a:xfrm>
          <a:prstGeom prst="rect">
            <a:avLst/>
          </a:prstGeom>
          <a:ln>
            <a:noFill/>
          </a:ln>
        </p:spPr>
      </p:pic>
      <p:grpSp>
        <p:nvGrpSpPr>
          <p:cNvPr id="176" name="Group 20"/>
          <p:cNvGrpSpPr/>
          <p:nvPr/>
        </p:nvGrpSpPr>
        <p:grpSpPr>
          <a:xfrm>
            <a:off x="9855000" y="4293360"/>
            <a:ext cx="358920" cy="358920"/>
            <a:chOff x="9855000" y="4293360"/>
            <a:chExt cx="358920" cy="358920"/>
          </a:xfrm>
        </p:grpSpPr>
        <p:sp>
          <p:nvSpPr>
            <p:cNvPr id="177" name="CustomShape 21"/>
            <p:cNvSpPr/>
            <p:nvPr/>
          </p:nvSpPr>
          <p:spPr>
            <a:xfrm>
              <a:off x="9855000" y="4293360"/>
              <a:ext cx="358920" cy="358920"/>
            </a:xfrm>
            <a:prstGeom prst="roundRect">
              <a:avLst>
                <a:gd name="adj" fmla="val 0"/>
              </a:avLst>
            </a:prstGeom>
            <a:noFill/>
            <a:ln w="10080">
              <a:noFill/>
            </a:ln>
          </p:spPr>
          <p:style>
            <a:lnRef idx="0"/>
            <a:fillRef idx="0"/>
            <a:effectRef idx="0"/>
            <a:fontRef idx="minor"/>
          </p:style>
        </p:sp>
        <p:sp>
          <p:nvSpPr>
            <p:cNvPr id="178" name="CustomShape 22"/>
            <p:cNvSpPr/>
            <p:nvPr/>
          </p:nvSpPr>
          <p:spPr>
            <a:xfrm>
              <a:off x="9945000" y="4450680"/>
              <a:ext cx="43920" cy="43920"/>
            </a:xfrm>
            <a:prstGeom prst="ellipse">
              <a:avLst/>
            </a:prstGeom>
            <a:noFill/>
            <a:ln w="10080">
              <a:solidFill>
                <a:srgbClr val="000000"/>
              </a:solidFill>
              <a:round/>
            </a:ln>
          </p:spPr>
          <p:style>
            <a:lnRef idx="0"/>
            <a:fillRef idx="0"/>
            <a:effectRef idx="0"/>
            <a:fontRef idx="minor"/>
          </p:style>
        </p:sp>
        <p:sp>
          <p:nvSpPr>
            <p:cNvPr id="179" name="CustomShape 23"/>
            <p:cNvSpPr/>
            <p:nvPr/>
          </p:nvSpPr>
          <p:spPr>
            <a:xfrm>
              <a:off x="10057320" y="4383360"/>
              <a:ext cx="66600" cy="66240"/>
            </a:xfrm>
            <a:prstGeom prst="ellipse">
              <a:avLst/>
            </a:prstGeom>
            <a:noFill/>
            <a:ln w="10080">
              <a:solidFill>
                <a:srgbClr val="000000"/>
              </a:solidFill>
              <a:round/>
            </a:ln>
          </p:spPr>
          <p:style>
            <a:lnRef idx="0"/>
            <a:fillRef idx="0"/>
            <a:effectRef idx="0"/>
            <a:fontRef idx="minor"/>
          </p:style>
        </p:sp>
        <p:sp>
          <p:nvSpPr>
            <p:cNvPr id="180" name="CustomShape 24"/>
            <p:cNvSpPr/>
            <p:nvPr/>
          </p:nvSpPr>
          <p:spPr>
            <a:xfrm>
              <a:off x="10057320" y="4495680"/>
              <a:ext cx="66600" cy="66600"/>
            </a:xfrm>
            <a:prstGeom prst="ellipse">
              <a:avLst/>
            </a:prstGeom>
            <a:noFill/>
            <a:ln w="10080">
              <a:solidFill>
                <a:srgbClr val="000000"/>
              </a:solidFill>
              <a:round/>
            </a:ln>
          </p:spPr>
          <p:style>
            <a:lnRef idx="0"/>
            <a:fillRef idx="0"/>
            <a:effectRef idx="0"/>
            <a:fontRef idx="minor"/>
          </p:style>
        </p:sp>
        <p:sp>
          <p:nvSpPr>
            <p:cNvPr id="181" name="CustomShape 25"/>
            <p:cNvSpPr/>
            <p:nvPr/>
          </p:nvSpPr>
          <p:spPr>
            <a:xfrm>
              <a:off x="10012320" y="4428360"/>
              <a:ext cx="21600" cy="21600"/>
            </a:xfrm>
            <a:prstGeom prst="ellipse">
              <a:avLst/>
            </a:prstGeom>
            <a:noFill/>
            <a:ln w="10080">
              <a:solidFill>
                <a:srgbClr val="000000"/>
              </a:solidFill>
              <a:round/>
            </a:ln>
          </p:spPr>
          <p:style>
            <a:lnRef idx="0"/>
            <a:fillRef idx="0"/>
            <a:effectRef idx="0"/>
            <a:fontRef idx="minor"/>
          </p:style>
        </p:sp>
        <p:sp>
          <p:nvSpPr>
            <p:cNvPr id="182" name="CustomShape 26"/>
            <p:cNvSpPr/>
            <p:nvPr/>
          </p:nvSpPr>
          <p:spPr>
            <a:xfrm>
              <a:off x="10012320" y="4495680"/>
              <a:ext cx="21600" cy="21600"/>
            </a:xfrm>
            <a:prstGeom prst="ellipse">
              <a:avLst/>
            </a:prstGeom>
            <a:noFill/>
            <a:ln w="10080">
              <a:solidFill>
                <a:srgbClr val="000000"/>
              </a:solidFill>
              <a:round/>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60" y="0"/>
            <a:ext cx="12190680" cy="6856560"/>
          </a:xfrm>
          <a:custGeom>
            <a:avLst/>
            <a:gd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noFill/>
          </a:ln>
        </p:spPr>
        <p:style>
          <a:lnRef idx="0"/>
          <a:fillRef idx="0"/>
          <a:effectRef idx="0"/>
          <a:fontRef idx="minor"/>
        </p:style>
      </p:sp>
      <p:grpSp>
        <p:nvGrpSpPr>
          <p:cNvPr id="184" name="Group 2"/>
          <p:cNvGrpSpPr/>
          <p:nvPr/>
        </p:nvGrpSpPr>
        <p:grpSpPr>
          <a:xfrm>
            <a:off x="7448760" y="0"/>
            <a:ext cx="4742280" cy="6857280"/>
            <a:chOff x="7448760" y="0"/>
            <a:chExt cx="4742280" cy="6857280"/>
          </a:xfrm>
        </p:grpSpPr>
        <p:sp>
          <p:nvSpPr>
            <p:cNvPr id="185" name="CustomShape 3"/>
            <p:cNvSpPr/>
            <p:nvPr/>
          </p:nvSpPr>
          <p:spPr>
            <a:xfrm>
              <a:off x="9377280" y="4680"/>
              <a:ext cx="1217160" cy="6852240"/>
            </a:xfrm>
            <a:custGeom>
              <a:avLst/>
              <a:gdLst/>
              <a:ahLst/>
              <a:rect l="l" t="t" r="r" b="b"/>
              <a:pathLst>
                <a:path w="1218565" h="6853555">
                  <a:moveTo>
                    <a:pt x="0" y="0"/>
                  </a:moveTo>
                  <a:lnTo>
                    <a:pt x="1218352" y="6853171"/>
                  </a:lnTo>
                </a:path>
              </a:pathLst>
            </a:custGeom>
            <a:noFill/>
            <a:ln w="9360">
              <a:solidFill>
                <a:srgbClr val="5fcaee"/>
              </a:solidFill>
              <a:round/>
            </a:ln>
          </p:spPr>
          <p:style>
            <a:lnRef idx="0"/>
            <a:fillRef idx="0"/>
            <a:effectRef idx="0"/>
            <a:fontRef idx="minor"/>
          </p:style>
        </p:sp>
        <p:sp>
          <p:nvSpPr>
            <p:cNvPr id="186" name="CustomShape 4"/>
            <p:cNvSpPr/>
            <p:nvPr/>
          </p:nvSpPr>
          <p:spPr>
            <a:xfrm>
              <a:off x="7448760" y="3695040"/>
              <a:ext cx="4741920" cy="3162240"/>
            </a:xfrm>
            <a:custGeom>
              <a:avLst/>
              <a:gdLst/>
              <a:ahLst/>
              <a:rect l="l" t="t" r="r" b="b"/>
              <a:pathLst>
                <a:path w="4743450" h="3163570">
                  <a:moveTo>
                    <a:pt x="4743387" y="0"/>
                  </a:moveTo>
                  <a:lnTo>
                    <a:pt x="0" y="3163101"/>
                  </a:lnTo>
                </a:path>
              </a:pathLst>
            </a:custGeom>
            <a:noFill/>
            <a:ln w="9360">
              <a:solidFill>
                <a:srgbClr val="5fcaee"/>
              </a:solidFill>
              <a:round/>
            </a:ln>
          </p:spPr>
          <p:style>
            <a:lnRef idx="0"/>
            <a:fillRef idx="0"/>
            <a:effectRef idx="0"/>
            <a:fontRef idx="minor"/>
          </p:style>
        </p:sp>
        <p:sp>
          <p:nvSpPr>
            <p:cNvPr id="187" name="CustomShape 5"/>
            <p:cNvSpPr/>
            <p:nvPr/>
          </p:nvSpPr>
          <p:spPr>
            <a:xfrm>
              <a:off x="9182160" y="0"/>
              <a:ext cx="3008520" cy="6856560"/>
            </a:xfrm>
            <a:custGeom>
              <a:avLst/>
              <a:gd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fillRef idx="0"/>
            <a:effectRef idx="0"/>
            <a:fontRef idx="minor"/>
          </p:style>
        </p:sp>
        <p:sp>
          <p:nvSpPr>
            <p:cNvPr id="188" name="CustomShape 6"/>
            <p:cNvSpPr/>
            <p:nvPr/>
          </p:nvSpPr>
          <p:spPr>
            <a:xfrm>
              <a:off x="9603000" y="0"/>
              <a:ext cx="2588040" cy="6856560"/>
            </a:xfrm>
            <a:custGeom>
              <a:avLst/>
              <a:gd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fillRef idx="0"/>
            <a:effectRef idx="0"/>
            <a:fontRef idx="minor"/>
          </p:style>
        </p:sp>
        <p:sp>
          <p:nvSpPr>
            <p:cNvPr id="189" name="CustomShape 7"/>
            <p:cNvSpPr/>
            <p:nvPr/>
          </p:nvSpPr>
          <p:spPr>
            <a:xfrm>
              <a:off x="8934480" y="3048120"/>
              <a:ext cx="3256200" cy="3808440"/>
            </a:xfrm>
            <a:custGeom>
              <a:avLst/>
              <a:gdLst/>
              <a:ahLst/>
              <a:rect l="l" t="t" r="r" b="b"/>
              <a:pathLst>
                <a:path w="3257550" h="3810000">
                  <a:moveTo>
                    <a:pt x="3257550" y="0"/>
                  </a:moveTo>
                  <a:lnTo>
                    <a:pt x="0" y="3810000"/>
                  </a:lnTo>
                  <a:lnTo>
                    <a:pt x="3257550" y="3810000"/>
                  </a:lnTo>
                  <a:lnTo>
                    <a:pt x="3257550" y="0"/>
                  </a:lnTo>
                  <a:close/>
                </a:path>
              </a:pathLst>
            </a:custGeom>
            <a:solidFill>
              <a:srgbClr val="17afe3">
                <a:alpha val="66000"/>
              </a:srgbClr>
            </a:solidFill>
            <a:ln>
              <a:noFill/>
            </a:ln>
          </p:spPr>
          <p:style>
            <a:lnRef idx="0"/>
            <a:fillRef idx="0"/>
            <a:effectRef idx="0"/>
            <a:fontRef idx="minor"/>
          </p:style>
        </p:sp>
        <p:sp>
          <p:nvSpPr>
            <p:cNvPr id="190" name="CustomShape 8"/>
            <p:cNvSpPr/>
            <p:nvPr/>
          </p:nvSpPr>
          <p:spPr>
            <a:xfrm>
              <a:off x="9338040" y="0"/>
              <a:ext cx="2853000" cy="6856560"/>
            </a:xfrm>
            <a:custGeom>
              <a:avLst/>
              <a:gd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fillRef idx="0"/>
            <a:effectRef idx="0"/>
            <a:fontRef idx="minor"/>
          </p:style>
        </p:sp>
        <p:sp>
          <p:nvSpPr>
            <p:cNvPr id="191" name="CustomShape 9"/>
            <p:cNvSpPr/>
            <p:nvPr/>
          </p:nvSpPr>
          <p:spPr>
            <a:xfrm>
              <a:off x="10896480" y="0"/>
              <a:ext cx="1293840" cy="6856560"/>
            </a:xfrm>
            <a:custGeom>
              <a:avLst/>
              <a:gd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fillRef idx="0"/>
            <a:effectRef idx="0"/>
            <a:fontRef idx="minor"/>
          </p:style>
        </p:sp>
        <p:sp>
          <p:nvSpPr>
            <p:cNvPr id="192" name="CustomShape 10"/>
            <p:cNvSpPr/>
            <p:nvPr/>
          </p:nvSpPr>
          <p:spPr>
            <a:xfrm>
              <a:off x="10936080" y="0"/>
              <a:ext cx="1254600" cy="6856560"/>
            </a:xfrm>
            <a:custGeom>
              <a:avLst/>
              <a:gd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fillRef idx="0"/>
            <a:effectRef idx="0"/>
            <a:fontRef idx="minor"/>
          </p:style>
        </p:sp>
        <p:sp>
          <p:nvSpPr>
            <p:cNvPr id="193" name="CustomShape 11"/>
            <p:cNvSpPr/>
            <p:nvPr/>
          </p:nvSpPr>
          <p:spPr>
            <a:xfrm>
              <a:off x="10372680" y="3591000"/>
              <a:ext cx="1818000" cy="3265560"/>
            </a:xfrm>
            <a:custGeom>
              <a:avLst/>
              <a:gdLst/>
              <a:ahLst/>
              <a:rect l="l" t="t" r="r" b="b"/>
              <a:pathLst>
                <a:path w="1819275" h="3267075">
                  <a:moveTo>
                    <a:pt x="1819275" y="0"/>
                  </a:moveTo>
                  <a:lnTo>
                    <a:pt x="0" y="3267075"/>
                  </a:lnTo>
                  <a:lnTo>
                    <a:pt x="1819275" y="3267075"/>
                  </a:lnTo>
                  <a:lnTo>
                    <a:pt x="1819275" y="0"/>
                  </a:lnTo>
                  <a:close/>
                </a:path>
              </a:pathLst>
            </a:custGeom>
            <a:solidFill>
              <a:srgbClr val="17afe3">
                <a:alpha val="66000"/>
              </a:srgbClr>
            </a:solidFill>
            <a:ln>
              <a:noFill/>
            </a:ln>
          </p:spPr>
          <p:style>
            <a:lnRef idx="0"/>
            <a:fillRef idx="0"/>
            <a:effectRef idx="0"/>
            <a:fontRef idx="minor"/>
          </p:style>
        </p:sp>
      </p:grpSp>
      <p:sp>
        <p:nvSpPr>
          <p:cNvPr id="194" name="CustomShape 12"/>
          <p:cNvSpPr/>
          <p:nvPr/>
        </p:nvSpPr>
        <p:spPr>
          <a:xfrm>
            <a:off x="0" y="4010040"/>
            <a:ext cx="446400" cy="2846520"/>
          </a:xfrm>
          <a:custGeom>
            <a:avLst/>
            <a:gdLst/>
            <a:ah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fillRef idx="0"/>
          <a:effectRef idx="0"/>
          <a:fontRef idx="minor"/>
        </p:style>
      </p:sp>
      <p:sp>
        <p:nvSpPr>
          <p:cNvPr id="195" name="CustomShape 13"/>
          <p:cNvSpPr/>
          <p:nvPr/>
        </p:nvSpPr>
        <p:spPr>
          <a:xfrm>
            <a:off x="752400" y="6486120"/>
            <a:ext cx="1772280" cy="322560"/>
          </a:xfrm>
          <a:prstGeom prst="rect">
            <a:avLst/>
          </a:prstGeom>
          <a:noFill/>
          <a:ln>
            <a:noFill/>
          </a:ln>
        </p:spPr>
        <p:style>
          <a:lnRef idx="0"/>
          <a:fillRef idx="0"/>
          <a:effectRef idx="0"/>
          <a:fontRef idx="minor"/>
        </p:style>
      </p:sp>
      <p:sp>
        <p:nvSpPr>
          <p:cNvPr id="196" name="CustomShape 14"/>
          <p:cNvSpPr/>
          <p:nvPr/>
        </p:nvSpPr>
        <p:spPr>
          <a:xfrm>
            <a:off x="7362720" y="447840"/>
            <a:ext cx="360360" cy="360360"/>
          </a:xfrm>
          <a:custGeom>
            <a:avLst/>
            <a:gd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fillRef idx="0"/>
          <a:effectRef idx="0"/>
          <a:fontRef idx="minor"/>
        </p:style>
      </p:sp>
      <p:sp>
        <p:nvSpPr>
          <p:cNvPr id="197" name="CustomShape 15"/>
          <p:cNvSpPr/>
          <p:nvPr/>
        </p:nvSpPr>
        <p:spPr>
          <a:xfrm>
            <a:off x="11010960" y="5610240"/>
            <a:ext cx="646200" cy="646200"/>
          </a:xfrm>
          <a:custGeom>
            <a:avLst/>
            <a:gd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fillRef idx="0"/>
          <a:effectRef idx="0"/>
          <a:fontRef idx="minor"/>
        </p:style>
      </p:sp>
      <p:pic>
        <p:nvPicPr>
          <p:cNvPr id="198" name="object 17" descr=""/>
          <p:cNvPicPr/>
          <p:nvPr/>
        </p:nvPicPr>
        <p:blipFill>
          <a:blip r:embed="rId1"/>
          <a:stretch/>
        </p:blipFill>
        <p:spPr>
          <a:xfrm>
            <a:off x="10686960" y="6134040"/>
            <a:ext cx="246240" cy="246240"/>
          </a:xfrm>
          <a:prstGeom prst="rect">
            <a:avLst/>
          </a:prstGeom>
          <a:ln>
            <a:noFill/>
          </a:ln>
        </p:spPr>
      </p:pic>
      <p:grpSp>
        <p:nvGrpSpPr>
          <p:cNvPr id="199" name="Group 16"/>
          <p:cNvGrpSpPr/>
          <p:nvPr/>
        </p:nvGrpSpPr>
        <p:grpSpPr>
          <a:xfrm>
            <a:off x="9736200" y="3720960"/>
            <a:ext cx="4122720" cy="3008520"/>
            <a:chOff x="9736200" y="3720960"/>
            <a:chExt cx="4122720" cy="3008520"/>
          </a:xfrm>
        </p:grpSpPr>
        <p:pic>
          <p:nvPicPr>
            <p:cNvPr id="200" name="object 19" descr=""/>
            <p:cNvPicPr/>
            <p:nvPr/>
          </p:nvPicPr>
          <p:blipFill>
            <a:blip r:embed="rId2"/>
            <a:stretch/>
          </p:blipFill>
          <p:spPr>
            <a:xfrm>
              <a:off x="10155240" y="6311520"/>
              <a:ext cx="3703680" cy="293760"/>
            </a:xfrm>
            <a:prstGeom prst="rect">
              <a:avLst/>
            </a:prstGeom>
            <a:ln>
              <a:noFill/>
            </a:ln>
          </p:spPr>
        </p:pic>
        <p:pic>
          <p:nvPicPr>
            <p:cNvPr id="201" name="object 20" descr=""/>
            <p:cNvPicPr/>
            <p:nvPr/>
          </p:nvPicPr>
          <p:blipFill>
            <a:blip r:embed="rId3"/>
            <a:stretch/>
          </p:blipFill>
          <p:spPr>
            <a:xfrm>
              <a:off x="9736200" y="3720960"/>
              <a:ext cx="1731960" cy="3008520"/>
            </a:xfrm>
            <a:prstGeom prst="rect">
              <a:avLst/>
            </a:prstGeom>
            <a:ln>
              <a:noFill/>
            </a:ln>
          </p:spPr>
        </p:pic>
      </p:grpSp>
      <p:sp>
        <p:nvSpPr>
          <p:cNvPr id="202" name="CustomShape 17"/>
          <p:cNvSpPr/>
          <p:nvPr/>
        </p:nvSpPr>
        <p:spPr>
          <a:xfrm>
            <a:off x="683640" y="996840"/>
            <a:ext cx="10679760" cy="1201320"/>
          </a:xfrm>
          <a:prstGeom prst="rect">
            <a:avLst/>
          </a:prstGeom>
          <a:noFill/>
          <a:ln>
            <a:noFill/>
          </a:ln>
        </p:spPr>
        <p:style>
          <a:lnRef idx="0"/>
          <a:fillRef idx="0"/>
          <a:effectRef idx="0"/>
          <a:fontRef idx="minor"/>
        </p:style>
        <p:txBody>
          <a:bodyPr lIns="0" rIns="0" tIns="13320" bIns="0">
            <a:noAutofit/>
          </a:bodyPr>
          <a:p>
            <a:pPr marL="12600">
              <a:lnSpc>
                <a:spcPct val="100000"/>
              </a:lnSpc>
              <a:spcBef>
                <a:spcPts val="1191"/>
              </a:spcBef>
              <a:spcAft>
                <a:spcPts val="992"/>
              </a:spcAft>
              <a:tabLst>
                <a:tab algn="l" pos="0"/>
              </a:tabLst>
            </a:pPr>
            <a:r>
              <a:rPr b="1" lang="en-US" sz="2400" spc="-1" strike="noStrike">
                <a:solidFill>
                  <a:srgbClr val="000000"/>
                </a:solidFill>
                <a:latin typeface="Trebuchet MS"/>
                <a:ea typeface="DejaVu Sans"/>
              </a:rPr>
              <a:t>  </a:t>
            </a:r>
            <a:r>
              <a:rPr b="1" lang="en-US" sz="2400" spc="-1" strike="noStrike">
                <a:solidFill>
                  <a:srgbClr val="000000"/>
                </a:solidFill>
                <a:latin typeface="Trebuchet MS"/>
                <a:ea typeface="DejaVu Sans"/>
              </a:rPr>
              <a:t>AGENDA </a:t>
            </a:r>
            <a:br/>
            <a:br/>
            <a:br/>
            <a:endParaRPr b="0" lang="en-IN" sz="2400" spc="-1" strike="noStrike">
              <a:latin typeface="Arial"/>
            </a:endParaRPr>
          </a:p>
        </p:txBody>
      </p:sp>
      <p:sp>
        <p:nvSpPr>
          <p:cNvPr id="203" name="CustomShape 18"/>
          <p:cNvSpPr/>
          <p:nvPr/>
        </p:nvSpPr>
        <p:spPr>
          <a:xfrm>
            <a:off x="720000" y="1726200"/>
            <a:ext cx="9718920" cy="5003280"/>
          </a:xfrm>
          <a:prstGeom prst="rect">
            <a:avLst/>
          </a:prstGeom>
          <a:noFill/>
          <a:ln>
            <a:noFill/>
          </a:ln>
        </p:spPr>
        <p:style>
          <a:lnRef idx="0"/>
          <a:fillRef idx="0"/>
          <a:effectRef idx="0"/>
          <a:fontRef idx="minor"/>
        </p:style>
        <p:txBody>
          <a:bodyPr lIns="90000" rIns="90000" tIns="45000" bIns="45000" anchor="b">
            <a:noAutofit/>
          </a:bodyPr>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Problem Statement</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Project Overview</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Who Are The End Users</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Solution And Value Proposition</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Wow in Your Solution</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ModelingWire Frames</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Outputs</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Results</a:t>
            </a:r>
            <a:endParaRPr b="0" lang="en-IN" sz="2000" spc="-1" strike="noStrike">
              <a:latin typeface="Arial"/>
            </a:endParaRPr>
          </a:p>
          <a:p>
            <a:pPr lvl="2" marL="36000" indent="-215280">
              <a:lnSpc>
                <a:spcPct val="100000"/>
              </a:lnSpc>
              <a:spcBef>
                <a:spcPts val="1417"/>
              </a:spcBef>
              <a:buClr>
                <a:srgbClr val="000000"/>
              </a:buClr>
              <a:buSzPct val="45000"/>
              <a:buFont typeface="Wingdings" charset="2"/>
              <a:buChar char=""/>
            </a:pPr>
            <a:r>
              <a:rPr b="0" lang="en-IN" sz="2000" spc="-1" strike="noStrike">
                <a:solidFill>
                  <a:srgbClr val="000000"/>
                </a:solidFill>
                <a:latin typeface="Trebuchet MS"/>
                <a:ea typeface="DejaVu Sans"/>
              </a:rPr>
              <a:t>Project Links</a:t>
            </a:r>
            <a:br/>
            <a:r>
              <a:rPr b="0" lang="en-IN" sz="2000" spc="-1" strike="noStrike">
                <a:solidFill>
                  <a:srgbClr val="000000"/>
                </a:solidFill>
                <a:latin typeface="Trebuchet MS"/>
                <a:ea typeface="DejaVu Sans"/>
              </a:rPr>
              <a: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4" name="Group 1"/>
          <p:cNvGrpSpPr/>
          <p:nvPr/>
        </p:nvGrpSpPr>
        <p:grpSpPr>
          <a:xfrm>
            <a:off x="8532000" y="-358920"/>
            <a:ext cx="2266560" cy="2451960"/>
            <a:chOff x="8532000" y="-358920"/>
            <a:chExt cx="2266560" cy="2451960"/>
          </a:xfrm>
        </p:grpSpPr>
        <p:sp>
          <p:nvSpPr>
            <p:cNvPr id="205" name="CustomShape 2"/>
            <p:cNvSpPr/>
            <p:nvPr/>
          </p:nvSpPr>
          <p:spPr>
            <a:xfrm rot="1072200">
              <a:off x="9666000" y="1440000"/>
              <a:ext cx="285120" cy="28188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06" name="CustomShape 3"/>
            <p:cNvSpPr/>
            <p:nvPr/>
          </p:nvSpPr>
          <p:spPr>
            <a:xfrm rot="1071600">
              <a:off x="9641520" y="1747080"/>
              <a:ext cx="112680" cy="11088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07" name="object 5" descr=""/>
            <p:cNvPicPr/>
            <p:nvPr/>
          </p:nvPicPr>
          <p:blipFill>
            <a:blip r:embed="rId1"/>
            <a:stretch/>
          </p:blipFill>
          <p:spPr>
            <a:xfrm rot="1074600">
              <a:off x="8800200" y="-141480"/>
              <a:ext cx="1729800" cy="2017800"/>
            </a:xfrm>
            <a:prstGeom prst="rect">
              <a:avLst/>
            </a:prstGeom>
            <a:ln>
              <a:noFill/>
            </a:ln>
          </p:spPr>
        </p:pic>
      </p:grpSp>
      <p:pic>
        <p:nvPicPr>
          <p:cNvPr id="208" name="object 8" descr=""/>
          <p:cNvPicPr/>
          <p:nvPr/>
        </p:nvPicPr>
        <p:blipFill>
          <a:blip r:embed="rId2"/>
          <a:stretch/>
        </p:blipFill>
        <p:spPr>
          <a:xfrm>
            <a:off x="676440" y="6467400"/>
            <a:ext cx="2141640" cy="198720"/>
          </a:xfrm>
          <a:prstGeom prst="rect">
            <a:avLst/>
          </a:prstGeom>
          <a:ln>
            <a:noFill/>
          </a:ln>
        </p:spPr>
      </p:pic>
      <p:sp>
        <p:nvSpPr>
          <p:cNvPr id="209" name="CustomShape 4"/>
          <p:cNvSpPr/>
          <p:nvPr/>
        </p:nvSpPr>
        <p:spPr>
          <a:xfrm>
            <a:off x="792000" y="1944000"/>
            <a:ext cx="10063080" cy="359892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0" lang="en-IN" sz="1800" spc="-1" strike="noStrike">
                <a:solidFill>
                  <a:srgbClr val="000000"/>
                </a:solidFill>
                <a:latin typeface="Arial"/>
                <a:ea typeface="DejaVu Sans"/>
              </a:rPr>
              <a:t>In today’s digital world, it is more complex to provide such parameters that are filled with networks and devices. It is challenging for organizations to prevent the inside attack where employees exploit their access to data and at the same time, track and manage employees’ performance. Likewise, the issues of detection and prevention of unauthorized access are still major challenges. Current available approaches of keylogging however prove to be inadequate due to their intrusive nature, usability challenges and lack of an efficient security system.</a:t>
            </a:r>
            <a:endParaRPr b="0" lang="en-IN" sz="1800" spc="-1" strike="noStrike">
              <a:latin typeface="Arial"/>
            </a:endParaRPr>
          </a:p>
          <a:p>
            <a:pPr algn="just">
              <a:lnSpc>
                <a:spcPct val="100000"/>
              </a:lnSpc>
              <a:spcBef>
                <a:spcPts val="1191"/>
              </a:spcBef>
              <a:spcAft>
                <a:spcPts val="992"/>
              </a:spcAft>
            </a:pPr>
            <a:r>
              <a:rPr b="1" lang="en-IN" sz="1800" spc="-1" strike="noStrike">
                <a:solidFill>
                  <a:srgbClr val="000000"/>
                </a:solidFill>
                <a:latin typeface="Arial"/>
                <a:ea typeface="DejaVu Sans"/>
              </a:rPr>
              <a:t>Solution</a:t>
            </a:r>
            <a:r>
              <a:rPr b="0" lang="en-IN" sz="1800" spc="-1" strike="noStrike">
                <a:solidFill>
                  <a:srgbClr val="000000"/>
                </a:solidFill>
                <a:latin typeface="Arial"/>
                <a:ea typeface="DejaVu Sans"/>
              </a:rPr>
              <a:t> : Based on these challenges, Keylogger Monitoring Tool is able to overcome these challenges by having a secure and efficient method of logging keystrokes and preserving data security for IT administrators, security experts, and parents.</a:t>
            </a:r>
            <a:endParaRPr b="0" lang="en-IN" sz="1800" spc="-1" strike="noStrike">
              <a:latin typeface="Arial"/>
            </a:endParaRPr>
          </a:p>
          <a:p>
            <a:pPr algn="just">
              <a:lnSpc>
                <a:spcPct val="100000"/>
              </a:lnSpc>
              <a:spcBef>
                <a:spcPts val="1191"/>
              </a:spcBef>
              <a:spcAft>
                <a:spcPts val="992"/>
              </a:spcAft>
            </a:pPr>
            <a:endParaRPr b="0" lang="en-IN" sz="1800" spc="-1" strike="noStrike">
              <a:latin typeface="Arial"/>
            </a:endParaRPr>
          </a:p>
        </p:txBody>
      </p:sp>
      <p:sp>
        <p:nvSpPr>
          <p:cNvPr id="210" name="CustomShape 5"/>
          <p:cNvSpPr/>
          <p:nvPr/>
        </p:nvSpPr>
        <p:spPr>
          <a:xfrm>
            <a:off x="720000" y="849960"/>
            <a:ext cx="4318920" cy="768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600" spc="-1" strike="noStrike">
                <a:solidFill>
                  <a:srgbClr val="000000"/>
                </a:solidFill>
                <a:latin typeface="Arial"/>
                <a:ea typeface="DejaVu Sans"/>
              </a:rPr>
              <a:t>Problem Statement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1" name="Group 1"/>
          <p:cNvGrpSpPr/>
          <p:nvPr/>
        </p:nvGrpSpPr>
        <p:grpSpPr>
          <a:xfrm>
            <a:off x="8527680" y="3339000"/>
            <a:ext cx="3532320" cy="3808440"/>
            <a:chOff x="8527680" y="3339000"/>
            <a:chExt cx="3532320" cy="3808440"/>
          </a:xfrm>
        </p:grpSpPr>
        <p:sp>
          <p:nvSpPr>
            <p:cNvPr id="212" name="CustomShape 2"/>
            <p:cNvSpPr/>
            <p:nvPr/>
          </p:nvSpPr>
          <p:spPr>
            <a:xfrm>
              <a:off x="9222840" y="6053760"/>
              <a:ext cx="455760" cy="455760"/>
            </a:xfrm>
            <a:custGeom>
              <a:avLst/>
              <a:gdLst/>
              <a:ah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fillRef idx="0"/>
            <a:effectRef idx="0"/>
            <a:fontRef idx="minor"/>
          </p:style>
        </p:sp>
        <p:sp>
          <p:nvSpPr>
            <p:cNvPr id="213" name="CustomShape 3"/>
            <p:cNvSpPr/>
            <p:nvPr/>
          </p:nvSpPr>
          <p:spPr>
            <a:xfrm>
              <a:off x="9222840" y="6587280"/>
              <a:ext cx="179640" cy="179640"/>
            </a:xfrm>
            <a:custGeom>
              <a:avLst/>
              <a:gdLst/>
              <a:ah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fillRef idx="0"/>
            <a:effectRef idx="0"/>
            <a:fontRef idx="minor"/>
          </p:style>
        </p:sp>
        <p:pic>
          <p:nvPicPr>
            <p:cNvPr id="214" name="object 5" descr=""/>
            <p:cNvPicPr/>
            <p:nvPr/>
          </p:nvPicPr>
          <p:blipFill>
            <a:blip r:embed="rId1"/>
            <a:stretch/>
          </p:blipFill>
          <p:spPr>
            <a:xfrm>
              <a:off x="8527680" y="3339000"/>
              <a:ext cx="3532320" cy="3808440"/>
            </a:xfrm>
            <a:prstGeom prst="rect">
              <a:avLst/>
            </a:prstGeom>
            <a:ln>
              <a:noFill/>
            </a:ln>
          </p:spPr>
        </p:pic>
      </p:grpSp>
      <p:pic>
        <p:nvPicPr>
          <p:cNvPr id="215" name="object 8" descr=""/>
          <p:cNvPicPr/>
          <p:nvPr/>
        </p:nvPicPr>
        <p:blipFill>
          <a:blip r:embed="rId2"/>
          <a:stretch/>
        </p:blipFill>
        <p:spPr>
          <a:xfrm>
            <a:off x="676440" y="6467400"/>
            <a:ext cx="2141640" cy="198720"/>
          </a:xfrm>
          <a:prstGeom prst="rect">
            <a:avLst/>
          </a:prstGeom>
          <a:ln>
            <a:noFill/>
          </a:ln>
        </p:spPr>
      </p:pic>
      <p:sp>
        <p:nvSpPr>
          <p:cNvPr id="216" name="CustomShape 4"/>
          <p:cNvSpPr/>
          <p:nvPr/>
        </p:nvSpPr>
        <p:spPr>
          <a:xfrm>
            <a:off x="11353320" y="6473160"/>
            <a:ext cx="149760" cy="398340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tabLst>
                <a:tab algn="l" pos="0"/>
              </a:tabLst>
            </a:pPr>
            <a:fld id="{0C511C27-C86E-4807-899E-E5D4D7A89DEC}"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17" name="CustomShape 5"/>
          <p:cNvSpPr/>
          <p:nvPr/>
        </p:nvSpPr>
        <p:spPr>
          <a:xfrm>
            <a:off x="360000" y="469440"/>
            <a:ext cx="2653200" cy="42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400" spc="-1" strike="noStrike">
                <a:solidFill>
                  <a:srgbClr val="000000"/>
                </a:solidFill>
                <a:latin typeface="Arial"/>
                <a:ea typeface="DejaVu Sans"/>
              </a:rPr>
              <a:t>Project- Overview</a:t>
            </a:r>
            <a:endParaRPr b="0" lang="en-IN" sz="2400" spc="-1" strike="noStrike">
              <a:latin typeface="Arial"/>
            </a:endParaRPr>
          </a:p>
        </p:txBody>
      </p:sp>
      <p:sp>
        <p:nvSpPr>
          <p:cNvPr id="218" name="CustomShape 6"/>
          <p:cNvSpPr/>
          <p:nvPr/>
        </p:nvSpPr>
        <p:spPr>
          <a:xfrm>
            <a:off x="360000" y="3060000"/>
            <a:ext cx="8638920" cy="31608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marL="36000" indent="-215280">
              <a:lnSpc>
                <a:spcPct val="100000"/>
              </a:lnSpc>
              <a:buClr>
                <a:srgbClr val="000000"/>
              </a:buClr>
              <a:buSzPct val="45000"/>
              <a:buFont typeface="Wingdings" charset="2"/>
              <a:buChar char=""/>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Security Enhancement</a:t>
            </a:r>
            <a:r>
              <a:rPr b="0" lang="en-IN" sz="1800" spc="-1" strike="noStrike">
                <a:solidFill>
                  <a:srgbClr val="000000"/>
                </a:solidFill>
                <a:latin typeface="Arial"/>
                <a:ea typeface="DejaVu Sans"/>
              </a:rPr>
              <a:t>: To help the executives protect their privacy and information security, the tool provides a safe way of recording keystrokes to prevent data leaks, sabotage, and unauthorized access within the company.</a:t>
            </a:r>
            <a:endParaRPr b="0" lang="en-IN" sz="1800" spc="-1" strike="noStrike">
              <a:latin typeface="Arial"/>
            </a:endParaRPr>
          </a:p>
          <a:p>
            <a:pPr>
              <a:lnSpc>
                <a:spcPct val="100000"/>
              </a:lnSpc>
            </a:pPr>
            <a:endParaRPr b="0" lang="en-IN" sz="1800" spc="-1" strike="noStrike">
              <a:latin typeface="Arial"/>
            </a:endParaRPr>
          </a:p>
          <a:p>
            <a:pPr marL="36000" indent="-215280">
              <a:lnSpc>
                <a:spcPct val="100000"/>
              </a:lnSpc>
              <a:buClr>
                <a:srgbClr val="000000"/>
              </a:buClr>
              <a:buSzPct val="45000"/>
              <a:buFont typeface="Wingdings" charset="2"/>
              <a:buChar char=""/>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Parental Control</a:t>
            </a:r>
            <a:r>
              <a:rPr b="0" lang="en-IN" sz="1800" spc="-1" strike="noStrike">
                <a:solidFill>
                  <a:srgbClr val="000000"/>
                </a:solidFill>
                <a:latin typeface="Arial"/>
                <a:ea typeface="DejaVu Sans"/>
              </a:rPr>
              <a:t>: Parents are able to oversee and regulate their children’s usage of the computers, and steer clear of improper conducts online.</a:t>
            </a:r>
            <a:endParaRPr b="0" lang="en-IN" sz="1800" spc="-1" strike="noStrike">
              <a:latin typeface="Arial"/>
            </a:endParaRPr>
          </a:p>
          <a:p>
            <a:pPr>
              <a:lnSpc>
                <a:spcPct val="100000"/>
              </a:lnSpc>
            </a:pPr>
            <a:endParaRPr b="0" lang="en-IN" sz="1800" spc="-1" strike="noStrike">
              <a:latin typeface="Arial"/>
            </a:endParaRPr>
          </a:p>
          <a:p>
            <a:pPr marL="36000" indent="-215280">
              <a:lnSpc>
                <a:spcPct val="100000"/>
              </a:lnSpc>
              <a:buClr>
                <a:srgbClr val="000000"/>
              </a:buClr>
              <a:buSzPct val="45000"/>
              <a:buFont typeface="Wingdings" charset="2"/>
              <a:buChar char=""/>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User-Friendly Interface</a:t>
            </a:r>
            <a:r>
              <a:rPr b="0" lang="en-IN" sz="1800" spc="-1" strike="noStrike">
                <a:solidFill>
                  <a:srgbClr val="000000"/>
                </a:solidFill>
                <a:latin typeface="Arial"/>
                <a:ea typeface="DejaVu Sans"/>
              </a:rPr>
              <a:t>: The tool aims to remove traditional keylogging solutions by focusing on convenient browsing without loss of security or capabilities.</a:t>
            </a:r>
            <a:endParaRPr b="0" lang="en-IN" sz="1800" spc="-1" strike="noStrike">
              <a:latin typeface="Arial"/>
            </a:endParaRPr>
          </a:p>
        </p:txBody>
      </p:sp>
      <p:sp>
        <p:nvSpPr>
          <p:cNvPr id="219" name="CustomShape 7"/>
          <p:cNvSpPr/>
          <p:nvPr/>
        </p:nvSpPr>
        <p:spPr>
          <a:xfrm>
            <a:off x="360000" y="1440000"/>
            <a:ext cx="10564200" cy="11131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en-IN" sz="1800" spc="-1" strike="noStrike">
                <a:solidFill>
                  <a:srgbClr val="000000"/>
                </a:solidFill>
                <a:latin typeface="Arial"/>
                <a:ea typeface="DejaVu Sans"/>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endParaRPr b="0" lang="en-IN" sz="1800" spc="-1" strike="noStrike">
              <a:latin typeface="Arial"/>
            </a:endParaRPr>
          </a:p>
        </p:txBody>
      </p:sp>
      <p:sp>
        <p:nvSpPr>
          <p:cNvPr id="220" name="CustomShape 8"/>
          <p:cNvSpPr/>
          <p:nvPr/>
        </p:nvSpPr>
        <p:spPr>
          <a:xfrm rot="21580800">
            <a:off x="540360" y="2899080"/>
            <a:ext cx="2339640" cy="34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u="sng">
                <a:solidFill>
                  <a:srgbClr val="000000"/>
                </a:solidFill>
                <a:uFillTx/>
                <a:latin typeface="Arial"/>
                <a:ea typeface="DejaVu Sans"/>
              </a:rPr>
              <a:t>Key Features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699480" y="891720"/>
            <a:ext cx="7399440" cy="116064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tabLst>
                <a:tab algn="l" pos="0"/>
              </a:tabLst>
            </a:pPr>
            <a:r>
              <a:rPr b="1" lang="en-US" sz="2600" spc="15" strike="noStrike">
                <a:solidFill>
                  <a:srgbClr val="000000"/>
                </a:solidFill>
                <a:latin typeface="Trebuchet MS"/>
                <a:ea typeface="DejaVu Sans"/>
              </a:rPr>
              <a:t>     </a:t>
            </a:r>
            <a:r>
              <a:rPr b="1" lang="en-US" sz="2600" spc="15" strike="noStrike">
                <a:solidFill>
                  <a:srgbClr val="000000"/>
                </a:solidFill>
                <a:latin typeface="Trebuchet MS"/>
                <a:ea typeface="DejaVu Sans"/>
              </a:rPr>
              <a:t>W</a:t>
            </a:r>
            <a:r>
              <a:rPr b="1" lang="en-US" sz="2600" spc="-21" strike="noStrike">
                <a:solidFill>
                  <a:srgbClr val="000000"/>
                </a:solidFill>
                <a:latin typeface="Trebuchet MS"/>
                <a:ea typeface="DejaVu Sans"/>
              </a:rPr>
              <a:t>H</a:t>
            </a:r>
            <a:r>
              <a:rPr b="1" lang="en-US" sz="2600" spc="9" strike="noStrike">
                <a:solidFill>
                  <a:srgbClr val="000000"/>
                </a:solidFill>
                <a:latin typeface="Trebuchet MS"/>
                <a:ea typeface="DejaVu Sans"/>
              </a:rPr>
              <a:t>O</a:t>
            </a:r>
            <a:r>
              <a:rPr b="1" lang="en-US" sz="2600" spc="-236" strike="noStrike">
                <a:solidFill>
                  <a:srgbClr val="000000"/>
                </a:solidFill>
                <a:latin typeface="Trebuchet MS"/>
                <a:ea typeface="DejaVu Sans"/>
              </a:rPr>
              <a:t> </a:t>
            </a:r>
            <a:r>
              <a:rPr b="1" lang="en-US" sz="2600" spc="-12" strike="noStrike">
                <a:solidFill>
                  <a:srgbClr val="000000"/>
                </a:solidFill>
                <a:latin typeface="Trebuchet MS"/>
                <a:ea typeface="DejaVu Sans"/>
              </a:rPr>
              <a:t>AR</a:t>
            </a:r>
            <a:r>
              <a:rPr b="1" lang="en-US" sz="2600" spc="4" strike="noStrike">
                <a:solidFill>
                  <a:srgbClr val="000000"/>
                </a:solidFill>
                <a:latin typeface="Trebuchet MS"/>
                <a:ea typeface="DejaVu Sans"/>
              </a:rPr>
              <a:t>E</a:t>
            </a:r>
            <a:r>
              <a:rPr b="1" lang="en-US" sz="2600" spc="-35" strike="noStrike">
                <a:solidFill>
                  <a:srgbClr val="000000"/>
                </a:solidFill>
                <a:latin typeface="Trebuchet MS"/>
                <a:ea typeface="DejaVu Sans"/>
              </a:rPr>
              <a:t> </a:t>
            </a:r>
            <a:r>
              <a:rPr b="1" lang="en-US" sz="2600" spc="-12" strike="noStrike">
                <a:solidFill>
                  <a:srgbClr val="000000"/>
                </a:solidFill>
                <a:latin typeface="Trebuchet MS"/>
                <a:ea typeface="DejaVu Sans"/>
              </a:rPr>
              <a:t>T</a:t>
            </a:r>
            <a:r>
              <a:rPr b="1" lang="en-US" sz="2600" spc="-15" strike="noStrike">
                <a:solidFill>
                  <a:srgbClr val="000000"/>
                </a:solidFill>
                <a:latin typeface="Trebuchet MS"/>
                <a:ea typeface="DejaVu Sans"/>
              </a:rPr>
              <a:t>H</a:t>
            </a:r>
            <a:r>
              <a:rPr b="1" lang="en-US" sz="2600" spc="4" strike="noStrike">
                <a:solidFill>
                  <a:srgbClr val="000000"/>
                </a:solidFill>
                <a:latin typeface="Trebuchet MS"/>
                <a:ea typeface="DejaVu Sans"/>
              </a:rPr>
              <a:t>E</a:t>
            </a:r>
            <a:r>
              <a:rPr b="1" lang="en-US" sz="2600" spc="-35" strike="noStrike">
                <a:solidFill>
                  <a:srgbClr val="000000"/>
                </a:solidFill>
                <a:latin typeface="Trebuchet MS"/>
                <a:ea typeface="DejaVu Sans"/>
              </a:rPr>
              <a:t> </a:t>
            </a:r>
            <a:r>
              <a:rPr b="1" lang="en-US" sz="2600" spc="-21" strike="noStrike">
                <a:solidFill>
                  <a:srgbClr val="000000"/>
                </a:solidFill>
                <a:latin typeface="Trebuchet MS"/>
                <a:ea typeface="DejaVu Sans"/>
              </a:rPr>
              <a:t>E</a:t>
            </a:r>
            <a:r>
              <a:rPr b="1" lang="en-US" sz="2600" spc="21" strike="noStrike">
                <a:solidFill>
                  <a:srgbClr val="000000"/>
                </a:solidFill>
                <a:latin typeface="Trebuchet MS"/>
                <a:ea typeface="DejaVu Sans"/>
              </a:rPr>
              <a:t>N</a:t>
            </a:r>
            <a:r>
              <a:rPr b="1" lang="en-US" sz="2600" spc="4" strike="noStrike">
                <a:solidFill>
                  <a:srgbClr val="000000"/>
                </a:solidFill>
                <a:latin typeface="Trebuchet MS"/>
                <a:ea typeface="DejaVu Sans"/>
              </a:rPr>
              <a:t>D</a:t>
            </a:r>
            <a:r>
              <a:rPr b="1" lang="en-US" sz="2600" spc="-46" strike="noStrike">
                <a:solidFill>
                  <a:srgbClr val="000000"/>
                </a:solidFill>
                <a:latin typeface="Trebuchet MS"/>
                <a:ea typeface="DejaVu Sans"/>
              </a:rPr>
              <a:t> </a:t>
            </a:r>
            <a:r>
              <a:rPr b="1" lang="en-US" sz="2600" spc="-1" strike="noStrike">
                <a:solidFill>
                  <a:srgbClr val="000000"/>
                </a:solidFill>
                <a:latin typeface="Trebuchet MS"/>
                <a:ea typeface="DejaVu Sans"/>
              </a:rPr>
              <a:t>U</a:t>
            </a:r>
            <a:r>
              <a:rPr b="1" lang="en-US" sz="2600" spc="1" strike="noStrike">
                <a:solidFill>
                  <a:srgbClr val="000000"/>
                </a:solidFill>
                <a:latin typeface="Trebuchet MS"/>
                <a:ea typeface="DejaVu Sans"/>
              </a:rPr>
              <a:t>S</a:t>
            </a:r>
            <a:r>
              <a:rPr b="1" lang="en-US" sz="2600" spc="-26" strike="noStrike">
                <a:solidFill>
                  <a:srgbClr val="000000"/>
                </a:solidFill>
                <a:latin typeface="Trebuchet MS"/>
                <a:ea typeface="DejaVu Sans"/>
              </a:rPr>
              <a:t>E</a:t>
            </a:r>
            <a:r>
              <a:rPr b="1" lang="en-US" sz="2600" spc="-12" strike="noStrike">
                <a:solidFill>
                  <a:srgbClr val="000000"/>
                </a:solidFill>
                <a:latin typeface="Trebuchet MS"/>
                <a:ea typeface="DejaVu Sans"/>
              </a:rPr>
              <a:t>R</a:t>
            </a:r>
            <a:r>
              <a:rPr b="1" lang="en-US" sz="2600" spc="-1" strike="noStrike">
                <a:solidFill>
                  <a:srgbClr val="000000"/>
                </a:solidFill>
                <a:latin typeface="Trebuchet MS"/>
                <a:ea typeface="DejaVu Sans"/>
              </a:rPr>
              <a:t>S?</a:t>
            </a:r>
            <a:endParaRPr b="0" lang="en-IN" sz="2600" spc="-1" strike="noStrike">
              <a:latin typeface="Arial"/>
            </a:endParaRPr>
          </a:p>
        </p:txBody>
      </p:sp>
      <p:pic>
        <p:nvPicPr>
          <p:cNvPr id="222" name="object 6" descr=""/>
          <p:cNvPicPr/>
          <p:nvPr/>
        </p:nvPicPr>
        <p:blipFill>
          <a:blip r:embed="rId1"/>
          <a:stretch/>
        </p:blipFill>
        <p:spPr>
          <a:xfrm>
            <a:off x="723960" y="6172200"/>
            <a:ext cx="2179800" cy="484200"/>
          </a:xfrm>
          <a:prstGeom prst="rect">
            <a:avLst/>
          </a:prstGeom>
          <a:ln>
            <a:noFill/>
          </a:ln>
        </p:spPr>
      </p:pic>
      <p:sp>
        <p:nvSpPr>
          <p:cNvPr id="223" name="CustomShape 2"/>
          <p:cNvSpPr/>
          <p:nvPr/>
        </p:nvSpPr>
        <p:spPr>
          <a:xfrm>
            <a:off x="11353320" y="6473160"/>
            <a:ext cx="149760" cy="398340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tabLst>
                <a:tab algn="l" pos="0"/>
              </a:tabLst>
            </a:pPr>
            <a:fld id="{1A6FED58-141F-4AB4-BADC-E662617A9FF4}"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24" name="CustomShape 3"/>
          <p:cNvSpPr/>
          <p:nvPr/>
        </p:nvSpPr>
        <p:spPr>
          <a:xfrm>
            <a:off x="1260000" y="1934280"/>
            <a:ext cx="7872120" cy="346464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1" lang="en-IN" sz="2000" spc="-1" strike="noStrike">
                <a:solidFill>
                  <a:srgbClr val="000000"/>
                </a:solidFill>
                <a:latin typeface="Arial"/>
                <a:ea typeface="DejaVu Sans"/>
              </a:rPr>
              <a:t>Organizations and IT Administrators</a:t>
            </a:r>
            <a:endParaRPr b="0" lang="en-IN" sz="2000" spc="-1" strike="noStrike">
              <a:latin typeface="Arial"/>
            </a:endParaRPr>
          </a:p>
          <a:p>
            <a:pPr>
              <a:lnSpc>
                <a:spcPct val="100000"/>
              </a:lnSpc>
            </a:pPr>
            <a:endParaRPr b="0" lang="en-IN" sz="2000" spc="-1" strike="noStrike">
              <a:latin typeface="Arial"/>
            </a:endParaRPr>
          </a:p>
          <a:p>
            <a:pPr marL="216000" indent="-21492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Security Professionals </a:t>
            </a:r>
            <a:endParaRPr b="0" lang="en-IN" sz="2000" spc="-1" strike="noStrike">
              <a:latin typeface="Arial"/>
            </a:endParaRPr>
          </a:p>
          <a:p>
            <a:pPr marL="216000" indent="-21492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0" lang="en-IN" sz="2000" spc="-1" strike="noStrike">
                <a:solidFill>
                  <a:srgbClr val="000000"/>
                </a:solidFill>
                <a:latin typeface="Arial"/>
                <a:ea typeface="DejaVu Sans"/>
              </a:rPr>
              <a:t>-  IT Administrators</a:t>
            </a:r>
            <a:endParaRPr b="0" lang="en-IN" sz="2000" spc="-1" strike="noStrike">
              <a:latin typeface="Arial"/>
            </a:endParaRPr>
          </a:p>
          <a:p>
            <a:pPr>
              <a:lnSpc>
                <a:spcPct val="100000"/>
              </a:lnSpc>
            </a:pPr>
            <a:endParaRPr b="0" lang="en-IN" sz="2000" spc="-1" strike="noStrike">
              <a:latin typeface="Arial"/>
            </a:endParaRPr>
          </a:p>
          <a:p>
            <a:pPr marL="216000" indent="-214920">
              <a:lnSpc>
                <a:spcPct val="100000"/>
              </a:lnSpc>
              <a:buClr>
                <a:srgbClr val="000000"/>
              </a:buClr>
              <a:buSzPct val="45000"/>
              <a:buFont typeface="Wingdings" charset="2"/>
              <a:buChar char=""/>
            </a:pP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Parents and Guardians</a:t>
            </a:r>
            <a:endParaRPr b="0" lang="en-IN" sz="2000" spc="-1" strike="noStrike">
              <a:latin typeface="Arial"/>
            </a:endParaRPr>
          </a:p>
          <a:p>
            <a:pPr>
              <a:lnSpc>
                <a:spcPct val="100000"/>
              </a:lnSpc>
            </a:pPr>
            <a:endParaRPr b="0" lang="en-IN" sz="2000" spc="-1" strike="noStrike">
              <a:latin typeface="Arial"/>
            </a:endParaRPr>
          </a:p>
          <a:p>
            <a:pPr marL="216000" indent="-214920">
              <a:lnSpc>
                <a:spcPct val="100000"/>
              </a:lnSpc>
              <a:buClr>
                <a:srgbClr val="000000"/>
              </a:buClr>
              <a:buSzPct val="45000"/>
              <a:buFont typeface="Wingdings" charset="2"/>
              <a:buChar char=""/>
            </a:pPr>
            <a:r>
              <a:rPr b="0" lang="en-IN" sz="2000" spc="-1" strike="noStrike">
                <a:solidFill>
                  <a:srgbClr val="000000"/>
                </a:solidFill>
                <a:latin typeface="Arial"/>
                <a:ea typeface="DejaVu Sans"/>
              </a:rPr>
              <a:t> </a:t>
            </a:r>
            <a:r>
              <a:rPr b="1" lang="en-IN" sz="2000" spc="-1" strike="noStrike">
                <a:solidFill>
                  <a:srgbClr val="000000"/>
                </a:solidFill>
                <a:latin typeface="Arial"/>
                <a:ea typeface="DejaVu Sans"/>
              </a:rPr>
              <a:t>Individual Users</a:t>
            </a: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object 2" descr=""/>
          <p:cNvPicPr/>
          <p:nvPr/>
        </p:nvPicPr>
        <p:blipFill>
          <a:blip r:embed="rId1">
            <a:alphaModFix amt="87000"/>
          </a:blip>
          <a:stretch/>
        </p:blipFill>
        <p:spPr>
          <a:xfrm>
            <a:off x="11520" y="4486320"/>
            <a:ext cx="1967400" cy="2370600"/>
          </a:xfrm>
          <a:prstGeom prst="rect">
            <a:avLst/>
          </a:prstGeom>
          <a:ln>
            <a:noFill/>
          </a:ln>
        </p:spPr>
      </p:pic>
      <p:sp>
        <p:nvSpPr>
          <p:cNvPr id="226" name="CustomShape 1"/>
          <p:cNvSpPr/>
          <p:nvPr/>
        </p:nvSpPr>
        <p:spPr>
          <a:xfrm>
            <a:off x="378000" y="720000"/>
            <a:ext cx="9160920" cy="578520"/>
          </a:xfrm>
          <a:prstGeom prst="rect">
            <a:avLst/>
          </a:prstGeom>
          <a:noFill/>
          <a:ln>
            <a:noFill/>
          </a:ln>
        </p:spPr>
        <p:style>
          <a:lnRef idx="0"/>
          <a:fillRef idx="0"/>
          <a:effectRef idx="0"/>
          <a:fontRef idx="minor"/>
        </p:style>
        <p:txBody>
          <a:bodyPr lIns="0" rIns="0" tIns="13320" bIns="0">
            <a:noAutofit/>
          </a:bodyPr>
          <a:p>
            <a:pPr marL="12600">
              <a:lnSpc>
                <a:spcPct val="100000"/>
              </a:lnSpc>
              <a:spcBef>
                <a:spcPts val="105"/>
              </a:spcBef>
              <a:tabLst>
                <a:tab algn="l" pos="0"/>
              </a:tabLst>
            </a:pPr>
            <a:r>
              <a:rPr b="1" lang="en-US" sz="2600" spc="-1" strike="noStrike">
                <a:solidFill>
                  <a:srgbClr val="000000"/>
                </a:solidFill>
                <a:latin typeface="Trebuchet MS"/>
                <a:ea typeface="DejaVu Sans"/>
              </a:rPr>
              <a:t> </a:t>
            </a:r>
            <a:r>
              <a:rPr b="1" lang="en-US" sz="2600" spc="15" strike="noStrike">
                <a:solidFill>
                  <a:srgbClr val="000000"/>
                </a:solidFill>
                <a:latin typeface="Trebuchet MS"/>
                <a:ea typeface="DejaVu Sans"/>
              </a:rPr>
              <a:t>S</a:t>
            </a:r>
            <a:r>
              <a:rPr b="1" lang="en-US" sz="2600" spc="1" strike="noStrike">
                <a:solidFill>
                  <a:srgbClr val="000000"/>
                </a:solidFill>
                <a:latin typeface="Trebuchet MS"/>
                <a:ea typeface="DejaVu Sans"/>
              </a:rPr>
              <a:t>O</a:t>
            </a:r>
            <a:r>
              <a:rPr b="1" lang="en-US" sz="2600" spc="15" strike="noStrike">
                <a:solidFill>
                  <a:srgbClr val="000000"/>
                </a:solidFill>
                <a:latin typeface="Trebuchet MS"/>
                <a:ea typeface="DejaVu Sans"/>
              </a:rPr>
              <a:t>LU</a:t>
            </a:r>
            <a:r>
              <a:rPr b="1" lang="en-US" sz="2600" spc="-35" strike="noStrike">
                <a:solidFill>
                  <a:srgbClr val="000000"/>
                </a:solidFill>
                <a:latin typeface="Trebuchet MS"/>
                <a:ea typeface="DejaVu Sans"/>
              </a:rPr>
              <a:t>T</a:t>
            </a:r>
            <a:r>
              <a:rPr b="1" lang="en-US" sz="2600" spc="-32" strike="noStrike">
                <a:solidFill>
                  <a:srgbClr val="000000"/>
                </a:solidFill>
                <a:latin typeface="Trebuchet MS"/>
                <a:ea typeface="DejaVu Sans"/>
              </a:rPr>
              <a:t>I</a:t>
            </a:r>
            <a:r>
              <a:rPr b="1" lang="en-US" sz="2600" spc="1" strike="noStrike">
                <a:solidFill>
                  <a:srgbClr val="000000"/>
                </a:solidFill>
                <a:latin typeface="Trebuchet MS"/>
                <a:ea typeface="DejaVu Sans"/>
              </a:rPr>
              <a:t>O</a:t>
            </a:r>
            <a:r>
              <a:rPr b="1" lang="en-US" sz="2600" spc="-1" strike="noStrike">
                <a:solidFill>
                  <a:srgbClr val="000000"/>
                </a:solidFill>
                <a:latin typeface="Trebuchet MS"/>
                <a:ea typeface="DejaVu Sans"/>
              </a:rPr>
              <a:t>N</a:t>
            </a:r>
            <a:r>
              <a:rPr b="1" lang="en-US" sz="2600" spc="-347" strike="noStrike">
                <a:solidFill>
                  <a:srgbClr val="000000"/>
                </a:solidFill>
                <a:latin typeface="Trebuchet MS"/>
                <a:ea typeface="DejaVu Sans"/>
              </a:rPr>
              <a:t> </a:t>
            </a:r>
            <a:r>
              <a:rPr b="1" lang="en-US" sz="2600" spc="-35" strike="noStrike">
                <a:solidFill>
                  <a:srgbClr val="000000"/>
                </a:solidFill>
                <a:latin typeface="Trebuchet MS"/>
                <a:ea typeface="DejaVu Sans"/>
              </a:rPr>
              <a:t>A</a:t>
            </a:r>
            <a:r>
              <a:rPr b="1" lang="en-US" sz="2600" spc="-7" strike="noStrike">
                <a:solidFill>
                  <a:srgbClr val="000000"/>
                </a:solidFill>
                <a:latin typeface="Trebuchet MS"/>
                <a:ea typeface="DejaVu Sans"/>
              </a:rPr>
              <a:t>N</a:t>
            </a:r>
            <a:r>
              <a:rPr b="1" lang="en-US" sz="2600" spc="-1" strike="noStrike">
                <a:solidFill>
                  <a:srgbClr val="000000"/>
                </a:solidFill>
                <a:latin typeface="Trebuchet MS"/>
                <a:ea typeface="DejaVu Sans"/>
              </a:rPr>
              <a:t>D</a:t>
            </a:r>
            <a:r>
              <a:rPr b="1" lang="en-US" sz="2600" spc="24" strike="noStrike">
                <a:solidFill>
                  <a:srgbClr val="000000"/>
                </a:solidFill>
                <a:latin typeface="Trebuchet MS"/>
                <a:ea typeface="DejaVu Sans"/>
              </a:rPr>
              <a:t> </a:t>
            </a:r>
            <a:r>
              <a:rPr b="1" lang="en-US" sz="2600" spc="-32" strike="noStrike">
                <a:solidFill>
                  <a:srgbClr val="000000"/>
                </a:solidFill>
                <a:latin typeface="Trebuchet MS"/>
                <a:ea typeface="DejaVu Sans"/>
              </a:rPr>
              <a:t>I</a:t>
            </a:r>
            <a:r>
              <a:rPr b="1" lang="en-US" sz="2600" spc="-35" strike="noStrike">
                <a:solidFill>
                  <a:srgbClr val="000000"/>
                </a:solidFill>
                <a:latin typeface="Trebuchet MS"/>
                <a:ea typeface="DejaVu Sans"/>
              </a:rPr>
              <a:t>T</a:t>
            </a:r>
            <a:r>
              <a:rPr b="1" lang="en-US" sz="2600" spc="-1" strike="noStrike">
                <a:solidFill>
                  <a:srgbClr val="000000"/>
                </a:solidFill>
                <a:latin typeface="Trebuchet MS"/>
                <a:ea typeface="DejaVu Sans"/>
              </a:rPr>
              <a:t>S</a:t>
            </a:r>
            <a:r>
              <a:rPr b="1" lang="en-US" sz="2600" spc="49" strike="noStrike">
                <a:solidFill>
                  <a:srgbClr val="000000"/>
                </a:solidFill>
                <a:latin typeface="Trebuchet MS"/>
                <a:ea typeface="DejaVu Sans"/>
              </a:rPr>
              <a:t> </a:t>
            </a:r>
            <a:r>
              <a:rPr b="1" lang="en-US" sz="2600" spc="-296" strike="noStrike">
                <a:solidFill>
                  <a:srgbClr val="000000"/>
                </a:solidFill>
                <a:latin typeface="Trebuchet MS"/>
                <a:ea typeface="DejaVu Sans"/>
              </a:rPr>
              <a:t>V</a:t>
            </a:r>
            <a:r>
              <a:rPr b="1" lang="en-US" sz="2600" spc="-35" strike="noStrike">
                <a:solidFill>
                  <a:srgbClr val="000000"/>
                </a:solidFill>
                <a:latin typeface="Trebuchet MS"/>
                <a:ea typeface="DejaVu Sans"/>
              </a:rPr>
              <a:t>A</a:t>
            </a:r>
            <a:r>
              <a:rPr b="1" lang="en-US" sz="2600" spc="15" strike="noStrike">
                <a:solidFill>
                  <a:srgbClr val="000000"/>
                </a:solidFill>
                <a:latin typeface="Trebuchet MS"/>
                <a:ea typeface="DejaVu Sans"/>
              </a:rPr>
              <a:t>LU</a:t>
            </a:r>
            <a:r>
              <a:rPr b="1" lang="en-US" sz="2600" spc="-1" strike="noStrike">
                <a:solidFill>
                  <a:srgbClr val="000000"/>
                </a:solidFill>
                <a:latin typeface="Trebuchet MS"/>
                <a:ea typeface="DejaVu Sans"/>
              </a:rPr>
              <a:t>E</a:t>
            </a:r>
            <a:r>
              <a:rPr b="1" lang="en-US" sz="2600" spc="-66" strike="noStrike">
                <a:solidFill>
                  <a:srgbClr val="000000"/>
                </a:solidFill>
                <a:latin typeface="Trebuchet MS"/>
                <a:ea typeface="DejaVu Sans"/>
              </a:rPr>
              <a:t> </a:t>
            </a:r>
            <a:r>
              <a:rPr b="1" lang="en-US" sz="2600" spc="-15" strike="noStrike">
                <a:solidFill>
                  <a:srgbClr val="000000"/>
                </a:solidFill>
                <a:latin typeface="Trebuchet MS"/>
                <a:ea typeface="DejaVu Sans"/>
              </a:rPr>
              <a:t>P</a:t>
            </a:r>
            <a:r>
              <a:rPr b="1" lang="en-US" sz="2600" spc="-32" strike="noStrike">
                <a:solidFill>
                  <a:srgbClr val="000000"/>
                </a:solidFill>
                <a:latin typeface="Trebuchet MS"/>
                <a:ea typeface="DejaVu Sans"/>
              </a:rPr>
              <a:t>R</a:t>
            </a:r>
            <a:r>
              <a:rPr b="1" lang="en-US" sz="2600" spc="1" strike="noStrike">
                <a:solidFill>
                  <a:srgbClr val="000000"/>
                </a:solidFill>
                <a:latin typeface="Trebuchet MS"/>
                <a:ea typeface="DejaVu Sans"/>
              </a:rPr>
              <a:t>O</a:t>
            </a:r>
            <a:r>
              <a:rPr b="1" lang="en-US" sz="2600" spc="-15" strike="noStrike">
                <a:solidFill>
                  <a:srgbClr val="000000"/>
                </a:solidFill>
                <a:latin typeface="Trebuchet MS"/>
                <a:ea typeface="DejaVu Sans"/>
              </a:rPr>
              <a:t>P</a:t>
            </a:r>
            <a:r>
              <a:rPr b="1" lang="en-US" sz="2600" spc="1" strike="noStrike">
                <a:solidFill>
                  <a:srgbClr val="000000"/>
                </a:solidFill>
                <a:latin typeface="Trebuchet MS"/>
                <a:ea typeface="DejaVu Sans"/>
              </a:rPr>
              <a:t>O</a:t>
            </a:r>
            <a:r>
              <a:rPr b="1" lang="en-US" sz="2600" spc="15" strike="noStrike">
                <a:solidFill>
                  <a:srgbClr val="000000"/>
                </a:solidFill>
                <a:latin typeface="Trebuchet MS"/>
                <a:ea typeface="DejaVu Sans"/>
              </a:rPr>
              <a:t>S</a:t>
            </a:r>
            <a:r>
              <a:rPr b="1" lang="en-US" sz="2600" spc="-32" strike="noStrike">
                <a:solidFill>
                  <a:srgbClr val="000000"/>
                </a:solidFill>
                <a:latin typeface="Trebuchet MS"/>
                <a:ea typeface="DejaVu Sans"/>
              </a:rPr>
              <a:t>I</a:t>
            </a:r>
            <a:r>
              <a:rPr b="1" lang="en-US" sz="2600" spc="-35" strike="noStrike">
                <a:solidFill>
                  <a:srgbClr val="000000"/>
                </a:solidFill>
                <a:latin typeface="Trebuchet MS"/>
                <a:ea typeface="DejaVu Sans"/>
              </a:rPr>
              <a:t>T</a:t>
            </a:r>
            <a:r>
              <a:rPr b="1" lang="en-US" sz="2600" spc="-32" strike="noStrike">
                <a:solidFill>
                  <a:srgbClr val="000000"/>
                </a:solidFill>
                <a:latin typeface="Trebuchet MS"/>
                <a:ea typeface="DejaVu Sans"/>
              </a:rPr>
              <a:t>I</a:t>
            </a:r>
            <a:r>
              <a:rPr b="1" lang="en-US" sz="2600" spc="1" strike="noStrike">
                <a:solidFill>
                  <a:srgbClr val="000000"/>
                </a:solidFill>
                <a:latin typeface="Trebuchet MS"/>
                <a:ea typeface="DejaVu Sans"/>
              </a:rPr>
              <a:t>O</a:t>
            </a:r>
            <a:r>
              <a:rPr b="1" lang="en-US" sz="2600" spc="-1" strike="noStrike">
                <a:solidFill>
                  <a:srgbClr val="000000"/>
                </a:solidFill>
                <a:latin typeface="Trebuchet MS"/>
                <a:ea typeface="DejaVu Sans"/>
              </a:rPr>
              <a:t>N</a:t>
            </a:r>
            <a:endParaRPr b="0" lang="en-IN" sz="2600" spc="-1" strike="noStrike">
              <a:latin typeface="Arial"/>
            </a:endParaRPr>
          </a:p>
        </p:txBody>
      </p:sp>
      <p:pic>
        <p:nvPicPr>
          <p:cNvPr id="227" name="object 7" descr=""/>
          <p:cNvPicPr/>
          <p:nvPr/>
        </p:nvPicPr>
        <p:blipFill>
          <a:blip r:embed="rId2"/>
          <a:stretch/>
        </p:blipFill>
        <p:spPr>
          <a:xfrm>
            <a:off x="676440" y="6467400"/>
            <a:ext cx="2141640" cy="198720"/>
          </a:xfrm>
          <a:prstGeom prst="rect">
            <a:avLst/>
          </a:prstGeom>
          <a:ln>
            <a:noFill/>
          </a:ln>
        </p:spPr>
      </p:pic>
      <p:sp>
        <p:nvSpPr>
          <p:cNvPr id="228" name="CustomShape 2"/>
          <p:cNvSpPr/>
          <p:nvPr/>
        </p:nvSpPr>
        <p:spPr>
          <a:xfrm>
            <a:off x="739800" y="6473160"/>
            <a:ext cx="1797480" cy="340920"/>
          </a:xfrm>
          <a:prstGeom prst="rect">
            <a:avLst/>
          </a:prstGeom>
          <a:noFill/>
          <a:ln>
            <a:noFill/>
          </a:ln>
        </p:spPr>
        <p:style>
          <a:lnRef idx="0"/>
          <a:fillRef idx="0"/>
          <a:effectRef idx="0"/>
          <a:fontRef idx="minor"/>
        </p:style>
      </p:sp>
      <p:sp>
        <p:nvSpPr>
          <p:cNvPr id="229" name="CustomShape 3"/>
          <p:cNvSpPr/>
          <p:nvPr/>
        </p:nvSpPr>
        <p:spPr>
          <a:xfrm>
            <a:off x="11353320" y="6473160"/>
            <a:ext cx="149760" cy="3983400"/>
          </a:xfrm>
          <a:prstGeom prst="rect">
            <a:avLst/>
          </a:prstGeom>
          <a:noFill/>
          <a:ln>
            <a:noFill/>
          </a:ln>
        </p:spPr>
        <p:style>
          <a:lnRef idx="0"/>
          <a:fillRef idx="0"/>
          <a:effectRef idx="0"/>
          <a:fontRef idx="minor"/>
        </p:style>
        <p:txBody>
          <a:bodyPr lIns="0" rIns="0" tIns="6840" bIns="0">
            <a:noAutofit/>
          </a:bodyPr>
          <a:p>
            <a:pPr marL="38160">
              <a:lnSpc>
                <a:spcPct val="100000"/>
              </a:lnSpc>
              <a:spcBef>
                <a:spcPts val="54"/>
              </a:spcBef>
              <a:tabLst>
                <a:tab algn="l" pos="0"/>
              </a:tabLst>
            </a:pPr>
            <a:fld id="{0E31F65D-29F0-40D4-9DBE-0595DCC96562}"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30" name="CustomShape 4"/>
          <p:cNvSpPr/>
          <p:nvPr/>
        </p:nvSpPr>
        <p:spPr>
          <a:xfrm>
            <a:off x="1800000" y="1242000"/>
            <a:ext cx="8955360" cy="3796920"/>
          </a:xfrm>
          <a:prstGeom prst="rect">
            <a:avLst/>
          </a:prstGeom>
          <a:noFill/>
          <a:ln>
            <a:noFill/>
          </a:ln>
        </p:spPr>
        <p:style>
          <a:lnRef idx="0"/>
          <a:fillRef idx="0"/>
          <a:effectRef idx="0"/>
          <a:fontRef idx="minor"/>
        </p:style>
        <p:txBody>
          <a:bodyPr lIns="90000" rIns="90000" tIns="45000" bIns="45000" anchor="ctr">
            <a:noAutofit/>
          </a:bodyPr>
          <a:p>
            <a:pPr algn="just">
              <a:lnSpc>
                <a:spcPct val="100000"/>
              </a:lnSpc>
            </a:pPr>
            <a:endParaRPr b="0" lang="en-IN" sz="1800" spc="-1" strike="noStrike">
              <a:latin typeface="Arial"/>
            </a:endParaRPr>
          </a:p>
          <a:p>
            <a:pPr marL="360000" indent="-215280" algn="just">
              <a:lnSpc>
                <a:spcPct val="100000"/>
              </a:lnSpc>
              <a:buClr>
                <a:srgbClr val="000000"/>
              </a:buClr>
              <a:buSzPct val="45000"/>
              <a:buFont typeface="Wingdings" charset="2"/>
              <a:buChar char=""/>
            </a:pPr>
            <a:r>
              <a:rPr b="1" lang="en-IN" sz="2000" spc="-1" strike="noStrike">
                <a:solidFill>
                  <a:srgbClr val="000000"/>
                </a:solidFill>
                <a:latin typeface="Arial"/>
                <a:ea typeface="Noto Sans CJK SC"/>
              </a:rPr>
              <a:t>Virtual Private Network (VPN)</a:t>
            </a:r>
            <a:r>
              <a:rPr b="0" lang="en-IN" sz="1800" spc="-1" strike="noStrike">
                <a:solidFill>
                  <a:srgbClr val="000000"/>
                </a:solidFill>
                <a:latin typeface="Arial"/>
                <a:ea typeface="Noto Sans CJK SC"/>
              </a:rPr>
              <a:t> : Encrypts internet connection and  protect your keystrokes from being intercepted while typing online.</a:t>
            </a:r>
            <a:endParaRPr b="0" lang="en-IN" sz="1800" spc="-1" strike="noStrike">
              <a:latin typeface="Arial"/>
            </a:endParaRPr>
          </a:p>
          <a:p>
            <a:pPr algn="just">
              <a:lnSpc>
                <a:spcPct val="100000"/>
              </a:lnSpc>
            </a:pPr>
            <a:endParaRPr b="0" lang="en-IN" sz="1800" spc="-1" strike="noStrike">
              <a:latin typeface="Arial"/>
            </a:endParaRPr>
          </a:p>
          <a:p>
            <a:pPr marL="360000" indent="-215280" algn="just">
              <a:lnSpc>
                <a:spcPct val="100000"/>
              </a:lnSpc>
              <a:buClr>
                <a:srgbClr val="000000"/>
              </a:buClr>
              <a:buSzPct val="45000"/>
              <a:buFont typeface="Wingdings" charset="2"/>
              <a:buChar char=""/>
            </a:pPr>
            <a:r>
              <a:rPr b="1" lang="en-IN" sz="2000" spc="-1" strike="noStrike">
                <a:solidFill>
                  <a:srgbClr val="000000"/>
                </a:solidFill>
                <a:latin typeface="Arial"/>
                <a:ea typeface="Noto Sans CJK SC"/>
              </a:rPr>
              <a:t>Secure Operating Systems</a:t>
            </a:r>
            <a:r>
              <a:rPr b="0" lang="en-IN" sz="1800" spc="-1" strike="noStrike">
                <a:solidFill>
                  <a:srgbClr val="000000"/>
                </a:solidFill>
                <a:latin typeface="Arial"/>
                <a:ea typeface="Noto Sans CJK SC"/>
              </a:rPr>
              <a:t> : Choosing a secure OS that prioritizes security features and regular updates  can help mitigate the risk of keyloggers and other malware.</a:t>
            </a:r>
            <a:endParaRPr b="0" lang="en-IN" sz="1800" spc="-1" strike="noStrike">
              <a:latin typeface="Arial"/>
            </a:endParaRPr>
          </a:p>
          <a:p>
            <a:pPr algn="just">
              <a:lnSpc>
                <a:spcPct val="100000"/>
              </a:lnSpc>
            </a:pPr>
            <a:endParaRPr b="0" lang="en-IN" sz="1800" spc="-1" strike="noStrike">
              <a:latin typeface="Arial"/>
            </a:endParaRPr>
          </a:p>
          <a:p>
            <a:pPr marL="360000" indent="-215280" algn="just">
              <a:lnSpc>
                <a:spcPct val="100000"/>
              </a:lnSpc>
              <a:buClr>
                <a:srgbClr val="000000"/>
              </a:buClr>
              <a:buSzPct val="45000"/>
              <a:buFont typeface="Wingdings" charset="2"/>
              <a:buChar char=""/>
            </a:pPr>
            <a:r>
              <a:rPr b="1" lang="en-IN" sz="2000" spc="-1" strike="noStrike">
                <a:solidFill>
                  <a:srgbClr val="000000"/>
                </a:solidFill>
                <a:latin typeface="Arial"/>
                <a:ea typeface="Noto Sans CJK SC"/>
              </a:rPr>
              <a:t>Biometric Authentication</a:t>
            </a:r>
            <a:r>
              <a:rPr b="1" lang="en-IN" sz="1800" spc="-1" strike="noStrike">
                <a:solidFill>
                  <a:srgbClr val="000000"/>
                </a:solidFill>
                <a:latin typeface="Arial"/>
                <a:ea typeface="Noto Sans CJK SC"/>
              </a:rPr>
              <a:t> </a:t>
            </a:r>
            <a:r>
              <a:rPr b="0" lang="en-IN" sz="1800" spc="-1" strike="noStrike">
                <a:solidFill>
                  <a:srgbClr val="000000"/>
                </a:solidFill>
                <a:latin typeface="Arial"/>
                <a:ea typeface="Noto Sans CJK SC"/>
              </a:rPr>
              <a:t>: Fingerprint scanners or facial recognition for authentication adds an extra layer of security, making it harder for keyloggers to compromise your credentials.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31" name="CustomShape 5"/>
          <p:cNvSpPr/>
          <p:nvPr/>
        </p:nvSpPr>
        <p:spPr>
          <a:xfrm>
            <a:off x="2203560" y="4486320"/>
            <a:ext cx="8595360" cy="25189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1" lang="en-IN" sz="2000" spc="-1" strike="noStrike">
                <a:solidFill>
                  <a:srgbClr val="000000"/>
                </a:solidFill>
                <a:latin typeface="Arial"/>
                <a:ea typeface="Noto Sans CJK SC"/>
              </a:rPr>
              <a:t>Security Awareness</a:t>
            </a:r>
            <a:r>
              <a:rPr b="0" lang="en-IN" sz="1800" spc="-1" strike="noStrike">
                <a:solidFill>
                  <a:srgbClr val="000000"/>
                </a:solidFill>
                <a:latin typeface="Arial"/>
                <a:ea typeface="Noto Sans CJK SC"/>
              </a:rPr>
              <a:t> : Awareness about phishing scams, social engineering tactics, and safe computing practices can help.</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1" lang="en-IN" sz="2000" spc="-1" strike="noStrike">
                <a:solidFill>
                  <a:srgbClr val="000000"/>
                </a:solidFill>
                <a:latin typeface="Arial"/>
                <a:ea typeface="Noto Sans CJK SC"/>
              </a:rPr>
              <a:t>Regular Software Updates</a:t>
            </a:r>
            <a:r>
              <a:rPr b="0" lang="en-IN" sz="1800" spc="-1" strike="noStrike">
                <a:solidFill>
                  <a:srgbClr val="000000"/>
                </a:solidFill>
                <a:latin typeface="Arial"/>
                <a:ea typeface="Noto Sans CJK SC"/>
              </a:rPr>
              <a:t> : Keeping the OS, Antivirus software, web browsers, and other applications up to date helps to protect against  keyloggers attacks.</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2" name="object 6" descr=""/>
          <p:cNvPicPr/>
          <p:nvPr/>
        </p:nvPicPr>
        <p:blipFill>
          <a:blip r:embed="rId1"/>
          <a:stretch/>
        </p:blipFill>
        <p:spPr>
          <a:xfrm>
            <a:off x="0" y="4860000"/>
            <a:ext cx="1440360" cy="1996920"/>
          </a:xfrm>
          <a:prstGeom prst="rect">
            <a:avLst/>
          </a:prstGeom>
          <a:ln>
            <a:noFill/>
          </a:ln>
        </p:spPr>
      </p:pic>
      <p:sp>
        <p:nvSpPr>
          <p:cNvPr id="233" name="CustomShape 1"/>
          <p:cNvSpPr/>
          <p:nvPr/>
        </p:nvSpPr>
        <p:spPr>
          <a:xfrm>
            <a:off x="360000" y="720000"/>
            <a:ext cx="8621640" cy="1311120"/>
          </a:xfrm>
          <a:prstGeom prst="rect">
            <a:avLst/>
          </a:prstGeom>
          <a:noFill/>
          <a:ln>
            <a:noFill/>
          </a:ln>
        </p:spPr>
        <p:style>
          <a:lnRef idx="0"/>
          <a:fillRef idx="0"/>
          <a:effectRef idx="0"/>
          <a:fontRef idx="minor"/>
        </p:style>
        <p:txBody>
          <a:bodyPr lIns="0" rIns="0" tIns="16560" bIns="0">
            <a:noAutofit/>
          </a:bodyPr>
          <a:p>
            <a:pPr marL="12600">
              <a:lnSpc>
                <a:spcPct val="100000"/>
              </a:lnSpc>
              <a:spcBef>
                <a:spcPts val="130"/>
              </a:spcBef>
              <a:tabLst>
                <a:tab algn="l" pos="0"/>
              </a:tabLst>
            </a:pPr>
            <a:r>
              <a:rPr b="1" lang="en-US" sz="2600" spc="4" strike="noStrike">
                <a:solidFill>
                  <a:srgbClr val="000000"/>
                </a:solidFill>
                <a:latin typeface="Trebuchet MS"/>
                <a:ea typeface="DejaVu Sans"/>
              </a:rPr>
              <a:t>      </a:t>
            </a:r>
            <a:r>
              <a:rPr b="1" lang="en-US" sz="2600" spc="4" strike="noStrike">
                <a:solidFill>
                  <a:srgbClr val="000000"/>
                </a:solidFill>
                <a:latin typeface="Trebuchet MS"/>
                <a:ea typeface="DejaVu Sans"/>
              </a:rPr>
              <a:t>THE</a:t>
            </a:r>
            <a:r>
              <a:rPr b="1" lang="en-US" sz="2600" spc="9" strike="noStrike">
                <a:solidFill>
                  <a:srgbClr val="000000"/>
                </a:solidFill>
                <a:latin typeface="Trebuchet MS"/>
                <a:ea typeface="DejaVu Sans"/>
              </a:rPr>
              <a:t> </a:t>
            </a:r>
            <a:r>
              <a:rPr b="1" lang="en-US" sz="2600" spc="1" strike="noStrike">
                <a:solidFill>
                  <a:srgbClr val="000000"/>
                </a:solidFill>
                <a:latin typeface="Trebuchet MS"/>
                <a:ea typeface="DejaVu Sans"/>
              </a:rPr>
              <a:t>WOW</a:t>
            </a:r>
            <a:r>
              <a:rPr b="1" lang="en-US" sz="2600" spc="75" strike="noStrike">
                <a:solidFill>
                  <a:srgbClr val="000000"/>
                </a:solidFill>
                <a:latin typeface="Trebuchet MS"/>
                <a:ea typeface="DejaVu Sans"/>
              </a:rPr>
              <a:t> </a:t>
            </a:r>
            <a:r>
              <a:rPr b="1" lang="en-US" sz="2600" spc="1" strike="noStrike">
                <a:solidFill>
                  <a:srgbClr val="000000"/>
                </a:solidFill>
                <a:latin typeface="Trebuchet MS"/>
                <a:ea typeface="DejaVu Sans"/>
              </a:rPr>
              <a:t>IN</a:t>
            </a:r>
            <a:r>
              <a:rPr b="1" lang="en-US" sz="2600" spc="-7" strike="noStrike">
                <a:solidFill>
                  <a:srgbClr val="000000"/>
                </a:solidFill>
                <a:latin typeface="Trebuchet MS"/>
                <a:ea typeface="DejaVu Sans"/>
              </a:rPr>
              <a:t> </a:t>
            </a:r>
            <a:r>
              <a:rPr b="1" lang="en-US" sz="2600" spc="-12" strike="noStrike">
                <a:solidFill>
                  <a:srgbClr val="000000"/>
                </a:solidFill>
                <a:latin typeface="Trebuchet MS"/>
                <a:ea typeface="DejaVu Sans"/>
              </a:rPr>
              <a:t> </a:t>
            </a:r>
            <a:r>
              <a:rPr b="1" lang="en-US" sz="2600" spc="9" strike="noStrike">
                <a:solidFill>
                  <a:srgbClr val="000000"/>
                </a:solidFill>
                <a:latin typeface="Trebuchet MS"/>
                <a:ea typeface="DejaVu Sans"/>
              </a:rPr>
              <a:t>SOLUTION</a:t>
            </a:r>
            <a:endParaRPr b="0" lang="en-IN" sz="2600" spc="-1" strike="noStrike">
              <a:latin typeface="Arial"/>
            </a:endParaRPr>
          </a:p>
        </p:txBody>
      </p:sp>
      <p:sp>
        <p:nvSpPr>
          <p:cNvPr id="234" name="CustomShape 2"/>
          <p:cNvSpPr/>
          <p:nvPr/>
        </p:nvSpPr>
        <p:spPr>
          <a:xfrm>
            <a:off x="11277360" y="6473160"/>
            <a:ext cx="227160" cy="17388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97FBD46D-D9CB-435F-A540-5E2033812326}"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35" name="CustomShape 3"/>
          <p:cNvSpPr/>
          <p:nvPr/>
        </p:nvSpPr>
        <p:spPr>
          <a:xfrm>
            <a:off x="1047240" y="1293480"/>
            <a:ext cx="9211680" cy="467892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Two-Factor Authentication</a:t>
            </a:r>
            <a:r>
              <a:rPr b="0" lang="en-IN" sz="1800" spc="-1" strike="noStrike">
                <a:solidFill>
                  <a:srgbClr val="000000"/>
                </a:solidFill>
                <a:latin typeface="Arial"/>
                <a:ea typeface="DejaVu Sans"/>
              </a:rPr>
              <a:t> : Implement two-step verification to add an extra layer of security beyond passwords, thwarting keyloggers from compromising your accounts.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Secure Operating System</a:t>
            </a:r>
            <a:r>
              <a:rPr b="0" lang="en-IN" sz="1800" spc="-1" strike="noStrike">
                <a:solidFill>
                  <a:srgbClr val="000000"/>
                </a:solidFill>
                <a:latin typeface="Arial"/>
                <a:ea typeface="DejaVu Sans"/>
              </a:rPr>
              <a:t> : Opt for secure operating systems with built-in protections against malware, ensuring robust defense mechanisms against keylogging threats.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VPN Usage</a:t>
            </a:r>
            <a:r>
              <a:rPr b="0" lang="en-IN" sz="1800" spc="-1" strike="noStrike">
                <a:solidFill>
                  <a:srgbClr val="000000"/>
                </a:solidFill>
                <a:latin typeface="Arial"/>
                <a:ea typeface="DejaVu Sans"/>
              </a:rPr>
              <a:t> : Encrypt the internet connection with a VPN to shield the keystrokes from interception, especially on public or unsecured networks.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Biometric Authentication</a:t>
            </a:r>
            <a:r>
              <a:rPr b="0" lang="en-IN" sz="1800" spc="-1" strike="noStrike">
                <a:solidFill>
                  <a:srgbClr val="000000"/>
                </a:solidFill>
                <a:latin typeface="Arial"/>
                <a:ea typeface="DejaVu Sans"/>
              </a:rPr>
              <a:t> : Enhance security with biometric authentication methods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Comprehensive Protection </a:t>
            </a:r>
            <a:r>
              <a:rPr b="0" lang="en-IN" sz="1800" spc="-1" strike="noStrike">
                <a:solidFill>
                  <a:srgbClr val="000000"/>
                </a:solidFill>
                <a:latin typeface="Arial"/>
                <a:ea typeface="DejaVu Sans"/>
              </a:rPr>
              <a:t>: Integrates multiple strategies to provide layered defense against keyloggers and other cyber threats.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752400" y="6486120"/>
            <a:ext cx="1772280" cy="161280"/>
          </a:xfrm>
          <a:prstGeom prst="rect">
            <a:avLst/>
          </a:prstGeom>
          <a:noFill/>
          <a:ln>
            <a:noFill/>
          </a:ln>
        </p:spPr>
        <p:style>
          <a:lnRef idx="0"/>
          <a:fillRef idx="0"/>
          <a:effectRef idx="0"/>
          <a:fontRef idx="minor"/>
        </p:style>
      </p:sp>
      <p:pic>
        <p:nvPicPr>
          <p:cNvPr id="237" name="object 6" descr=""/>
          <p:cNvPicPr/>
          <p:nvPr/>
        </p:nvPicPr>
        <p:blipFill>
          <a:blip r:embed="rId1"/>
          <a:stretch/>
        </p:blipFill>
        <p:spPr>
          <a:xfrm>
            <a:off x="1666800" y="6467400"/>
            <a:ext cx="74880" cy="176400"/>
          </a:xfrm>
          <a:prstGeom prst="rect">
            <a:avLst/>
          </a:prstGeom>
          <a:ln>
            <a:noFill/>
          </a:ln>
        </p:spPr>
      </p:pic>
      <p:sp>
        <p:nvSpPr>
          <p:cNvPr id="238" name="CustomShape 2"/>
          <p:cNvSpPr/>
          <p:nvPr/>
        </p:nvSpPr>
        <p:spPr>
          <a:xfrm>
            <a:off x="739800" y="1368000"/>
            <a:ext cx="2810520" cy="559800"/>
          </a:xfrm>
          <a:prstGeom prst="rect">
            <a:avLst/>
          </a:prstGeom>
          <a:noFill/>
          <a:ln>
            <a:noFill/>
          </a:ln>
        </p:spPr>
        <p:style>
          <a:lnRef idx="0"/>
          <a:fillRef idx="0"/>
          <a:effectRef idx="0"/>
          <a:fontRef idx="minor"/>
        </p:style>
      </p:sp>
      <p:sp>
        <p:nvSpPr>
          <p:cNvPr id="239" name="CustomShape 3"/>
          <p:cNvSpPr/>
          <p:nvPr/>
        </p:nvSpPr>
        <p:spPr>
          <a:xfrm>
            <a:off x="11277360" y="6473160"/>
            <a:ext cx="227160" cy="173880"/>
          </a:xfrm>
          <a:prstGeom prst="rect">
            <a:avLst/>
          </a:prstGeom>
          <a:noFill/>
          <a:ln>
            <a:noFill/>
          </a:ln>
        </p:spPr>
        <p:style>
          <a:lnRef idx="0"/>
          <a:fillRef idx="0"/>
          <a:effectRef idx="0"/>
          <a:fontRef idx="minor"/>
        </p:style>
        <p:txBody>
          <a:bodyPr lIns="0" rIns="0" tIns="6840" bIns="0">
            <a:spAutoFit/>
          </a:bodyPr>
          <a:p>
            <a:pPr marL="38160">
              <a:lnSpc>
                <a:spcPct val="100000"/>
              </a:lnSpc>
              <a:spcBef>
                <a:spcPts val="54"/>
              </a:spcBef>
            </a:pPr>
            <a:fld id="{539A5954-427F-48AB-8179-230E48F67659}" type="slidenum">
              <a:rPr b="0" lang="en-US" sz="1100" spc="1" strike="noStrike">
                <a:solidFill>
                  <a:srgbClr val="2d936b"/>
                </a:solidFill>
                <a:latin typeface="Trebuchet MS"/>
                <a:ea typeface="DejaVu Sans"/>
              </a:rPr>
              <a:t>&lt;number&gt;</a:t>
            </a:fld>
            <a:endParaRPr b="0" lang="en-IN" sz="1100" spc="-1" strike="noStrike">
              <a:latin typeface="Arial"/>
            </a:endParaRPr>
          </a:p>
        </p:txBody>
      </p:sp>
      <p:sp>
        <p:nvSpPr>
          <p:cNvPr id="240" name="CustomShape 4"/>
          <p:cNvSpPr/>
          <p:nvPr/>
        </p:nvSpPr>
        <p:spPr>
          <a:xfrm>
            <a:off x="739800" y="291240"/>
            <a:ext cx="5019120" cy="408960"/>
          </a:xfrm>
          <a:prstGeom prst="rect">
            <a:avLst/>
          </a:prstGeom>
          <a:noFill/>
          <a:ln>
            <a:noFill/>
          </a:ln>
        </p:spPr>
        <p:style>
          <a:lnRef idx="0"/>
          <a:fillRef idx="0"/>
          <a:effectRef idx="0"/>
          <a:fontRef idx="minor"/>
        </p:style>
        <p:txBody>
          <a:bodyPr lIns="0" rIns="0" tIns="13320" bIns="0">
            <a:spAutoFit/>
          </a:bodyPr>
          <a:p>
            <a:pPr marL="12600">
              <a:lnSpc>
                <a:spcPct val="100000"/>
              </a:lnSpc>
              <a:spcBef>
                <a:spcPts val="105"/>
              </a:spcBef>
            </a:pPr>
            <a:r>
              <a:rPr b="1" lang="en-US" sz="2600" spc="4" strike="noStrike">
                <a:solidFill>
                  <a:srgbClr val="000000"/>
                </a:solidFill>
                <a:latin typeface="Trebuchet MS"/>
                <a:ea typeface="DejaVu Sans"/>
              </a:rPr>
              <a:t>M</a:t>
            </a:r>
            <a:r>
              <a:rPr b="1" lang="en-US" sz="2600" spc="-1" strike="noStrike">
                <a:solidFill>
                  <a:srgbClr val="000000"/>
                </a:solidFill>
                <a:latin typeface="Trebuchet MS"/>
                <a:ea typeface="DejaVu Sans"/>
              </a:rPr>
              <a:t>O</a:t>
            </a:r>
            <a:r>
              <a:rPr b="1" lang="en-US" sz="2600" spc="-15" strike="noStrike">
                <a:solidFill>
                  <a:srgbClr val="000000"/>
                </a:solidFill>
                <a:latin typeface="Trebuchet MS"/>
                <a:ea typeface="DejaVu Sans"/>
              </a:rPr>
              <a:t>D</a:t>
            </a:r>
            <a:r>
              <a:rPr b="1" lang="en-US" sz="2600" spc="-35" strike="noStrike">
                <a:solidFill>
                  <a:srgbClr val="000000"/>
                </a:solidFill>
                <a:latin typeface="Trebuchet MS"/>
                <a:ea typeface="DejaVu Sans"/>
              </a:rPr>
              <a:t>E</a:t>
            </a:r>
            <a:r>
              <a:rPr b="1" lang="en-US" sz="2600" spc="-32" strike="noStrike">
                <a:solidFill>
                  <a:srgbClr val="000000"/>
                </a:solidFill>
                <a:latin typeface="Trebuchet MS"/>
                <a:ea typeface="DejaVu Sans"/>
              </a:rPr>
              <a:t>LL</a:t>
            </a:r>
            <a:r>
              <a:rPr b="1" lang="en-US" sz="2600" spc="-7" strike="noStrike">
                <a:solidFill>
                  <a:srgbClr val="000000"/>
                </a:solidFill>
                <a:latin typeface="Trebuchet MS"/>
                <a:ea typeface="DejaVu Sans"/>
              </a:rPr>
              <a:t>I</a:t>
            </a:r>
            <a:r>
              <a:rPr b="1" lang="en-US" sz="2600" spc="21" strike="noStrike">
                <a:solidFill>
                  <a:srgbClr val="000000"/>
                </a:solidFill>
                <a:latin typeface="Trebuchet MS"/>
                <a:ea typeface="DejaVu Sans"/>
              </a:rPr>
              <a:t>N</a:t>
            </a:r>
            <a:r>
              <a:rPr b="1" lang="en-US" sz="2600" spc="-1" strike="noStrike">
                <a:solidFill>
                  <a:srgbClr val="000000"/>
                </a:solidFill>
                <a:latin typeface="Trebuchet MS"/>
                <a:ea typeface="DejaVu Sans"/>
              </a:rPr>
              <a:t>G</a:t>
            </a:r>
            <a:endParaRPr b="0" lang="en-IN" sz="2600" spc="-1" strike="noStrike">
              <a:latin typeface="Arial"/>
            </a:endParaRPr>
          </a:p>
        </p:txBody>
      </p:sp>
      <p:sp>
        <p:nvSpPr>
          <p:cNvPr id="241" name="CustomShape 5"/>
          <p:cNvSpPr/>
          <p:nvPr/>
        </p:nvSpPr>
        <p:spPr>
          <a:xfrm>
            <a:off x="720000" y="1080000"/>
            <a:ext cx="12146040" cy="475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2060"/>
                </a:solidFill>
                <a:latin typeface="Calibri"/>
                <a:ea typeface="DejaVu Sans"/>
              </a:rPr>
              <a:t>Install required python libraries in command prompt like, </a:t>
            </a:r>
            <a:endParaRPr b="0" lang="en-IN" sz="1800" spc="-1" strike="noStrike">
              <a:latin typeface="Arial"/>
            </a:endParaRPr>
          </a:p>
          <a:p>
            <a:pPr>
              <a:lnSpc>
                <a:spcPct val="100000"/>
              </a:lnSpc>
            </a:pPr>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1. pip install pynput     2. pip install json</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1" lang="en-US" sz="1800" spc="-1" strike="noStrike">
                <a:solidFill>
                  <a:srgbClr val="355269"/>
                </a:solidFill>
                <a:latin typeface="Calibri"/>
                <a:ea typeface="DejaVu Sans"/>
              </a:rPr>
              <a:t>Initialization  of keylogger</a:t>
            </a:r>
            <a:r>
              <a:rPr b="1" i="1" lang="en-US" sz="1800" spc="-1" strike="noStrike">
                <a:solidFill>
                  <a:srgbClr val="d60093"/>
                </a:solidFill>
                <a:latin typeface="Calibri"/>
                <a:ea typeface="DejaVu Sans"/>
              </a:rPr>
              <a:t> :</a:t>
            </a:r>
            <a:br/>
            <a:r>
              <a:rPr b="0" lang="en-US" sz="1800" spc="-1" strike="noStrike">
                <a:solidFill>
                  <a:srgbClr val="1f497d"/>
                </a:solidFill>
                <a:latin typeface="Calibri"/>
                <a:ea typeface="DejaVu Sans"/>
              </a:rPr>
              <a:t>Set up the main GUI window.</a:t>
            </a:r>
            <a:br/>
            <a:r>
              <a:rPr b="0" lang="en-US" sz="1800" spc="-1" strike="noStrike">
                <a:solidFill>
                  <a:srgbClr val="1f497d"/>
                </a:solidFill>
                <a:latin typeface="Calibri"/>
                <a:ea typeface="DejaVu Sans"/>
              </a:rPr>
              <a:t>Initialize global variables for key logging.</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1" lang="en-US" sz="1800" spc="-1" strike="noStrike">
                <a:solidFill>
                  <a:srgbClr val="355269"/>
                </a:solidFill>
                <a:latin typeface="Calibri"/>
                <a:ea typeface="DejaVu Sans"/>
              </a:rPr>
              <a:t>Capturing of keystrokes</a:t>
            </a:r>
            <a:r>
              <a:rPr b="1" i="1" lang="en-US" sz="1800" spc="-1" strike="noStrike">
                <a:solidFill>
                  <a:srgbClr val="d60093"/>
                </a:solidFill>
                <a:latin typeface="Calibri"/>
                <a:ea typeface="DejaVu Sans"/>
              </a:rPr>
              <a:t> :</a:t>
            </a:r>
            <a:br/>
            <a:r>
              <a:rPr b="0" lang="en-US" sz="1800" spc="-1" strike="noStrike">
                <a:solidFill>
                  <a:srgbClr val="1f497d"/>
                </a:solidFill>
                <a:latin typeface="Calibri"/>
                <a:ea typeface="DejaVu Sans"/>
              </a:rPr>
              <a:t>Start capturing key events when the "Start" button is pressed.</a:t>
            </a:r>
            <a:br/>
            <a:r>
              <a:rPr b="0" lang="en-US" sz="1800" spc="-1" strike="noStrike">
                <a:solidFill>
                  <a:srgbClr val="1f497d"/>
                </a:solidFill>
                <a:latin typeface="Calibri"/>
                <a:ea typeface="DejaVu Sans"/>
              </a:rPr>
              <a:t>Log key press and release events.</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1" lang="en-US" sz="1800" spc="-1" strike="noStrike">
                <a:solidFill>
                  <a:srgbClr val="355269"/>
                </a:solidFill>
                <a:latin typeface="Calibri"/>
                <a:ea typeface="DejaVu Sans"/>
              </a:rPr>
              <a:t>Data Logging into text files</a:t>
            </a:r>
            <a:r>
              <a:rPr b="1" i="1" lang="en-US" sz="1800" spc="-1" strike="noStrike">
                <a:solidFill>
                  <a:srgbClr val="d60093"/>
                </a:solidFill>
                <a:latin typeface="Calibri"/>
                <a:ea typeface="DejaVu Sans"/>
              </a:rPr>
              <a:t>  :</a:t>
            </a:r>
            <a:br/>
            <a:r>
              <a:rPr b="0" lang="en-US" sz="1800" spc="-1" strike="noStrike">
                <a:solidFill>
                  <a:srgbClr val="1f497d"/>
                </a:solidFill>
                <a:latin typeface="Calibri"/>
                <a:ea typeface="DejaVu Sans"/>
              </a:rPr>
              <a:t> update text and Json log files with captured key events.</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000000"/>
              </a:buClr>
              <a:buSzPct val="45000"/>
              <a:buFont typeface="Wingdings" charset="2"/>
              <a:buChar char=""/>
            </a:pPr>
            <a:r>
              <a:rPr b="1" lang="en-US" sz="1800" spc="-1" strike="noStrike">
                <a:solidFill>
                  <a:srgbClr val="355269"/>
                </a:solidFill>
                <a:latin typeface="Calibri"/>
                <a:ea typeface="DejaVu Sans"/>
              </a:rPr>
              <a:t>Stop Logging</a:t>
            </a:r>
            <a:r>
              <a:rPr b="1" i="1" lang="en-US" sz="1800" spc="-1" strike="noStrike">
                <a:solidFill>
                  <a:srgbClr val="d60093"/>
                </a:solidFill>
                <a:latin typeface="Calibri"/>
                <a:ea typeface="DejaVu Sans"/>
              </a:rPr>
              <a:t>  :</a:t>
            </a:r>
            <a:br/>
            <a:r>
              <a:rPr b="0" lang="en-US" sz="1800" spc="-1" strike="noStrike">
                <a:solidFill>
                  <a:srgbClr val="1f497d"/>
                </a:solidFill>
                <a:latin typeface="Calibri"/>
                <a:ea typeface="DejaVu Sans"/>
              </a:rPr>
              <a:t>Stop capturing key events when the "Stop" button is pressed.</a:t>
            </a:r>
            <a:br/>
            <a:r>
              <a:rPr b="0" lang="en-IN" sz="1800" spc="-1" strike="noStrike">
                <a:solidFill>
                  <a:srgbClr val="000000"/>
                </a:solidFill>
                <a:latin typeface="Calibri"/>
                <a:ea typeface="DejaVu Sans"/>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TotalTime>
  <Application>LibreOffice/6.4.7.2$Linux_X86_64 LibreOffice_project/40$Build-2</Application>
  <Words>76</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
  <dc:description/>
  <dc:language>en-IN</dc:language>
  <cp:lastModifiedBy/>
  <dcterms:modified xsi:type="dcterms:W3CDTF">2024-06-22T17:53:58Z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reated">
    <vt:filetime>2024-03-21T00:00:00Z</vt:filetime>
  </property>
  <property fmtid="{D5CDD505-2E9C-101B-9397-08002B2CF9AE}" pid="4" name="LastSaved">
    <vt:filetime>2024-06-03T00:00:00Z</vt:filetime>
  </property>
  <property fmtid="{D5CDD505-2E9C-101B-9397-08002B2CF9AE}" pid="5" name="PresentationFormat">
    <vt:lpwstr>Widescreen</vt:lpwstr>
  </property>
  <property fmtid="{D5CDD505-2E9C-101B-9397-08002B2CF9AE}" pid="6" name="Slides">
    <vt:i4>10</vt:i4>
  </property>
</Properties>
</file>