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9E6EB46-822A-4A80-801E-4B801E3D6780}" type="datetimeFigureOut">
              <a:rPr lang="en-IN" smtClean="0"/>
              <a:t>15-02-2022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41F73AB9-5D57-492A-A54C-6D28D34DB34C}"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E6EB46-822A-4A80-801E-4B801E3D678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E6EB46-822A-4A80-801E-4B801E3D678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E6EB46-822A-4A80-801E-4B801E3D678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E6EB46-822A-4A80-801E-4B801E3D6780}"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41F73AB9-5D57-492A-A54C-6D28D34DB34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E6EB46-822A-4A80-801E-4B801E3D678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E6EB46-822A-4A80-801E-4B801E3D6780}"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E6EB46-822A-4A80-801E-4B801E3D6780}"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6EB46-822A-4A80-801E-4B801E3D6780}"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E6EB46-822A-4A80-801E-4B801E3D678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E6EB46-822A-4A80-801E-4B801E3D6780}"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73AB9-5D57-492A-A54C-6D28D34DB34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9E6EB46-822A-4A80-801E-4B801E3D6780}" type="datetimeFigureOut">
              <a:rPr lang="en-IN" smtClean="0"/>
              <a:t>15-02-2022</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1F73AB9-5D57-492A-A54C-6D28D34DB34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And Object</a:t>
            </a:r>
            <a:endParaRPr lang="en-IN" dirty="0"/>
          </a:p>
        </p:txBody>
      </p:sp>
      <p:sp>
        <p:nvSpPr>
          <p:cNvPr id="3" name="Subtitle 2"/>
          <p:cNvSpPr>
            <a:spLocks noGrp="1"/>
          </p:cNvSpPr>
          <p:nvPr>
            <p:ph type="subTitle" idx="1"/>
          </p:nvPr>
        </p:nvSpPr>
        <p:spPr>
          <a:xfrm>
            <a:off x="3203848" y="4293096"/>
            <a:ext cx="4712568" cy="935218"/>
          </a:xfrm>
        </p:spPr>
        <p:txBody>
          <a:bodyPr>
            <a:normAutofit fontScale="92500" lnSpcReduction="10000"/>
          </a:bodyPr>
          <a:lstStyle/>
          <a:p>
            <a:r>
              <a:rPr lang="en-US" dirty="0" smtClean="0"/>
              <a:t>By </a:t>
            </a:r>
          </a:p>
          <a:p>
            <a:r>
              <a:rPr lang="en-US" dirty="0" smtClean="0"/>
              <a:t>Anusha Bellala</a:t>
            </a:r>
            <a:endParaRPr lang="en-IN" dirty="0"/>
          </a:p>
        </p:txBody>
      </p:sp>
    </p:spTree>
    <p:extLst>
      <p:ext uri="{BB962C8B-B14F-4D97-AF65-F5344CB8AC3E}">
        <p14:creationId xmlns:p14="http://schemas.microsoft.com/office/powerpoint/2010/main" val="295938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Declaration of class</a:t>
            </a:r>
            <a:endParaRPr lang="en-IN" dirty="0"/>
          </a:p>
        </p:txBody>
      </p:sp>
      <p:sp>
        <p:nvSpPr>
          <p:cNvPr id="3" name="Content Placeholder 2"/>
          <p:cNvSpPr>
            <a:spLocks noGrp="1"/>
          </p:cNvSpPr>
          <p:nvPr>
            <p:ph idx="1"/>
          </p:nvPr>
        </p:nvSpPr>
        <p:spPr>
          <a:xfrm>
            <a:off x="323528" y="1772816"/>
            <a:ext cx="8229600" cy="4709160"/>
          </a:xfrm>
        </p:spPr>
        <p:txBody>
          <a:bodyPr>
            <a:normAutofit fontScale="85000" lnSpcReduction="10000"/>
          </a:bodyPr>
          <a:lstStyle/>
          <a:p>
            <a:pPr algn="just" fontAlgn="base">
              <a:buFont typeface="Wingdings" pitchFamily="2" charset="2"/>
              <a:buChar char="v"/>
            </a:pPr>
            <a:r>
              <a:rPr lang="en-US" dirty="0"/>
              <a:t>Generally, </a:t>
            </a:r>
            <a:r>
              <a:rPr lang="en-US" dirty="0" smtClean="0"/>
              <a:t>a class </a:t>
            </a:r>
            <a:r>
              <a:rPr lang="en-US" dirty="0"/>
              <a:t>declaration contains only keyword </a:t>
            </a:r>
            <a:r>
              <a:rPr lang="en-US" b="1" dirty="0"/>
              <a:t>class</a:t>
            </a:r>
            <a:r>
              <a:rPr lang="en-US" dirty="0"/>
              <a:t>, followed by an </a:t>
            </a:r>
            <a:r>
              <a:rPr lang="en-US" b="1" dirty="0"/>
              <a:t>identifier(name)</a:t>
            </a:r>
            <a:r>
              <a:rPr lang="en-US" dirty="0"/>
              <a:t> of the class. But there are some optional attributes that can be used with class declaration according to the application requirement. In general, class declarations can include these components, in order:</a:t>
            </a:r>
          </a:p>
          <a:p>
            <a:pPr algn="just" fontAlgn="base">
              <a:buFont typeface="Wingdings" pitchFamily="2" charset="2"/>
              <a:buChar char="v"/>
            </a:pPr>
            <a:r>
              <a:rPr lang="en-US" b="1" dirty="0"/>
              <a:t>Modifiers:</a:t>
            </a:r>
            <a:r>
              <a:rPr lang="en-US" dirty="0"/>
              <a:t> A class can be public or internal etc. By default modifier of class is </a:t>
            </a:r>
            <a:r>
              <a:rPr lang="en-US" i="1" dirty="0"/>
              <a:t>internal</a:t>
            </a:r>
            <a:r>
              <a:rPr lang="en-US" dirty="0"/>
              <a:t>.</a:t>
            </a:r>
          </a:p>
          <a:p>
            <a:pPr algn="just" fontAlgn="base">
              <a:buFont typeface="Wingdings" pitchFamily="2" charset="2"/>
              <a:buChar char="v"/>
            </a:pPr>
            <a:r>
              <a:rPr lang="en-US" b="1" dirty="0"/>
              <a:t>Keyword class:</a:t>
            </a:r>
            <a:r>
              <a:rPr lang="en-US" dirty="0"/>
              <a:t> A </a:t>
            </a:r>
            <a:r>
              <a:rPr lang="en-US" i="1" dirty="0"/>
              <a:t>class</a:t>
            </a:r>
            <a:r>
              <a:rPr lang="en-US" dirty="0"/>
              <a:t> keyword is used to declare the type class.</a:t>
            </a:r>
          </a:p>
          <a:p>
            <a:pPr algn="just" fontAlgn="base">
              <a:buFont typeface="Wingdings" pitchFamily="2" charset="2"/>
              <a:buChar char="v"/>
            </a:pPr>
            <a:r>
              <a:rPr lang="en-US" b="1" dirty="0"/>
              <a:t>Class Identifier:</a:t>
            </a:r>
            <a:r>
              <a:rPr lang="en-US" dirty="0"/>
              <a:t> The variable of type class is provided. The identifier(or name of class) should begin with a initial letter which should be capitalized by convention.</a:t>
            </a:r>
          </a:p>
          <a:p>
            <a:pPr>
              <a:buFont typeface="Wingdings" pitchFamily="2" charset="2"/>
              <a:buChar char="v"/>
            </a:pPr>
            <a:endParaRPr lang="en-IN" dirty="0"/>
          </a:p>
        </p:txBody>
      </p:sp>
    </p:spTree>
    <p:extLst>
      <p:ext uri="{BB962C8B-B14F-4D97-AF65-F5344CB8AC3E}">
        <p14:creationId xmlns:p14="http://schemas.microsoft.com/office/powerpoint/2010/main" val="57345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0"/>
            <a:ext cx="8928992" cy="7667610"/>
          </a:xfrm>
          <a:prstGeom prst="rect">
            <a:avLst/>
          </a:prstGeom>
        </p:spPr>
        <p:txBody>
          <a:bodyPr wrap="square">
            <a:spAutoFit/>
          </a:bodyPr>
          <a:lstStyle/>
          <a:p>
            <a:pPr marL="342900" indent="-342900" algn="just" fontAlgn="base">
              <a:buFont typeface="Wingdings" pitchFamily="2" charset="2"/>
              <a:buChar char="v"/>
            </a:pPr>
            <a:r>
              <a:rPr lang="en-US" sz="2400" b="1" dirty="0"/>
              <a:t>Base class or Super class:</a:t>
            </a:r>
            <a:r>
              <a:rPr lang="en-US" sz="2400" dirty="0"/>
              <a:t> The name of the class’s parent (superclass), if any, preceded by the </a:t>
            </a:r>
            <a:r>
              <a:rPr lang="en-US" sz="2400" i="1" dirty="0"/>
              <a:t>: (colon)</a:t>
            </a:r>
            <a:r>
              <a:rPr lang="en-US" sz="2400" dirty="0"/>
              <a:t>. This is optional.</a:t>
            </a:r>
          </a:p>
          <a:p>
            <a:pPr marL="342900" indent="-342900" algn="just" fontAlgn="base">
              <a:buFont typeface="Wingdings" pitchFamily="2" charset="2"/>
              <a:buChar char="v"/>
            </a:pPr>
            <a:r>
              <a:rPr lang="en-US" sz="2400" b="1" dirty="0"/>
              <a:t>Interfaces:</a:t>
            </a:r>
            <a:r>
              <a:rPr lang="en-US" sz="2400" dirty="0"/>
              <a:t> A comma-separated list of interfaces implemented by the class, if any, preceded by the </a:t>
            </a:r>
            <a:r>
              <a:rPr lang="en-US" sz="2400" b="1" dirty="0"/>
              <a:t>: (colon)</a:t>
            </a:r>
            <a:r>
              <a:rPr lang="en-US" sz="2400" dirty="0"/>
              <a:t>. A class can implement more than one interface. This is optional.</a:t>
            </a:r>
          </a:p>
          <a:p>
            <a:pPr marL="342900" indent="-342900" algn="just" fontAlgn="base">
              <a:buFont typeface="Wingdings" pitchFamily="2" charset="2"/>
              <a:buChar char="v"/>
            </a:pPr>
            <a:r>
              <a:rPr lang="en-US" sz="2400" b="1" dirty="0"/>
              <a:t>Body:</a:t>
            </a:r>
            <a:r>
              <a:rPr lang="en-US" sz="2400" dirty="0"/>
              <a:t> The class body is surrounded by { } (curly braces</a:t>
            </a:r>
            <a:r>
              <a:rPr lang="en-US" sz="2400" dirty="0" smtClean="0"/>
              <a:t>).</a:t>
            </a:r>
          </a:p>
          <a:p>
            <a:pPr marL="342900" indent="-342900" algn="just" fontAlgn="base">
              <a:buFont typeface="Wingdings" pitchFamily="2" charset="2"/>
              <a:buChar char="v"/>
            </a:pPr>
            <a:endParaRPr lang="en-US" sz="2400" dirty="0"/>
          </a:p>
          <a:p>
            <a:pPr marL="342900" indent="-342900" algn="just" fontAlgn="base">
              <a:buFont typeface="Wingdings" pitchFamily="2" charset="2"/>
              <a:buChar char="v"/>
            </a:pPr>
            <a:r>
              <a:rPr lang="en-US" sz="2400" dirty="0"/>
              <a:t>Constructors in class are used for initializing new objects. Fields are variables that provide the state of the class and its objects, and methods are used to implement the behavior of the class and its objects.</a:t>
            </a:r>
          </a:p>
          <a:p>
            <a:pPr marL="342900" indent="-342900" fontAlgn="base">
              <a:buFont typeface="Wingdings" pitchFamily="2" charset="2"/>
              <a:buChar char="v"/>
            </a:pPr>
            <a:r>
              <a:rPr lang="en-US" sz="2400" b="1" dirty="0"/>
              <a:t>Example:</a:t>
            </a:r>
            <a:endParaRPr lang="en-US" sz="2400" dirty="0"/>
          </a:p>
          <a:p>
            <a:r>
              <a:rPr lang="en-US" sz="2400" dirty="0" smtClean="0"/>
              <a:t>// declaring public class</a:t>
            </a:r>
          </a:p>
          <a:p>
            <a:r>
              <a:rPr lang="en-US" sz="2400" dirty="0" smtClean="0"/>
              <a:t> public class Program {</a:t>
            </a:r>
          </a:p>
          <a:p>
            <a:r>
              <a:rPr lang="en-US" sz="2400" dirty="0" smtClean="0"/>
              <a:t> // field variable</a:t>
            </a:r>
          </a:p>
          <a:p>
            <a:r>
              <a:rPr lang="en-US" sz="2400" dirty="0" smtClean="0"/>
              <a:t> public int a, b; </a:t>
            </a:r>
          </a:p>
          <a:p>
            <a:r>
              <a:rPr lang="en-US" sz="2400" dirty="0" smtClean="0"/>
              <a:t>// member function or method </a:t>
            </a:r>
          </a:p>
          <a:p>
            <a:r>
              <a:rPr lang="en-US" sz="2400" dirty="0"/>
              <a:t> </a:t>
            </a:r>
            <a:r>
              <a:rPr lang="en-US" sz="2400" dirty="0" smtClean="0"/>
              <a:t>    public void display()</a:t>
            </a:r>
          </a:p>
          <a:p>
            <a:r>
              <a:rPr lang="en-US" sz="2400" dirty="0" smtClean="0"/>
              <a:t>{ Console.WriteLine(“Class &amp; Objects in C#”); } }</a:t>
            </a:r>
          </a:p>
          <a:p>
            <a:endParaRPr lang="en-US" sz="2400" dirty="0"/>
          </a:p>
        </p:txBody>
      </p:sp>
    </p:spTree>
    <p:extLst>
      <p:ext uri="{BB962C8B-B14F-4D97-AF65-F5344CB8AC3E}">
        <p14:creationId xmlns:p14="http://schemas.microsoft.com/office/powerpoint/2010/main" val="152709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Objects</a:t>
            </a:r>
            <a:endParaRPr lang="en-IN" dirty="0"/>
          </a:p>
        </p:txBody>
      </p:sp>
      <p:sp>
        <p:nvSpPr>
          <p:cNvPr id="3" name="Content Placeholder 2"/>
          <p:cNvSpPr>
            <a:spLocks noGrp="1"/>
          </p:cNvSpPr>
          <p:nvPr>
            <p:ph idx="1"/>
          </p:nvPr>
        </p:nvSpPr>
        <p:spPr/>
        <p:txBody>
          <a:bodyPr>
            <a:normAutofit/>
          </a:bodyPr>
          <a:lstStyle/>
          <a:p>
            <a:pPr algn="just" fontAlgn="base"/>
            <a:r>
              <a:rPr lang="en-US" sz="2400" dirty="0"/>
              <a:t>It is a basic unit of Object-Oriented Programming and represents the real-life entities. A typical C# program creates many objects, which as you know, interact by invoking methods. An object consists of :</a:t>
            </a:r>
          </a:p>
          <a:p>
            <a:pPr algn="just" fontAlgn="base"/>
            <a:r>
              <a:rPr lang="en-US" sz="2400" b="1" dirty="0"/>
              <a:t>State:</a:t>
            </a:r>
            <a:r>
              <a:rPr lang="en-US" sz="2400" dirty="0"/>
              <a:t> It is represented by attributes of an object. It also reflects the properties of an object.</a:t>
            </a:r>
          </a:p>
          <a:p>
            <a:pPr algn="just" fontAlgn="base"/>
            <a:r>
              <a:rPr lang="en-US" sz="2400" b="1" dirty="0"/>
              <a:t>Behavior:</a:t>
            </a:r>
            <a:r>
              <a:rPr lang="en-US" sz="2400" dirty="0"/>
              <a:t> It is represented by methods of an object. It also reflects the response of an object with other objects.</a:t>
            </a:r>
          </a:p>
          <a:p>
            <a:pPr algn="just" fontAlgn="base"/>
            <a:r>
              <a:rPr lang="en-US" sz="2400" b="1" dirty="0"/>
              <a:t>Identity:</a:t>
            </a:r>
            <a:r>
              <a:rPr lang="en-US" sz="2400" dirty="0"/>
              <a:t> It gives a unique name to an object and enables one object to interact with other objects</a:t>
            </a:r>
            <a:r>
              <a:rPr lang="en-US" sz="2400" dirty="0" smtClean="0"/>
              <a:t>.</a:t>
            </a:r>
          </a:p>
          <a:p>
            <a:pPr algn="just" fontAlgn="base"/>
            <a:endParaRPr lang="en-US" sz="2400" dirty="0"/>
          </a:p>
          <a:p>
            <a:pPr marL="137160" indent="0" algn="just">
              <a:buNone/>
            </a:pPr>
            <a:endParaRPr lang="en-IN" sz="2400" dirty="0"/>
          </a:p>
        </p:txBody>
      </p:sp>
    </p:spTree>
    <p:extLst>
      <p:ext uri="{BB962C8B-B14F-4D97-AF65-F5344CB8AC3E}">
        <p14:creationId xmlns:p14="http://schemas.microsoft.com/office/powerpoint/2010/main" val="336151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208912" cy="2308324"/>
          </a:xfrm>
          <a:prstGeom prst="rect">
            <a:avLst/>
          </a:prstGeom>
        </p:spPr>
        <p:txBody>
          <a:bodyPr wrap="square">
            <a:spAutoFit/>
          </a:bodyPr>
          <a:lstStyle/>
          <a:p>
            <a:pPr fontAlgn="base"/>
            <a:r>
              <a:rPr lang="en-US" sz="2400" dirty="0" smtClean="0"/>
              <a:t>Example:</a:t>
            </a:r>
          </a:p>
          <a:p>
            <a:pPr fontAlgn="base"/>
            <a:r>
              <a:rPr lang="en-US" sz="2400" dirty="0" smtClean="0"/>
              <a:t>Consider </a:t>
            </a:r>
            <a:r>
              <a:rPr lang="en-US" sz="2400" dirty="0"/>
              <a:t>Dog as an object and see the below diagram for its identity, state, and behavior</a:t>
            </a:r>
            <a:r>
              <a:rPr lang="en-US" sz="2400" dirty="0" smtClean="0"/>
              <a:t>.</a:t>
            </a:r>
          </a:p>
          <a:p>
            <a:pPr fontAlgn="base"/>
            <a:endParaRPr lang="en-US" sz="2400" dirty="0"/>
          </a:p>
          <a:p>
            <a:r>
              <a:rPr lang="en-US" sz="2400" dirty="0" smtClean="0"/>
              <a:t/>
            </a:r>
            <a:br>
              <a:rPr lang="en-US" sz="2400" dirty="0" smtClean="0"/>
            </a:b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2" y="2587382"/>
            <a:ext cx="8240083" cy="231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92480" cy="3908762"/>
          </a:xfrm>
          <a:prstGeom prst="rect">
            <a:avLst/>
          </a:prstGeom>
        </p:spPr>
        <p:txBody>
          <a:bodyPr wrap="square">
            <a:spAutoFit/>
          </a:bodyPr>
          <a:lstStyle/>
          <a:p>
            <a:pPr algn="just" fontAlgn="base"/>
            <a:r>
              <a:rPr lang="en-US" sz="2400" b="1" dirty="0"/>
              <a:t>Declaring Objects (Also called instantiating a class</a:t>
            </a:r>
            <a:r>
              <a:rPr lang="en-US" sz="2400" b="1" dirty="0" smtClean="0"/>
              <a:t>):</a:t>
            </a:r>
            <a:endParaRPr lang="en-US" sz="2400" b="1" dirty="0"/>
          </a:p>
          <a:p>
            <a:pPr algn="just" fontAlgn="base"/>
            <a:r>
              <a:rPr lang="en-US" sz="2400" dirty="0"/>
              <a:t>When an object of a class is created, the class is said to be instantiated. All the instances share the attributes and the behavior of the class. But the values of those attributes, i.e. the state are unique for each object. A single class may have any number of instances</a:t>
            </a:r>
            <a:r>
              <a:rPr lang="en-US" sz="2400" dirty="0" smtClean="0"/>
              <a:t>.</a:t>
            </a:r>
          </a:p>
          <a:p>
            <a:pPr algn="just" fontAlgn="base"/>
            <a:endParaRPr lang="en-US" sz="2400" dirty="0"/>
          </a:p>
          <a:p>
            <a:pPr algn="just" fontAlgn="base"/>
            <a:r>
              <a:rPr lang="en-IN" sz="2400" b="1" dirty="0"/>
              <a:t>Example</a:t>
            </a:r>
            <a:r>
              <a:rPr lang="en-IN" sz="2400" b="1" dirty="0" smtClean="0"/>
              <a:t>:</a:t>
            </a:r>
          </a:p>
          <a:p>
            <a:pPr algn="just" fontAlgn="base"/>
            <a:endParaRPr lang="en-IN" sz="2400" b="1" dirty="0" smtClean="0"/>
          </a:p>
          <a:p>
            <a:pPr algn="just" fontAlgn="base"/>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037403"/>
            <a:ext cx="7128792" cy="3166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59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TotalTime>
  <Words>153</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Apex</vt:lpstr>
      <vt:lpstr>Class And Object</vt:lpstr>
      <vt:lpstr>Declaration of class</vt:lpstr>
      <vt:lpstr>PowerPoint Presentation</vt:lpstr>
      <vt:lpstr>Objects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And Object</dc:title>
  <dc:creator>ANUSHA</dc:creator>
  <cp:lastModifiedBy>ANUSHA</cp:lastModifiedBy>
  <cp:revision>12</cp:revision>
  <dcterms:created xsi:type="dcterms:W3CDTF">2022-02-15T15:03:57Z</dcterms:created>
  <dcterms:modified xsi:type="dcterms:W3CDTF">2022-02-15T15:24:06Z</dcterms:modified>
</cp:coreProperties>
</file>