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2d66ac9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2d66ac9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2d66ac92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2d66ac92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2d66ac92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2d66ac92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2d66ac92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2d66ac92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2d66ac92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2d66ac92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2d66ac92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2d66ac92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2d66ac92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2d66ac92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23e1fb0a8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23e1fb0a8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23e1fb0a8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23e1fb0a8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327b6f89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327b6f89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23e1fb0a8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23e1fb0a8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327b6f89e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a327b6f89e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23e1fb0a8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23e1fb0a8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327b6f89e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327b6f89e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327b6f89e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a327b6f89e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23e1fb0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23e1fb0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23e1fb0a8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23e1fb0a8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23e1fb0a8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23e1fb0a8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23e1fb0a8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23e1fb0a8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23e1fb0a8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23e1fb0a8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23e1fb0a8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23e1fb0a8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23e1fb0a8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23e1fb0a8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23e1fb0a8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23e1fb0a8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kaggle.com/datasets/arnabchaki/data-science-salaries-2023" TargetMode="External"/><Relationship Id="rId4" Type="http://schemas.openxmlformats.org/officeDocument/2006/relationships/hyperlink" Target="https://www.kaggle.com/datasets/theakhilb/layoffs-data-2022" TargetMode="External"/><Relationship Id="rId5" Type="http://schemas.openxmlformats.org/officeDocument/2006/relationships/hyperlink" Target="https://datahub.io/core/country-cod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We Choose Right?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Career Prospects of a Data Scientist</a:t>
            </a:r>
            <a:endParaRPr sz="2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Job Prospect Skeptics: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Anusha Aligeti, Sakshat Darne, Ramyakoumudi Kaveri, Harry Leeser,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Keshin Mehta, Siddharth Shankar, Annie Zhuang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Data Scientist Salaries </a:t>
            </a:r>
            <a:r>
              <a:rPr lang="en"/>
              <a:t>in</a:t>
            </a:r>
            <a:r>
              <a:rPr lang="en"/>
              <a:t> 2021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5900"/>
            <a:ext cx="8839200" cy="318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Data Scientist Salaries in </a:t>
            </a:r>
            <a:r>
              <a:rPr lang="en"/>
              <a:t>2022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5900"/>
            <a:ext cx="8839200" cy="318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Data Scientist Salaries in </a:t>
            </a:r>
            <a:r>
              <a:rPr lang="en"/>
              <a:t>2023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5900"/>
            <a:ext cx="8839200" cy="318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Layoffs Announced in 2020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75900"/>
            <a:ext cx="8839200" cy="318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Layoffs Announced </a:t>
            </a:r>
            <a:r>
              <a:rPr lang="en"/>
              <a:t>in 2021</a:t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75900"/>
            <a:ext cx="8839200" cy="318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Layoffs Announced </a:t>
            </a:r>
            <a:r>
              <a:rPr lang="en"/>
              <a:t>in 2022</a:t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75900"/>
            <a:ext cx="8839200" cy="318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Layoffs Announced </a:t>
            </a:r>
            <a:r>
              <a:rPr lang="en"/>
              <a:t>in 2023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75900"/>
            <a:ext cx="8839200" cy="318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856700" y="1507125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we all choose well?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Yes!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science salaries are increasing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Salary growth appears to be inversely related to the size and frequency of large layoffs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certain industries that are less stable, but are industries, like the data industry, that are more stable for anyone prioritizing job security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data science jobs around the world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last question:</a:t>
            </a:r>
            <a:endParaRPr/>
          </a:p>
        </p:txBody>
      </p:sp>
      <p:sp>
        <p:nvSpPr>
          <p:cNvPr id="194" name="Google Shape;194;p31"/>
          <p:cNvSpPr txBox="1"/>
          <p:nvPr>
            <p:ph type="title"/>
          </p:nvPr>
        </p:nvSpPr>
        <p:spPr>
          <a:xfrm>
            <a:off x="1845600" y="2033400"/>
            <a:ext cx="5452800" cy="13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predict our future salary?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Project Introduction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Our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Cleaning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Our Analysis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Our Conclusions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Trying to Predict Our Future Salaries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Wrap-Up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Analysis and Feature Engineering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Categorical variable transformation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Quantifiable exploration of feature relationships through label encoding.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Correlation Heatmap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Quickly identify key redundancies and patterns  potentially shaping Data Science salary trends.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Feature Engineering: 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Created interaction terms (e.g., SE x FT) to capture nuanced relationships.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Weighted importance assigned, enhancing the model's ability to predict Data Science salary trends based on employment type and experience level interactions.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Regression Models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729450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Explore 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how 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input features linearly relate to fluctuations in Data Science salaries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Easily interpretable and Ideal for identifying direct and proportional impacts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33"/>
          <p:cNvSpPr txBox="1"/>
          <p:nvPr>
            <p:ph idx="2" type="body"/>
          </p:nvPr>
        </p:nvSpPr>
        <p:spPr>
          <a:xfrm>
            <a:off x="5111179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Regression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Explores potential non-linear relationships between salary and employer/employee factors.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Nuanced relationships gives a more comprehensive understanding of diverse factors impacting Salaries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Google Shape;208;p33"/>
          <p:cNvCxnSpPr/>
          <p:nvPr/>
        </p:nvCxnSpPr>
        <p:spPr>
          <a:xfrm>
            <a:off x="4503625" y="2190050"/>
            <a:ext cx="21900" cy="25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pic>
        <p:nvPicPr>
          <p:cNvPr id="214" name="Google Shape;214;p34"/>
          <p:cNvPicPr preferRelativeResize="0"/>
          <p:nvPr/>
        </p:nvPicPr>
        <p:blipFill rotWithShape="1">
          <a:blip r:embed="rId3">
            <a:alphaModFix/>
          </a:blip>
          <a:srcRect b="1849" l="0" r="0" t="1848"/>
          <a:stretch/>
        </p:blipFill>
        <p:spPr>
          <a:xfrm>
            <a:off x="2868975" y="1318650"/>
            <a:ext cx="5539650" cy="31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</a:t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Congratulations! You chose a good career path!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can’t tell you exactly what salary to expect when you graduate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scientist salaries are purely based on easy to quantify factors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Soft skills are important (we need to tell stories)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Science Salaries 2023 Dataset,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https://www.kaggle.com/datasets/arnabchaki/data-science-salaries-2023</a:t>
            </a:r>
            <a:endParaRPr/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Layoffs Dataset 2023,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https://www.kaggle.com/datasets/theakhilb/layoffs-data-2022</a:t>
            </a:r>
            <a:endParaRPr/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Country Code Dataset,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https://datahub.io/core/country-codes</a:t>
            </a:r>
            <a:endParaRPr/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the pandemic boosted working from home - U.S. News &amp; World Report. (n.d.). https://www.usnews.com/news/health-news/articles/2023-05-18/how-the-covid-pandemic-impacted-working-from-home </a:t>
            </a:r>
            <a:endParaRPr/>
          </a:p>
          <a:p>
            <a:pPr indent="-45720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/>
              <a:t>Taylor, B., &amp; Davis, J. (2023, December 1). Tech company layoffs: The Covid Tech Bubble bursts. InformationWeek. https://www.informationweek.com/it-leadership/tech-company-layoffs-the-covid-tech-bubble-bursts-sep-14#close-modal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30000" y="1318650"/>
            <a:ext cx="34461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What are we looking to do?</a:t>
            </a:r>
            <a:endParaRPr sz="2900"/>
          </a:p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4935300" y="1261375"/>
            <a:ext cx="3613200" cy="31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Key question: Is the Data Industry stable with substantial salaries?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2 Datasets: Data Scientist Salaries &amp; Global Layoff Data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Objective: Analyze the 2 datasets to seek insights on our major choice. 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Scientist Salaries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of Rows: 3755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Relevant Columns: job_title, salary_in_usd, employee_residence, and etc.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From Kaggle.com</a:t>
            </a:r>
            <a:endParaRPr/>
          </a:p>
        </p:txBody>
      </p:sp>
      <p:sp>
        <p:nvSpPr>
          <p:cNvPr id="106" name="Google Shape;106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Global Layoffs Data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of Rows: 2738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Relevant Columns: Industry, Percentage (percentage of total employees laid off), Date, Laid_Off_Count, and etc.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From Kaggle.com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Preparation Process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155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Exploratory Data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 for duplicates and null or missing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Remove duplicates and interpolate missing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Screen for outliers and, if found, decide whether or not to exclude them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Missing Data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Layoffs</a:t>
            </a:r>
            <a:r>
              <a:rPr lang="en"/>
              <a:t> Dataset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Significant amount of missing data in three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</a:t>
            </a:r>
            <a:r>
              <a:rPr lang="en"/>
              <a:t>nterpolated missing data values with the daily average for the missing datapoint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no daily average, forward fill and backfill the data as required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Useful Country Information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Both datasets reference countries, but using different classifications (name and ISO 2-letter code)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Plotly Express uses a third method (ISO 3-letter code)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used a third dataset from Datahub.io to add the ISO 3-letter codes to both datasets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We’ve Got Data…Now What?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Data Scientist Salaries in 2020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5900"/>
            <a:ext cx="8839200" cy="318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