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9" r:id="rId1"/>
  </p:sldMasterIdLst>
  <p:sldIdLst>
    <p:sldId id="267" r:id="rId2"/>
    <p:sldId id="268" r:id="rId3"/>
    <p:sldId id="256" r:id="rId4"/>
    <p:sldId id="257" r:id="rId5"/>
    <p:sldId id="258" r:id="rId6"/>
    <p:sldId id="259" r:id="rId7"/>
    <p:sldId id="260" r:id="rId8"/>
    <p:sldId id="266" r:id="rId9"/>
    <p:sldId id="261" r:id="rId10"/>
    <p:sldId id="262" r:id="rId11"/>
    <p:sldId id="277" r:id="rId12"/>
    <p:sldId id="278" r:id="rId13"/>
    <p:sldId id="279" r:id="rId14"/>
    <p:sldId id="280" r:id="rId15"/>
    <p:sldId id="281" r:id="rId16"/>
    <p:sldId id="263" r:id="rId17"/>
    <p:sldId id="265" r:id="rId18"/>
    <p:sldId id="264" r:id="rId19"/>
    <p:sldId id="269" r:id="rId20"/>
    <p:sldId id="270" r:id="rId21"/>
    <p:sldId id="271" r:id="rId22"/>
    <p:sldId id="272" r:id="rId23"/>
    <p:sldId id="274" r:id="rId24"/>
    <p:sldId id="275" r:id="rId25"/>
    <p:sldId id="273" r:id="rId26"/>
    <p:sldId id="276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haib Malick" initials="SM" lastIdx="1" clrIdx="0">
    <p:extLst>
      <p:ext uri="{19B8F6BF-5375-455C-9EA6-DF929625EA0E}">
        <p15:presenceInfo xmlns:p15="http://schemas.microsoft.com/office/powerpoint/2012/main" userId="fddd9389953b089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177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97932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84785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1648564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77473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1471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00069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134594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85264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03825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928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83898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99116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870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265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20224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11/27/2019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036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2D6E202-B606-4609-B914-27C9371A1F6D}" type="datetime1">
              <a:rPr lang="en-US" smtClean="0"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467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0" r:id="rId1"/>
    <p:sldLayoutId id="2147483991" r:id="rId2"/>
    <p:sldLayoutId id="2147483992" r:id="rId3"/>
    <p:sldLayoutId id="2147483993" r:id="rId4"/>
    <p:sldLayoutId id="2147483994" r:id="rId5"/>
    <p:sldLayoutId id="2147483995" r:id="rId6"/>
    <p:sldLayoutId id="2147483996" r:id="rId7"/>
    <p:sldLayoutId id="2147483997" r:id="rId8"/>
    <p:sldLayoutId id="2147483998" r:id="rId9"/>
    <p:sldLayoutId id="2147483999" r:id="rId10"/>
    <p:sldLayoutId id="2147484000" r:id="rId11"/>
    <p:sldLayoutId id="2147484001" r:id="rId12"/>
    <p:sldLayoutId id="2147484002" r:id="rId13"/>
    <p:sldLayoutId id="2147484003" r:id="rId14"/>
    <p:sldLayoutId id="2147484004" r:id="rId15"/>
    <p:sldLayoutId id="2147484005" r:id="rId16"/>
    <p:sldLayoutId id="2147484006" r:id="rId17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time_continue=1&amp;v=WRrBE28KTXI" TargetMode="External"/><Relationship Id="rId2" Type="http://schemas.openxmlformats.org/officeDocument/2006/relationships/hyperlink" Target="https://www.dropbox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xuB1Id2Wxak" TargetMode="External"/><Relationship Id="rId4" Type="http://schemas.openxmlformats.org/officeDocument/2006/relationships/hyperlink" Target="https://github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80FF0-F807-4EC1-AC06-991DD70A6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220916"/>
          </a:xfrm>
        </p:spPr>
        <p:txBody>
          <a:bodyPr>
            <a:noAutofit/>
          </a:bodyPr>
          <a:lstStyle/>
          <a:p>
            <a:r>
              <a:rPr lang="en-US" sz="9600" dirty="0"/>
              <a:t>ICT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D5782-AF59-43A2-A8F1-680FA94EBC4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GROUP MEMBERS:</a:t>
            </a:r>
          </a:p>
          <a:p>
            <a:r>
              <a:rPr lang="en-US" dirty="0"/>
              <a:t>Mohammad saif haider malik.</a:t>
            </a:r>
          </a:p>
          <a:p>
            <a:r>
              <a:rPr lang="en-US" dirty="0"/>
              <a:t>Mohammad farooq.</a:t>
            </a:r>
          </a:p>
          <a:p>
            <a:r>
              <a:rPr lang="en-US" dirty="0"/>
              <a:t>Hissan Waseem.</a:t>
            </a:r>
          </a:p>
          <a:p>
            <a:r>
              <a:rPr lang="en-US" dirty="0"/>
              <a:t>Sarfraz ali.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272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45C23-29EE-4F2B-9E1A-009EA598F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976367"/>
          </a:xfrm>
        </p:spPr>
        <p:txBody>
          <a:bodyPr/>
          <a:lstStyle/>
          <a:p>
            <a:r>
              <a:rPr lang="en-US" dirty="0"/>
              <a:t>Some Commands of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09641-0535-4E96-A495-F165B5CA202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871330"/>
            <a:ext cx="10363826" cy="3919869"/>
          </a:xfrm>
        </p:spPr>
        <p:txBody>
          <a:bodyPr/>
          <a:lstStyle/>
          <a:p>
            <a:r>
              <a:rPr lang="en-US" dirty="0"/>
              <a:t>Git push</a:t>
            </a:r>
          </a:p>
          <a:p>
            <a:r>
              <a:rPr lang="en-US" dirty="0"/>
              <a:t>Git fetch</a:t>
            </a:r>
          </a:p>
          <a:p>
            <a:r>
              <a:rPr lang="en-US" dirty="0"/>
              <a:t>Git commit</a:t>
            </a:r>
          </a:p>
          <a:p>
            <a:r>
              <a:rPr lang="en-US" dirty="0"/>
              <a:t>Git merge</a:t>
            </a:r>
          </a:p>
          <a:p>
            <a:r>
              <a:rPr lang="en-US" dirty="0"/>
              <a:t>Git Pull</a:t>
            </a:r>
          </a:p>
          <a:p>
            <a:r>
              <a:rPr lang="en-US" dirty="0"/>
              <a:t>Git Fork</a:t>
            </a:r>
          </a:p>
          <a:p>
            <a:r>
              <a:rPr lang="en-US" dirty="0"/>
              <a:t>Git Branch</a:t>
            </a:r>
          </a:p>
        </p:txBody>
      </p:sp>
    </p:spTree>
    <p:extLst>
      <p:ext uri="{BB962C8B-B14F-4D97-AF65-F5344CB8AC3E}">
        <p14:creationId xmlns:p14="http://schemas.microsoft.com/office/powerpoint/2010/main" val="27976281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048AF-3BEF-4AD8-B84C-2545CC3FB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714" y="342071"/>
            <a:ext cx="10364451" cy="731817"/>
          </a:xfrm>
        </p:spPr>
        <p:txBody>
          <a:bodyPr/>
          <a:lstStyle/>
          <a:p>
            <a:r>
              <a:rPr lang="en-US" dirty="0"/>
              <a:t>GITHUB PROFILE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4E1C08-9FF2-4054-A5A9-92A776C50CA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2112"/>
            <a:ext cx="12191999" cy="5645888"/>
          </a:xfrm>
        </p:spPr>
      </p:pic>
    </p:spTree>
    <p:extLst>
      <p:ext uri="{BB962C8B-B14F-4D97-AF65-F5344CB8AC3E}">
        <p14:creationId xmlns:p14="http://schemas.microsoft.com/office/powerpoint/2010/main" val="3369737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41C56-6969-4AB4-B14B-2BFC7B088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788" y="352703"/>
            <a:ext cx="10364451" cy="529799"/>
          </a:xfrm>
        </p:spPr>
        <p:txBody>
          <a:bodyPr>
            <a:normAutofit fontScale="90000"/>
          </a:bodyPr>
          <a:lstStyle/>
          <a:p>
            <a:r>
              <a:rPr lang="en-US" dirty="0"/>
              <a:t>Create A new repository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0130BE-BBD9-48CE-9F75-8D0141523DD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986" y="1148316"/>
            <a:ext cx="12192000" cy="5709684"/>
          </a:xfrm>
        </p:spPr>
      </p:pic>
    </p:spTree>
    <p:extLst>
      <p:ext uri="{BB962C8B-B14F-4D97-AF65-F5344CB8AC3E}">
        <p14:creationId xmlns:p14="http://schemas.microsoft.com/office/powerpoint/2010/main" val="1903245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D733D-A9D7-4363-B29F-4DCE65D4F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82583"/>
            <a:ext cx="10364451" cy="593594"/>
          </a:xfrm>
        </p:spPr>
        <p:txBody>
          <a:bodyPr>
            <a:normAutofit/>
          </a:bodyPr>
          <a:lstStyle/>
          <a:p>
            <a:r>
              <a:rPr lang="en-US" dirty="0"/>
              <a:t>Creating a new repository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6238F1-D03C-417F-8082-00735513834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946298"/>
            <a:ext cx="12192001" cy="5911702"/>
          </a:xfrm>
        </p:spPr>
      </p:pic>
    </p:spTree>
    <p:extLst>
      <p:ext uri="{BB962C8B-B14F-4D97-AF65-F5344CB8AC3E}">
        <p14:creationId xmlns:p14="http://schemas.microsoft.com/office/powerpoint/2010/main" val="29671165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30476-6784-4340-A04D-99D84A65C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203" y="299541"/>
            <a:ext cx="10364451" cy="448284"/>
          </a:xfrm>
        </p:spPr>
        <p:txBody>
          <a:bodyPr>
            <a:normAutofit fontScale="90000"/>
          </a:bodyPr>
          <a:lstStyle/>
          <a:p>
            <a:r>
              <a:rPr lang="en-US" dirty="0"/>
              <a:t>Creating repository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532B2A-961A-4BBE-9C64-00D358F401A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74208"/>
            <a:ext cx="12192000" cy="5883792"/>
          </a:xfrm>
        </p:spPr>
      </p:pic>
    </p:spTree>
    <p:extLst>
      <p:ext uri="{BB962C8B-B14F-4D97-AF65-F5344CB8AC3E}">
        <p14:creationId xmlns:p14="http://schemas.microsoft.com/office/powerpoint/2010/main" val="3174182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3BDF0-A6F3-497F-8E53-CE3A136E7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395235"/>
            <a:ext cx="10364451" cy="582962"/>
          </a:xfrm>
        </p:spPr>
        <p:txBody>
          <a:bodyPr>
            <a:normAutofit fontScale="90000"/>
          </a:bodyPr>
          <a:lstStyle/>
          <a:p>
            <a:r>
              <a:rPr lang="en-US" dirty="0"/>
              <a:t>Repository created and its </a:t>
            </a:r>
            <a:r>
              <a:rPr lang="en-US" dirty="0" err="1"/>
              <a:t>url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D2BD5D-EC22-4A70-8B63-83383932815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5153"/>
            <a:ext cx="12192000" cy="5762847"/>
          </a:xfrm>
        </p:spPr>
      </p:pic>
    </p:spTree>
    <p:extLst>
      <p:ext uri="{BB962C8B-B14F-4D97-AF65-F5344CB8AC3E}">
        <p14:creationId xmlns:p14="http://schemas.microsoft.com/office/powerpoint/2010/main" val="24761304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EDD1F-103D-48AF-B52C-23BF20865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891306"/>
          </a:xfrm>
        </p:spPr>
        <p:txBody>
          <a:bodyPr/>
          <a:lstStyle/>
          <a:p>
            <a:r>
              <a:rPr lang="en-US" dirty="0"/>
              <a:t>Functions of Dropbox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B53D0-2228-4B6B-B37E-CCD0354722D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775638"/>
            <a:ext cx="10363826" cy="4015562"/>
          </a:xfrm>
        </p:spPr>
        <p:txBody>
          <a:bodyPr/>
          <a:lstStyle/>
          <a:p>
            <a:r>
              <a:rPr lang="en-US" dirty="0"/>
              <a:t>Cloud Storage platform.</a:t>
            </a:r>
          </a:p>
          <a:p>
            <a:r>
              <a:rPr lang="en-US" dirty="0"/>
              <a:t>Stored Files Can be accessed from a different device.</a:t>
            </a:r>
          </a:p>
          <a:p>
            <a:r>
              <a:rPr lang="en-US" dirty="0"/>
              <a:t>Keeps File Secured.</a:t>
            </a:r>
          </a:p>
          <a:p>
            <a:r>
              <a:rPr lang="en-US" dirty="0"/>
              <a:t>Multiple paid tiers.</a:t>
            </a:r>
          </a:p>
          <a:p>
            <a:r>
              <a:rPr lang="en-US" dirty="0"/>
              <a:t>Smart Sync.</a:t>
            </a:r>
          </a:p>
          <a:p>
            <a:r>
              <a:rPr lang="en-US" dirty="0"/>
              <a:t>Downloaded state and Online-Only state.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2529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77699-DA67-4596-B053-9C911E798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733" y="1499191"/>
            <a:ext cx="10364451" cy="3700129"/>
          </a:xfrm>
        </p:spPr>
        <p:txBody>
          <a:bodyPr anchor="t"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sz="7200" dirty="0"/>
              <a:t>ADVANTAGES AND DISADVANTAGES OF GITHUB</a:t>
            </a:r>
          </a:p>
        </p:txBody>
      </p:sp>
    </p:spTree>
    <p:extLst>
      <p:ext uri="{BB962C8B-B14F-4D97-AF65-F5344CB8AC3E}">
        <p14:creationId xmlns:p14="http://schemas.microsoft.com/office/powerpoint/2010/main" val="1838425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EE1C-779E-4487-8754-28DC8E731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997632"/>
          </a:xfrm>
        </p:spPr>
        <p:txBody>
          <a:bodyPr/>
          <a:lstStyle/>
          <a:p>
            <a:r>
              <a:rPr lang="en-US" dirty="0"/>
              <a:t>ADVANTAGES OF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9A2A1-868A-4A8D-8197-ECA3F1BBD13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839434"/>
            <a:ext cx="10363826" cy="3951766"/>
          </a:xfrm>
        </p:spPr>
        <p:txBody>
          <a:bodyPr/>
          <a:lstStyle/>
          <a:p>
            <a:r>
              <a:rPr lang="en-US" dirty="0"/>
              <a:t>Github makes it easy to contribute to your open source project. </a:t>
            </a:r>
          </a:p>
          <a:p>
            <a:r>
              <a:rPr lang="en-US" dirty="0"/>
              <a:t>It offers free services.</a:t>
            </a:r>
          </a:p>
          <a:p>
            <a:r>
              <a:rPr lang="en-US" dirty="0"/>
              <a:t>It can also work as backup of your project.</a:t>
            </a:r>
          </a:p>
          <a:p>
            <a:r>
              <a:rPr lang="en-US" dirty="0"/>
              <a:t>Git provides a platform where everyone can share ideas.</a:t>
            </a:r>
          </a:p>
          <a:p>
            <a:r>
              <a:rPr lang="en-US" dirty="0"/>
              <a:t>It also helps in documentation.</a:t>
            </a:r>
          </a:p>
        </p:txBody>
      </p:sp>
    </p:spTree>
    <p:extLst>
      <p:ext uri="{BB962C8B-B14F-4D97-AF65-F5344CB8AC3E}">
        <p14:creationId xmlns:p14="http://schemas.microsoft.com/office/powerpoint/2010/main" val="1478910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2DC60-480F-4282-A7F8-B5189D71C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912571"/>
          </a:xfrm>
        </p:spPr>
        <p:txBody>
          <a:bodyPr/>
          <a:lstStyle/>
          <a:p>
            <a:r>
              <a:rPr lang="en-US" dirty="0"/>
              <a:t>Disadvantages of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F3E35-85F7-4368-8F9B-626AE1F6390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871330"/>
            <a:ext cx="10363826" cy="3919869"/>
          </a:xfrm>
        </p:spPr>
        <p:txBody>
          <a:bodyPr/>
          <a:lstStyle/>
          <a:p>
            <a:r>
              <a:rPr lang="en-US" dirty="0"/>
              <a:t>You have to pay for extra features.</a:t>
            </a:r>
          </a:p>
          <a:p>
            <a:r>
              <a:rPr lang="en-US" dirty="0"/>
              <a:t>Privacy issues.</a:t>
            </a:r>
          </a:p>
        </p:txBody>
      </p:sp>
    </p:spTree>
    <p:extLst>
      <p:ext uri="{BB962C8B-B14F-4D97-AF65-F5344CB8AC3E}">
        <p14:creationId xmlns:p14="http://schemas.microsoft.com/office/powerpoint/2010/main" val="29037608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2B9D2-B4FB-443F-9A21-0FA74CEC6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654" y="2404787"/>
            <a:ext cx="10364451" cy="1596177"/>
          </a:xfrm>
        </p:spPr>
        <p:txBody>
          <a:bodyPr>
            <a:normAutofit/>
          </a:bodyPr>
          <a:lstStyle/>
          <a:p>
            <a:r>
              <a:rPr lang="en-US" sz="7200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083730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F170F-D77B-47EE-A027-336529D11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149" y="395234"/>
            <a:ext cx="10364451" cy="965734"/>
          </a:xfrm>
        </p:spPr>
        <p:txBody>
          <a:bodyPr/>
          <a:lstStyle/>
          <a:p>
            <a:r>
              <a:rPr lang="en-US" dirty="0"/>
              <a:t>advantages of drobox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177C7-FFBE-40C1-AC6F-B99224B84A0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594884"/>
            <a:ext cx="10363826" cy="4196315"/>
          </a:xfrm>
        </p:spPr>
        <p:txBody>
          <a:bodyPr/>
          <a:lstStyle/>
          <a:p>
            <a:r>
              <a:rPr lang="en-US" dirty="0"/>
              <a:t>Dropbox is free of cost.</a:t>
            </a:r>
          </a:p>
          <a:p>
            <a:r>
              <a:rPr lang="en-US" dirty="0"/>
              <a:t>It provides space for storage.</a:t>
            </a:r>
          </a:p>
          <a:p>
            <a:r>
              <a:rPr lang="en-US" dirty="0"/>
              <a:t>sharing files is possible through drobox.</a:t>
            </a:r>
          </a:p>
          <a:p>
            <a:r>
              <a:rPr lang="en-US" dirty="0"/>
              <a:t>All stored files can be accessed from different devices.</a:t>
            </a:r>
          </a:p>
          <a:p>
            <a:r>
              <a:rPr lang="en-US" dirty="0"/>
              <a:t>It can also free your hard disk storage.</a:t>
            </a:r>
          </a:p>
        </p:txBody>
      </p:sp>
    </p:spTree>
    <p:extLst>
      <p:ext uri="{BB962C8B-B14F-4D97-AF65-F5344CB8AC3E}">
        <p14:creationId xmlns:p14="http://schemas.microsoft.com/office/powerpoint/2010/main" val="6899724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2D6B2-E7FD-4FB0-9B80-3916693F1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40162"/>
          </a:xfrm>
        </p:spPr>
        <p:txBody>
          <a:bodyPr/>
          <a:lstStyle/>
          <a:p>
            <a:r>
              <a:rPr lang="en-US" dirty="0"/>
              <a:t>Disadvantages of drobox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A0CF6-71FF-4466-8947-6BF3168319F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658680"/>
            <a:ext cx="10363826" cy="4132519"/>
          </a:xfrm>
        </p:spPr>
        <p:txBody>
          <a:bodyPr/>
          <a:lstStyle/>
          <a:p>
            <a:r>
              <a:rPr lang="en-US" dirty="0"/>
              <a:t>delete inactive account.</a:t>
            </a:r>
          </a:p>
          <a:p>
            <a:r>
              <a:rPr lang="en-US" dirty="0"/>
              <a:t>Dropbox cannot be accessed without internet.</a:t>
            </a:r>
          </a:p>
          <a:p>
            <a:r>
              <a:rPr lang="en-US" dirty="0"/>
              <a:t>There are concerns of privacy issues.</a:t>
            </a:r>
          </a:p>
        </p:txBody>
      </p:sp>
    </p:spTree>
    <p:extLst>
      <p:ext uri="{BB962C8B-B14F-4D97-AF65-F5344CB8AC3E}">
        <p14:creationId xmlns:p14="http://schemas.microsoft.com/office/powerpoint/2010/main" val="3684210096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43186-23B5-4EA9-B359-F749C88DD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468" y="2066471"/>
            <a:ext cx="10364451" cy="2725058"/>
          </a:xfrm>
        </p:spPr>
        <p:txBody>
          <a:bodyPr>
            <a:noAutofit/>
          </a:bodyPr>
          <a:lstStyle/>
          <a:p>
            <a:r>
              <a:rPr lang="en-US" sz="7200" dirty="0"/>
              <a:t>PAKISTANS CONTRIBUTION ON GITHUB</a:t>
            </a:r>
          </a:p>
        </p:txBody>
      </p:sp>
    </p:spTree>
    <p:extLst>
      <p:ext uri="{BB962C8B-B14F-4D97-AF65-F5344CB8AC3E}">
        <p14:creationId xmlns:p14="http://schemas.microsoft.com/office/powerpoint/2010/main" val="881066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0801D36-FEAF-45DF-8449-51A9C5515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353" y="356588"/>
            <a:ext cx="8195131" cy="1078808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5C9790-4B45-443A-B358-BA7B1B2B6F6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1554924" y="1286541"/>
            <a:ext cx="8195131" cy="5571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164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5512D26-88BB-4F84-905B-F89F213E7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7426" y="680483"/>
            <a:ext cx="8430461" cy="1185133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44C45E4-ACD7-46A7-8CE9-8B8EA0D6EDA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2555848" y="1865616"/>
            <a:ext cx="6635353" cy="4992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856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F56D5-A225-4AC5-9249-3B11B25FF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82692"/>
          </a:xfrm>
        </p:spPr>
        <p:txBody>
          <a:bodyPr>
            <a:normAutofit fontScale="90000"/>
          </a:bodyPr>
          <a:lstStyle/>
          <a:p>
            <a:r>
              <a:rPr lang="en-US" dirty="0"/>
              <a:t>Pakistan is Among The Top 10 Fastest Growing Open Source Contributors on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AA28E-4C36-4880-BA03-540F0B449D8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052084"/>
            <a:ext cx="10363826" cy="3739115"/>
          </a:xfrm>
        </p:spPr>
        <p:txBody>
          <a:bodyPr>
            <a:normAutofit/>
          </a:bodyPr>
          <a:lstStyle/>
          <a:p>
            <a:r>
              <a:rPr lang="en-US" dirty="0"/>
              <a:t>Pakistan ranked in top 10 countries (Fastest growing open source community).</a:t>
            </a:r>
          </a:p>
          <a:p>
            <a:r>
              <a:rPr lang="en-US" dirty="0"/>
              <a:t>Pakistan was tied with Greece and Saudi Arabia for the 5th position.</a:t>
            </a:r>
          </a:p>
          <a:p>
            <a:r>
              <a:rPr lang="en-US" dirty="0"/>
              <a:t>In terms of total contributors (developers that share their codes at GitHub), Pakistan was ranked in 9th place. </a:t>
            </a:r>
          </a:p>
        </p:txBody>
      </p:sp>
    </p:spTree>
    <p:extLst>
      <p:ext uri="{BB962C8B-B14F-4D97-AF65-F5344CB8AC3E}">
        <p14:creationId xmlns:p14="http://schemas.microsoft.com/office/powerpoint/2010/main" val="3293020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E2B90-23A1-4562-B91C-E4F8FFABB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933836"/>
          </a:xfrm>
        </p:spPr>
        <p:txBody>
          <a:bodyPr/>
          <a:lstStyle/>
          <a:p>
            <a:r>
              <a:rPr lang="en-US" dirty="0"/>
              <a:t>Want to learn more about Dropbox &amp; GitHub?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C175A-FECA-4311-A5FD-5AD0CA56E55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658680"/>
            <a:ext cx="10363826" cy="4132520"/>
          </a:xfrm>
        </p:spPr>
        <p:txBody>
          <a:bodyPr/>
          <a:lstStyle/>
          <a:p>
            <a:r>
              <a:rPr lang="en-US" dirty="0"/>
              <a:t>Dropbox website: </a:t>
            </a:r>
            <a:r>
              <a:rPr lang="en-US" dirty="0">
                <a:hlinkClick r:id="rId2"/>
              </a:rPr>
              <a:t>https://www.dropbox.com/</a:t>
            </a:r>
            <a:endParaRPr lang="en-US" dirty="0"/>
          </a:p>
          <a:p>
            <a:endParaRPr lang="en-US" dirty="0"/>
          </a:p>
          <a:p>
            <a:r>
              <a:rPr lang="en-US" dirty="0"/>
              <a:t>YouTube Video: </a:t>
            </a:r>
            <a:r>
              <a:rPr lang="en-US" dirty="0">
                <a:hlinkClick r:id="rId3"/>
              </a:rPr>
              <a:t>https://www.youtube.com/watch?time_continue=1&amp;v=WRrBE28KTXI</a:t>
            </a:r>
            <a:endParaRPr lang="en-US" dirty="0"/>
          </a:p>
          <a:p>
            <a:endParaRPr lang="en-US" dirty="0"/>
          </a:p>
          <a:p>
            <a:r>
              <a:rPr lang="en-US" dirty="0"/>
              <a:t>GitHub website: </a:t>
            </a:r>
            <a:r>
              <a:rPr lang="en-US" dirty="0">
                <a:hlinkClick r:id="rId4"/>
              </a:rPr>
              <a:t>https://github.com/ </a:t>
            </a:r>
            <a:endParaRPr lang="en-US" dirty="0"/>
          </a:p>
          <a:p>
            <a:endParaRPr lang="en-US" dirty="0"/>
          </a:p>
          <a:p>
            <a:r>
              <a:rPr lang="en-US" dirty="0"/>
              <a:t>YouTube Video: </a:t>
            </a:r>
            <a:r>
              <a:rPr lang="en-US" dirty="0">
                <a:hlinkClick r:id="rId5"/>
              </a:rPr>
              <a:t>https://www.youtube.com/watch?v=xuB1Id2Wxak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800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23A53-6264-4B74-8C1D-FA10F75C10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51969" y="812932"/>
            <a:ext cx="8637073" cy="739421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9E6456-7FF0-4F75-89BB-7913FD450B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45645" y="2010500"/>
            <a:ext cx="8637072" cy="3709815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github 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Dropbox 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are its functions 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 AND DISADVANTAGES OF GITHUB and DROPBOX.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PAKISTANS CONTRIBUTION IN GITHUB.</a:t>
            </a:r>
          </a:p>
        </p:txBody>
      </p:sp>
    </p:spTree>
    <p:extLst>
      <p:ext uri="{BB962C8B-B14F-4D97-AF65-F5344CB8AC3E}">
        <p14:creationId xmlns:p14="http://schemas.microsoft.com/office/powerpoint/2010/main" val="3697602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A45E6-8BA0-488C-A1D6-00EA41766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816878"/>
          </a:xfrm>
        </p:spPr>
        <p:txBody>
          <a:bodyPr/>
          <a:lstStyle/>
          <a:p>
            <a:r>
              <a:rPr lang="en-US" dirty="0"/>
              <a:t>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7A046-FFA4-42E9-BE20-9143FA3A3A3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924494"/>
            <a:ext cx="10363826" cy="3866706"/>
          </a:xfrm>
        </p:spPr>
        <p:txBody>
          <a:bodyPr/>
          <a:lstStyle/>
          <a:p>
            <a:r>
              <a:rPr lang="en-US" dirty="0"/>
              <a:t>GitHub is an American company that provides hosting for software development version control using Git.</a:t>
            </a:r>
          </a:p>
          <a:p>
            <a:r>
              <a:rPr lang="en-US" dirty="0"/>
              <a:t>Git is a command line tool.</a:t>
            </a:r>
          </a:p>
          <a:p>
            <a:r>
              <a:rPr lang="en-US" dirty="0"/>
              <a:t>It provides several features.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94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A8560-3D0A-4501-BDA7-70AE9F035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870041"/>
          </a:xfrm>
        </p:spPr>
        <p:txBody>
          <a:bodyPr/>
          <a:lstStyle/>
          <a:p>
            <a:r>
              <a:rPr lang="en-US" dirty="0"/>
              <a:t>Github LOGO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A34CEA-CDFE-469F-B59D-EDC7456A6F4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50335"/>
            <a:ext cx="12192000" cy="5603357"/>
          </a:xfrm>
        </p:spPr>
      </p:pic>
    </p:spTree>
    <p:extLst>
      <p:ext uri="{BB962C8B-B14F-4D97-AF65-F5344CB8AC3E}">
        <p14:creationId xmlns:p14="http://schemas.microsoft.com/office/powerpoint/2010/main" val="2659217725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AF379-FC17-463F-9526-EC0884BA6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816878"/>
          </a:xfrm>
        </p:spPr>
        <p:txBody>
          <a:bodyPr/>
          <a:lstStyle/>
          <a:p>
            <a:r>
              <a:rPr lang="en-US" dirty="0"/>
              <a:t>Dropbox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0F49C-E200-4DEE-8C14-4D15F484B0C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754372"/>
            <a:ext cx="10363826" cy="4036827"/>
          </a:xfrm>
        </p:spPr>
        <p:txBody>
          <a:bodyPr/>
          <a:lstStyle/>
          <a:p>
            <a:r>
              <a:rPr lang="en-US" dirty="0"/>
              <a:t>Dropbox is a file hosting service operated by the American company Dropbox.</a:t>
            </a:r>
          </a:p>
          <a:p>
            <a:r>
              <a:rPr lang="en-US" dirty="0"/>
              <a:t>Offers Cloud Storage.</a:t>
            </a:r>
          </a:p>
          <a:p>
            <a:r>
              <a:rPr lang="en-US" dirty="0"/>
              <a:t>Dropbox creates a special Folder on the users computer.</a:t>
            </a:r>
          </a:p>
          <a:p>
            <a:r>
              <a:rPr lang="en-US" dirty="0"/>
              <a:t>Dropbox Stores data.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808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87C18-3900-44EF-9A7A-09576397F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575986"/>
            <a:ext cx="10364451" cy="827511"/>
          </a:xfrm>
        </p:spPr>
        <p:txBody>
          <a:bodyPr/>
          <a:lstStyle/>
          <a:p>
            <a:r>
              <a:rPr lang="en-US" dirty="0"/>
              <a:t>DROPBOX LOGO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5FD6785-E7D4-430F-BBC7-8CD97F337C2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0" y="1616075"/>
            <a:ext cx="12110484" cy="524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13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F764E-78DE-4DB0-A78A-614D66181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919" y="2287828"/>
            <a:ext cx="10364451" cy="1596177"/>
          </a:xfrm>
        </p:spPr>
        <p:txBody>
          <a:bodyPr>
            <a:noAutofit/>
          </a:bodyPr>
          <a:lstStyle/>
          <a:p>
            <a:r>
              <a:rPr lang="en-US" sz="7200" dirty="0"/>
              <a:t>FUNCTIONS OF GITHUB AND DROPBOX</a:t>
            </a:r>
          </a:p>
        </p:txBody>
      </p:sp>
    </p:spTree>
    <p:extLst>
      <p:ext uri="{BB962C8B-B14F-4D97-AF65-F5344CB8AC3E}">
        <p14:creationId xmlns:p14="http://schemas.microsoft.com/office/powerpoint/2010/main" val="1847119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1D5CC-A890-4FF4-9D28-7CFF74A43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806246"/>
          </a:xfrm>
        </p:spPr>
        <p:txBody>
          <a:bodyPr/>
          <a:lstStyle/>
          <a:p>
            <a:r>
              <a:rPr lang="en-US" dirty="0"/>
              <a:t>Functions OF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144AC-D67F-434F-85B0-270D836A241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679944"/>
            <a:ext cx="10363826" cy="4111255"/>
          </a:xfrm>
        </p:spPr>
        <p:txBody>
          <a:bodyPr/>
          <a:lstStyle/>
          <a:p>
            <a:r>
              <a:rPr lang="en-US" dirty="0"/>
              <a:t>online service.</a:t>
            </a:r>
          </a:p>
          <a:p>
            <a:r>
              <a:rPr lang="en-US" dirty="0"/>
              <a:t>remote repository.</a:t>
            </a:r>
          </a:p>
          <a:p>
            <a:r>
              <a:rPr lang="en-US" dirty="0"/>
              <a:t>Public and private repositories.</a:t>
            </a:r>
          </a:p>
          <a:p>
            <a:r>
              <a:rPr lang="en-US" dirty="0"/>
              <a:t>Cloning  repositories.</a:t>
            </a:r>
          </a:p>
          <a:p>
            <a:r>
              <a:rPr lang="en-US" dirty="0"/>
              <a:t>Free service limitations</a:t>
            </a:r>
            <a:r>
              <a:rPr lang="en-US" sz="2400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86943"/>
      </p:ext>
    </p:extLst>
  </p:cSld>
  <p:clrMapOvr>
    <a:masterClrMapping/>
  </p:clrMapOvr>
  <p:transition spd="slow">
    <p:randomBar dir="vert"/>
  </p:transition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214</TotalTime>
  <Words>465</Words>
  <Application>Microsoft Office PowerPoint</Application>
  <PresentationFormat>Widescreen</PresentationFormat>
  <Paragraphs>84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Times New Roman</vt:lpstr>
      <vt:lpstr>Tw Cen MT</vt:lpstr>
      <vt:lpstr>Droplet</vt:lpstr>
      <vt:lpstr>ICT PROJECT</vt:lpstr>
      <vt:lpstr>Introduction</vt:lpstr>
      <vt:lpstr>Introduction</vt:lpstr>
      <vt:lpstr>GITHUB</vt:lpstr>
      <vt:lpstr>Github LOGO</vt:lpstr>
      <vt:lpstr>Dropbox</vt:lpstr>
      <vt:lpstr>DROPBOX LOGO</vt:lpstr>
      <vt:lpstr>FUNCTIONS OF GITHUB AND DROPBOX</vt:lpstr>
      <vt:lpstr>Functions OF github</vt:lpstr>
      <vt:lpstr>Some Commands of Git</vt:lpstr>
      <vt:lpstr>GITHUB PROFILE</vt:lpstr>
      <vt:lpstr>Create A new repository</vt:lpstr>
      <vt:lpstr>Creating a new repository</vt:lpstr>
      <vt:lpstr>Creating repository</vt:lpstr>
      <vt:lpstr>Repository created and its url</vt:lpstr>
      <vt:lpstr>Functions of Dropbox</vt:lpstr>
      <vt:lpstr>ADVANTAGES AND DISADVANTAGES OF GITHUB</vt:lpstr>
      <vt:lpstr>ADVANTAGES OF GITHUB</vt:lpstr>
      <vt:lpstr>Disadvantages of github</vt:lpstr>
      <vt:lpstr>advantages of drobox</vt:lpstr>
      <vt:lpstr>Disadvantages of drobox</vt:lpstr>
      <vt:lpstr>PAKISTANS CONTRIBUTION ON GITHUB</vt:lpstr>
      <vt:lpstr>PowerPoint Presentation</vt:lpstr>
      <vt:lpstr>PowerPoint Presentation</vt:lpstr>
      <vt:lpstr>Pakistan is Among The Top 10 Fastest Growing Open Source Contributors on GitHub</vt:lpstr>
      <vt:lpstr>Want to learn more about Dropbox &amp; GitHub?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Sohaib Malick</dc:creator>
  <cp:lastModifiedBy>Sohaib Malick</cp:lastModifiedBy>
  <cp:revision>40</cp:revision>
  <dcterms:created xsi:type="dcterms:W3CDTF">2019-11-19T15:51:57Z</dcterms:created>
  <dcterms:modified xsi:type="dcterms:W3CDTF">2019-11-27T15:30:17Z</dcterms:modified>
</cp:coreProperties>
</file>