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72" r:id="rId5"/>
    <p:sldId id="273" r:id="rId6"/>
    <p:sldId id="27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b="1" dirty="0" smtClean="0"/>
              <a:t>Object-oriented Programming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0070C0"/>
                </a:solidFill>
              </a:rPr>
              <a:t>Week 5 | </a:t>
            </a:r>
            <a:r>
              <a:rPr lang="en-US" sz="4400" b="1" dirty="0" smtClean="0"/>
              <a:t>Lecture 2</a:t>
            </a:r>
            <a:endParaRPr lang="en-US" sz="4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Array of objects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array of objects can be created at both compile-time and run-time</a:t>
            </a:r>
          </a:p>
          <a:p>
            <a:endParaRPr lang="en-US" dirty="0" smtClean="0"/>
          </a:p>
          <a:p>
            <a:r>
              <a:rPr lang="en-US" dirty="0" smtClean="0"/>
              <a:t>Each element of the array is a separate instance of the class</a:t>
            </a:r>
            <a:endParaRPr lang="en-US" dirty="0"/>
          </a:p>
        </p:txBody>
      </p:sp>
      <p:pic>
        <p:nvPicPr>
          <p:cNvPr id="4" name="Picture 3" descr="imag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5644351"/>
            <a:ext cx="4953000" cy="121364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Compile-time Array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compile-time array of objects in C++ can be made using existing instances or declaring a fixed-length array</a:t>
            </a:r>
          </a:p>
          <a:p>
            <a:endParaRPr lang="en-US" dirty="0" smtClean="0"/>
          </a:p>
          <a:p>
            <a:r>
              <a:rPr lang="en-US" b="1" dirty="0" smtClean="0"/>
              <a:t>Example: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smtClean="0">
                <a:solidFill>
                  <a:srgbClr val="0070C0"/>
                </a:solidFill>
              </a:rPr>
              <a:t>A ob1;</a:t>
            </a:r>
            <a:br>
              <a:rPr lang="pt-BR" dirty="0" smtClean="0">
                <a:solidFill>
                  <a:srgbClr val="0070C0"/>
                </a:solidFill>
              </a:rPr>
            </a:br>
            <a:r>
              <a:rPr lang="pt-BR" dirty="0" smtClean="0">
                <a:solidFill>
                  <a:srgbClr val="0070C0"/>
                </a:solidFill>
              </a:rPr>
              <a:t>A ob2(10);</a:t>
            </a:r>
            <a:br>
              <a:rPr lang="pt-BR" dirty="0" smtClean="0">
                <a:solidFill>
                  <a:srgbClr val="0070C0"/>
                </a:solidFill>
              </a:rPr>
            </a:br>
            <a:r>
              <a:rPr lang="pt-BR" dirty="0" smtClean="0">
                <a:solidFill>
                  <a:srgbClr val="0070C0"/>
                </a:solidFill>
              </a:rPr>
              <a:t>A arr[] = {ob1, ob2};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Compile-time Array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compile-time array of objects in C++ can be made using existing instances or declaring a fixed-length array</a:t>
            </a:r>
          </a:p>
          <a:p>
            <a:endParaRPr lang="en-US" dirty="0" smtClean="0"/>
          </a:p>
          <a:p>
            <a:r>
              <a:rPr lang="en-US" b="1" dirty="0" smtClean="0"/>
              <a:t>Example: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smtClean="0">
                <a:solidFill>
                  <a:srgbClr val="0070C0"/>
                </a:solidFill>
              </a:rPr>
              <a:t>A arr[10];</a:t>
            </a:r>
            <a:br>
              <a:rPr lang="pt-BR" dirty="0" smtClean="0">
                <a:solidFill>
                  <a:srgbClr val="0070C0"/>
                </a:solidFill>
              </a:rPr>
            </a:br>
            <a:r>
              <a:rPr lang="pt-BR" dirty="0" smtClean="0">
                <a:solidFill>
                  <a:srgbClr val="0070C0"/>
                </a:solidFill>
              </a:rPr>
              <a:t>// Note: </a:t>
            </a:r>
            <a:r>
              <a:rPr lang="pt-BR" i="1" dirty="0" smtClean="0">
                <a:solidFill>
                  <a:srgbClr val="0070C0"/>
                </a:solidFill>
              </a:rPr>
              <a:t>For this array declaration, there must be a no parameter constructor in the class</a:t>
            </a:r>
            <a:endParaRPr lang="en-US" i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Runtime Array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runtime array of objects in C++ can be made using dynamic memory allocation i.e. the </a:t>
            </a:r>
            <a:r>
              <a:rPr lang="en-US" b="1" i="1" dirty="0" smtClean="0"/>
              <a:t>new </a:t>
            </a:r>
            <a:r>
              <a:rPr lang="en-US" dirty="0" smtClean="0"/>
              <a:t>keyword</a:t>
            </a:r>
          </a:p>
          <a:p>
            <a:endParaRPr lang="en-US" dirty="0" smtClean="0"/>
          </a:p>
          <a:p>
            <a:r>
              <a:rPr lang="en-US" b="1" dirty="0" smtClean="0"/>
              <a:t>Example: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A* </a:t>
            </a:r>
            <a:r>
              <a:rPr lang="en-US" dirty="0" err="1" smtClean="0">
                <a:solidFill>
                  <a:srgbClr val="0070C0"/>
                </a:solidFill>
              </a:rPr>
              <a:t>arrOb</a:t>
            </a:r>
            <a:r>
              <a:rPr lang="en-US" dirty="0" smtClean="0">
                <a:solidFill>
                  <a:srgbClr val="0070C0"/>
                </a:solidFill>
              </a:rPr>
              <a:t>[ ] = {new A, new A};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err="1" smtClean="0">
                <a:solidFill>
                  <a:srgbClr val="0070C0"/>
                </a:solidFill>
              </a:rPr>
              <a:t>arrOb</a:t>
            </a:r>
            <a:r>
              <a:rPr lang="en-US" dirty="0" smtClean="0">
                <a:solidFill>
                  <a:srgbClr val="0070C0"/>
                </a:solidFill>
              </a:rPr>
              <a:t>[0]-&gt;</a:t>
            </a:r>
            <a:r>
              <a:rPr lang="en-US" dirty="0" err="1" smtClean="0">
                <a:solidFill>
                  <a:srgbClr val="0070C0"/>
                </a:solidFill>
              </a:rPr>
              <a:t>someFunction</a:t>
            </a:r>
            <a:r>
              <a:rPr lang="en-US" dirty="0" smtClean="0">
                <a:solidFill>
                  <a:srgbClr val="0070C0"/>
                </a:solidFill>
              </a:rPr>
              <a:t>( 1 );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err="1" smtClean="0">
                <a:solidFill>
                  <a:srgbClr val="0070C0"/>
                </a:solidFill>
              </a:rPr>
              <a:t>arrOb</a:t>
            </a:r>
            <a:r>
              <a:rPr lang="en-US" dirty="0" smtClean="0">
                <a:solidFill>
                  <a:srgbClr val="0070C0"/>
                </a:solidFill>
              </a:rPr>
              <a:t>[1]-&gt;</a:t>
            </a:r>
            <a:r>
              <a:rPr lang="en-US" dirty="0" err="1" smtClean="0">
                <a:solidFill>
                  <a:srgbClr val="0070C0"/>
                </a:solidFill>
              </a:rPr>
              <a:t>someFunction</a:t>
            </a:r>
            <a:r>
              <a:rPr lang="en-US" dirty="0" smtClean="0">
                <a:solidFill>
                  <a:srgbClr val="0070C0"/>
                </a:solidFill>
              </a:rPr>
              <a:t>( 5 );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Runtime Array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runtime array of objects in C++ can be made using dynamic memory allocation i.e. the </a:t>
            </a:r>
            <a:r>
              <a:rPr lang="en-US" b="1" i="1" dirty="0" smtClean="0"/>
              <a:t>new </a:t>
            </a:r>
            <a:r>
              <a:rPr lang="en-US" dirty="0" smtClean="0"/>
              <a:t>keyword</a:t>
            </a:r>
          </a:p>
          <a:p>
            <a:endParaRPr lang="en-US" dirty="0" smtClean="0"/>
          </a:p>
          <a:p>
            <a:r>
              <a:rPr lang="en-US" b="1" dirty="0" smtClean="0"/>
              <a:t>Example:</a:t>
            </a:r>
            <a:br>
              <a:rPr lang="en-US" b="1" dirty="0" smtClean="0"/>
            </a:br>
            <a:r>
              <a:rPr lang="en-US" sz="2800" i="1" dirty="0" smtClean="0"/>
              <a:t>//array with parameterized instances</a:t>
            </a:r>
            <a:endParaRPr lang="en-US" i="1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A* </a:t>
            </a:r>
            <a:r>
              <a:rPr lang="en-US" dirty="0" err="1" smtClean="0">
                <a:solidFill>
                  <a:srgbClr val="0070C0"/>
                </a:solidFill>
              </a:rPr>
              <a:t>arrOb</a:t>
            </a:r>
            <a:r>
              <a:rPr lang="en-US" dirty="0" smtClean="0">
                <a:solidFill>
                  <a:srgbClr val="0070C0"/>
                </a:solidFill>
              </a:rPr>
              <a:t>[] = {new A(5), new A(10)};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	</a:t>
            </a:r>
            <a:r>
              <a:rPr lang="en-US" dirty="0" err="1" smtClean="0">
                <a:solidFill>
                  <a:srgbClr val="0070C0"/>
                </a:solidFill>
              </a:rPr>
              <a:t>arrOb</a:t>
            </a:r>
            <a:r>
              <a:rPr lang="en-US" dirty="0" smtClean="0">
                <a:solidFill>
                  <a:srgbClr val="0070C0"/>
                </a:solidFill>
              </a:rPr>
              <a:t>[0]-&gt;</a:t>
            </a:r>
            <a:r>
              <a:rPr lang="en-US" dirty="0" err="1" smtClean="0">
                <a:solidFill>
                  <a:srgbClr val="0070C0"/>
                </a:solidFill>
              </a:rPr>
              <a:t>someFun</a:t>
            </a:r>
            <a:r>
              <a:rPr lang="en-US" dirty="0" smtClean="0">
                <a:solidFill>
                  <a:srgbClr val="0070C0"/>
                </a:solidFill>
              </a:rPr>
              <a:t>( );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</TotalTime>
  <Words>128</Words>
  <Application>Microsoft Office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Object-oriented Programming</vt:lpstr>
      <vt:lpstr>Array of objects</vt:lpstr>
      <vt:lpstr>Compile-time Array</vt:lpstr>
      <vt:lpstr>Compile-time Array</vt:lpstr>
      <vt:lpstr>Runtime Array</vt:lpstr>
      <vt:lpstr>Runtime Array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</dc:title>
  <dc:creator>Syed Zain-Ul-Hassan</dc:creator>
  <cp:lastModifiedBy>zain.hassan</cp:lastModifiedBy>
  <cp:revision>53</cp:revision>
  <dcterms:created xsi:type="dcterms:W3CDTF">2006-08-16T00:00:00Z</dcterms:created>
  <dcterms:modified xsi:type="dcterms:W3CDTF">2020-02-25T05:20:15Z</dcterms:modified>
</cp:coreProperties>
</file>