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Object-Oriented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2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What is an Object?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is:</a:t>
            </a:r>
          </a:p>
          <a:p>
            <a:pPr lvl="1"/>
            <a:r>
              <a:rPr lang="en-US" dirty="0" smtClean="0"/>
              <a:t>Anything for which we want to save information</a:t>
            </a:r>
          </a:p>
          <a:p>
            <a:pPr lvl="1"/>
            <a:r>
              <a:rPr lang="en-US" dirty="0" smtClean="0"/>
              <a:t>Something tangible (e.g. Cat, Car)</a:t>
            </a:r>
          </a:p>
          <a:p>
            <a:pPr lvl="1"/>
            <a:r>
              <a:rPr lang="en-US" dirty="0" smtClean="0"/>
              <a:t>Something that can be captured intellectually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has:</a:t>
            </a:r>
          </a:p>
          <a:p>
            <a:pPr lvl="1"/>
            <a:r>
              <a:rPr lang="en-US" dirty="0" smtClean="0"/>
              <a:t>State/Attribute/Properties/Data</a:t>
            </a:r>
          </a:p>
          <a:p>
            <a:pPr lvl="1"/>
            <a:r>
              <a:rPr lang="en-US" dirty="0" smtClean="0"/>
              <a:t>Well-defined Behavior/Methods/Functions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46932"/>
            <a:ext cx="8229600" cy="5365699"/>
          </a:xfrm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77000" y="1905000"/>
            <a:ext cx="1981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8382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 Exercise</a:t>
            </a:r>
            <a:r>
              <a:rPr lang="en-US" sz="4800" b="1" dirty="0" smtClean="0"/>
              <a:t>	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‘objects’ in this classroom?</a:t>
            </a:r>
            <a:endParaRPr lang="en-US" dirty="0"/>
          </a:p>
        </p:txBody>
      </p:sp>
      <p:pic>
        <p:nvPicPr>
          <p:cNvPr id="4" name="Picture 3" descr="15759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0"/>
            <a:ext cx="1402001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Exercise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‘objects’ in this classroom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Chair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Multimedia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Teacher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143794"/>
            <a:ext cx="7581900" cy="42957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26002"/>
            <a:ext cx="8229600" cy="5159959"/>
          </a:xfrm>
        </p:spPr>
      </p:pic>
      <p:sp>
        <p:nvSpPr>
          <p:cNvPr id="5" name="Rectangle 4"/>
          <p:cNvSpPr/>
          <p:nvPr/>
        </p:nvSpPr>
        <p:spPr>
          <a:xfrm>
            <a:off x="381000" y="1752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038600"/>
            <a:ext cx="1600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Exercise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Objects in this university?</a:t>
            </a:r>
            <a:endParaRPr lang="en-US" dirty="0"/>
          </a:p>
        </p:txBody>
      </p:sp>
      <p:pic>
        <p:nvPicPr>
          <p:cNvPr id="5" name="Picture 4" descr="ea16c03438e4c6f1f6563671c3ee5c5e--comic-face-rage-fa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29399" y="5105400"/>
            <a:ext cx="1555679" cy="175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Object-Oriented Programming</vt:lpstr>
      <vt:lpstr>What is an Object?</vt:lpstr>
      <vt:lpstr>Slide 3</vt:lpstr>
      <vt:lpstr>  Exercise </vt:lpstr>
      <vt:lpstr>Exercise </vt:lpstr>
      <vt:lpstr>Slide 6</vt:lpstr>
      <vt:lpstr>Slide 7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8</cp:revision>
  <dcterms:created xsi:type="dcterms:W3CDTF">2006-08-16T00:00:00Z</dcterms:created>
  <dcterms:modified xsi:type="dcterms:W3CDTF">2020-02-11T10:46:36Z</dcterms:modified>
</cp:coreProperties>
</file>