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1DDB-A8AF-4840-B3AA-74B20D1274A1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404D-BD2D-45C3-8759-407A4189FA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	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2 | 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Lecture 2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Class vs Struct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 of a class are </a:t>
            </a:r>
            <a:r>
              <a:rPr lang="en-US" b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 by default and members of struct are </a:t>
            </a:r>
            <a:r>
              <a:rPr lang="en-US" b="1" dirty="0" smtClean="0">
                <a:solidFill>
                  <a:srgbClr val="00B050"/>
                </a:solidFill>
              </a:rPr>
              <a:t>public</a:t>
            </a:r>
            <a:r>
              <a:rPr lang="en-US" dirty="0" smtClean="0"/>
              <a:t> by default</a:t>
            </a:r>
            <a:endParaRPr lang="en-US" dirty="0"/>
          </a:p>
          <a:p>
            <a:r>
              <a:rPr lang="en-US" dirty="0" smtClean="0"/>
              <a:t>Classes can be inherited whereas structures cannot</a:t>
            </a:r>
          </a:p>
          <a:p>
            <a:r>
              <a:rPr lang="en-US" dirty="0" smtClean="0"/>
              <a:t>Struct are value-type whereas classes are reference-type</a:t>
            </a:r>
          </a:p>
          <a:p>
            <a:r>
              <a:rPr lang="en-US" dirty="0" smtClean="0"/>
              <a:t>A structure can't be abstract, a class can be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Problem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Car</a:t>
            </a:r>
            <a:r>
              <a:rPr lang="en-US" dirty="0" smtClean="0"/>
              <a:t> </a:t>
            </a:r>
            <a:r>
              <a:rPr lang="en-US" i="1" dirty="0" smtClean="0"/>
              <a:t>mycar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car.accelerate();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 function accelerate() cannot be accessed!</a:t>
            </a:r>
          </a:p>
        </p:txBody>
      </p:sp>
      <p:pic>
        <p:nvPicPr>
          <p:cNvPr id="4" name="Picture 3" descr="Forever-Alone-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305800" y="541020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Recap</a:t>
            </a:r>
            <a:endParaRPr lang="en-US" sz="5400" b="1" dirty="0"/>
          </a:p>
        </p:txBody>
      </p:sp>
      <p:pic>
        <p:nvPicPr>
          <p:cNvPr id="4" name="Content Placeholder 3" descr="ph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1715294"/>
            <a:ext cx="7581900" cy="429577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Information Hiding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details are hidden from the outside world</a:t>
            </a:r>
          </a:p>
          <a:p>
            <a:endParaRPr lang="en-US" dirty="0" smtClean="0"/>
          </a:p>
          <a:p>
            <a:r>
              <a:rPr lang="en-US" dirty="0" smtClean="0"/>
              <a:t>Information is stored within the object</a:t>
            </a:r>
          </a:p>
          <a:p>
            <a:endParaRPr lang="en-US" dirty="0" smtClean="0"/>
          </a:p>
          <a:p>
            <a:r>
              <a:rPr lang="en-US" dirty="0" smtClean="0"/>
              <a:t>It can only be </a:t>
            </a:r>
            <a:r>
              <a:rPr lang="en-US" i="1" dirty="0" smtClean="0"/>
              <a:t>changed</a:t>
            </a:r>
            <a:r>
              <a:rPr lang="en-US" dirty="0" smtClean="0"/>
              <a:t> by the object itself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Example: </a:t>
            </a:r>
            <a:r>
              <a:rPr lang="en-US" sz="5400" dirty="0" smtClean="0"/>
              <a:t>Smartphone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logic is hidden inside the handset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You use HOME button to get to the home screen without knowing “how” it was done</a:t>
            </a:r>
            <a:endParaRPr lang="en-US" dirty="0"/>
          </a:p>
        </p:txBody>
      </p:sp>
      <p:pic>
        <p:nvPicPr>
          <p:cNvPr id="4" name="Picture 3" descr="unna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114800"/>
            <a:ext cx="23622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Advantages of 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Simplifies the model by hiding implementation details</a:t>
            </a:r>
          </a:p>
          <a:p>
            <a:endParaRPr lang="en-US" dirty="0"/>
          </a:p>
          <a:p>
            <a:r>
              <a:rPr lang="en-US" dirty="0" smtClean="0"/>
              <a:t>Prevents accidental access</a:t>
            </a:r>
          </a:p>
          <a:p>
            <a:endParaRPr lang="en-US" dirty="0"/>
          </a:p>
          <a:p>
            <a:r>
              <a:rPr lang="en-US" dirty="0" smtClean="0"/>
              <a:t>Prevents illegal access or manipulation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Classes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Accelerator Pedal</a:t>
            </a:r>
          </a:p>
          <a:p>
            <a:r>
              <a:rPr lang="en-US" dirty="0" smtClean="0"/>
              <a:t>Brake Pedal</a:t>
            </a:r>
          </a:p>
          <a:p>
            <a:r>
              <a:rPr lang="en-US" dirty="0" smtClean="0"/>
              <a:t>Steering Wheel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User-friendly “interfaces” to control the car</a:t>
            </a:r>
          </a:p>
          <a:p>
            <a:r>
              <a:rPr lang="en-US" dirty="0" smtClean="0"/>
              <a:t>Their mechanism is </a:t>
            </a:r>
            <a:r>
              <a:rPr lang="en-US" i="1" dirty="0" smtClean="0"/>
              <a:t>housed</a:t>
            </a:r>
            <a:r>
              <a:rPr lang="en-US" dirty="0" smtClean="0"/>
              <a:t> inside the engineering drawings or blueprints</a:t>
            </a:r>
          </a:p>
        </p:txBody>
      </p:sp>
      <p:pic>
        <p:nvPicPr>
          <p:cNvPr id="4" name="Picture 3" descr="c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799" y="1905000"/>
            <a:ext cx="3414771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 Car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void accelerate()</a:t>
            </a:r>
            <a:br>
              <a:rPr lang="en-US" dirty="0" smtClean="0"/>
            </a:br>
            <a:r>
              <a:rPr lang="en-US" dirty="0" smtClean="0"/>
              <a:t>	{ </a:t>
            </a:r>
            <a:r>
              <a:rPr lang="en-US" sz="2800" i="1" dirty="0" smtClean="0">
                <a:solidFill>
                  <a:schemeClr val="bg1">
                    <a:lumMod val="75000"/>
                  </a:schemeClr>
                </a:solidFill>
              </a:rPr>
              <a:t>\\ logic for acceleration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void brake()</a:t>
            </a:r>
            <a:br>
              <a:rPr lang="en-US" dirty="0" smtClean="0"/>
            </a:br>
            <a:r>
              <a:rPr lang="en-US" dirty="0" smtClean="0"/>
              <a:t>	{ </a:t>
            </a:r>
            <a:r>
              <a:rPr lang="en-US" sz="2800" i="1" dirty="0" smtClean="0">
                <a:solidFill>
                  <a:schemeClr val="bg1">
                    <a:lumMod val="75000"/>
                  </a:schemeClr>
                </a:solidFill>
              </a:rPr>
              <a:t>\\ logic for brakes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b="1" dirty="0" smtClean="0"/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 Car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string model;</a:t>
            </a:r>
            <a:br>
              <a:rPr lang="en-US" dirty="0" smtClean="0"/>
            </a:br>
            <a:r>
              <a:rPr lang="en-US" dirty="0" smtClean="0"/>
              <a:t>	int numOfDoors;</a:t>
            </a:r>
            <a:br>
              <a:rPr lang="en-US" dirty="0" smtClean="0"/>
            </a:br>
            <a:r>
              <a:rPr lang="en-US" dirty="0" smtClean="0"/>
              <a:t>	string color;</a:t>
            </a:r>
          </a:p>
          <a:p>
            <a:pPr>
              <a:buNone/>
            </a:pPr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 smtClean="0"/>
              <a:t>	void accelerate()</a:t>
            </a:r>
            <a:br>
              <a:rPr lang="en-US" dirty="0" smtClean="0"/>
            </a:br>
            <a:r>
              <a:rPr lang="en-US" dirty="0" smtClean="0"/>
              <a:t>	{ </a:t>
            </a:r>
            <a:r>
              <a:rPr lang="en-US" sz="2800" i="1" dirty="0" smtClean="0">
                <a:solidFill>
                  <a:schemeClr val="bg1">
                    <a:lumMod val="75000"/>
                  </a:schemeClr>
                </a:solidFill>
              </a:rPr>
              <a:t>\\ logic for acceleration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void brake()</a:t>
            </a:r>
            <a:br>
              <a:rPr lang="en-US" dirty="0" smtClean="0"/>
            </a:br>
            <a:r>
              <a:rPr lang="en-US" dirty="0" smtClean="0"/>
              <a:t>	{ </a:t>
            </a:r>
            <a:r>
              <a:rPr lang="en-US" sz="2800" i="1" dirty="0" smtClean="0">
                <a:solidFill>
                  <a:schemeClr val="bg1">
                    <a:lumMod val="75000"/>
                  </a:schemeClr>
                </a:solidFill>
              </a:rPr>
              <a:t>\\ logic for brakes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How to use the car?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Car</a:t>
            </a:r>
            <a:r>
              <a:rPr lang="en-US" dirty="0" smtClean="0"/>
              <a:t> </a:t>
            </a:r>
            <a:r>
              <a:rPr lang="en-US" i="1" dirty="0" smtClean="0"/>
              <a:t>mycar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car.accelerate();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153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Object-oriented Programming </vt:lpstr>
      <vt:lpstr>Recap</vt:lpstr>
      <vt:lpstr>Information Hiding</vt:lpstr>
      <vt:lpstr>Example: Smartphone</vt:lpstr>
      <vt:lpstr>Advantages of Information Hiding</vt:lpstr>
      <vt:lpstr>Classes</vt:lpstr>
      <vt:lpstr>Classes</vt:lpstr>
      <vt:lpstr>Classes</vt:lpstr>
      <vt:lpstr>How to use the car?</vt:lpstr>
      <vt:lpstr>Class vs Struct</vt:lpstr>
      <vt:lpstr>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</dc:title>
  <dc:creator>Syed Zain-Ul-Hassan</dc:creator>
  <cp:lastModifiedBy>zain.hassan</cp:lastModifiedBy>
  <cp:revision>11</cp:revision>
  <dcterms:created xsi:type="dcterms:W3CDTF">2019-01-29T02:56:43Z</dcterms:created>
  <dcterms:modified xsi:type="dcterms:W3CDTF">2020-02-11T10:10:03Z</dcterms:modified>
</cp:coreProperties>
</file>