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A6787-28CD-4941-AB66-21E755704F45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AEC2-6DED-46DF-BCE3-49C9C316C1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+mn-lt"/>
              </a:rPr>
              <a:t>Object-oriented Programming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2 |  </a:t>
            </a:r>
            <a:r>
              <a:rPr lang="en-US" sz="4000" b="1" dirty="0" smtClean="0"/>
              <a:t>Lecture 3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Access Modifiers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 modifiers are used to control access to class members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public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&amp;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protected</a:t>
            </a:r>
            <a:r>
              <a:rPr lang="en-US" dirty="0" smtClean="0"/>
              <a:t> are three of the access modifiers available in C++</a:t>
            </a:r>
          </a:p>
          <a:p>
            <a:endParaRPr lang="en-US" dirty="0" smtClean="0"/>
          </a:p>
          <a:p>
            <a:r>
              <a:rPr lang="en-US" dirty="0" smtClean="0"/>
              <a:t>In C++,  class members are considered </a:t>
            </a:r>
            <a:r>
              <a:rPr lang="en-US" b="1" dirty="0" smtClean="0"/>
              <a:t>private</a:t>
            </a:r>
            <a:r>
              <a:rPr lang="en-US" dirty="0" smtClean="0"/>
              <a:t> when no access modifier is used</a:t>
            </a:r>
            <a:endParaRPr lang="en-US" dirty="0"/>
          </a:p>
        </p:txBody>
      </p:sp>
      <p:pic>
        <p:nvPicPr>
          <p:cNvPr id="4" name="Picture 3" descr="honesty-clipart-padlock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1" y="2971800"/>
            <a:ext cx="293688" cy="381000"/>
          </a:xfrm>
          <a:prstGeom prst="rect">
            <a:avLst/>
          </a:prstGeom>
        </p:spPr>
      </p:pic>
      <p:pic>
        <p:nvPicPr>
          <p:cNvPr id="5" name="Picture 4" descr="lock-clipart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1" y="2971663"/>
            <a:ext cx="457200" cy="368808"/>
          </a:xfrm>
          <a:prstGeom prst="rect">
            <a:avLst/>
          </a:prstGeom>
        </p:spPr>
      </p:pic>
      <p:pic>
        <p:nvPicPr>
          <p:cNvPr id="6" name="Picture 5" descr="Combination_lock_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19600" y="2971800"/>
            <a:ext cx="269081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class BankAccount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	int </a:t>
            </a:r>
            <a:r>
              <a:rPr lang="en-US" b="1" i="1" dirty="0" smtClean="0"/>
              <a:t>accountNo</a:t>
            </a:r>
            <a:r>
              <a:rPr lang="en-US" b="1" dirty="0" smtClean="0"/>
              <a:t>;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private: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int </a:t>
            </a:r>
            <a:r>
              <a:rPr lang="en-US" b="1" i="1" dirty="0" smtClean="0"/>
              <a:t>PIN</a:t>
            </a:r>
            <a:r>
              <a:rPr lang="en-US" b="1" dirty="0" smtClean="0"/>
              <a:t>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public:</a:t>
            </a:r>
          </a:p>
          <a:p>
            <a:pPr>
              <a:buNone/>
            </a:pPr>
            <a:r>
              <a:rPr lang="en-US" b="1" dirty="0" smtClean="0"/>
              <a:t>			int </a:t>
            </a:r>
            <a:r>
              <a:rPr lang="en-US" b="1" i="1" dirty="0" smtClean="0"/>
              <a:t>accountType</a:t>
            </a:r>
            <a:r>
              <a:rPr lang="en-US" b="1" dirty="0" smtClean="0"/>
              <a:t>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}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Getter/Setter Functions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</a:t>
            </a:r>
            <a:r>
              <a:rPr lang="en-US" b="1" dirty="0" err="1" smtClean="0">
                <a:solidFill>
                  <a:srgbClr val="0070C0"/>
                </a:solidFill>
              </a:rPr>
              <a:t>get_PIN</a:t>
            </a:r>
            <a:r>
              <a:rPr lang="en-US" b="1" smtClean="0">
                <a:solidFill>
                  <a:srgbClr val="0070C0"/>
                </a:solidFill>
              </a:rPr>
              <a:t>()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Getter/Setter Functions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we use just a single </a:t>
            </a:r>
            <a:r>
              <a:rPr lang="en-US" dirty="0" smtClean="0"/>
              <a:t>setter function </a:t>
            </a:r>
            <a:r>
              <a:rPr lang="en-US" dirty="0" smtClean="0"/>
              <a:t>for all the class member variables?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Bad idea! </a:t>
            </a:r>
            <a:r>
              <a:rPr lang="en-US" i="1" dirty="0" smtClean="0">
                <a:solidFill>
                  <a:srgbClr val="FF0000"/>
                </a:solidFill>
              </a:rPr>
              <a:t>But why</a:t>
            </a:r>
            <a:r>
              <a:rPr lang="en-US" i="1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Because it will cause needless dependency between variables</a:t>
            </a:r>
            <a:endParaRPr lang="en-US" i="1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Can we use just a single getter function for all the class member variables?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Bad idea! But why?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You cannot return more than one values in a function (and should not actually)</a:t>
            </a:r>
          </a:p>
          <a:p>
            <a:pPr lvl="1"/>
            <a:endParaRPr lang="en-US" i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i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Object-oriented Programming</vt:lpstr>
      <vt:lpstr>Access Modifiers</vt:lpstr>
      <vt:lpstr>Example</vt:lpstr>
      <vt:lpstr>Getter/Setter Functions</vt:lpstr>
      <vt:lpstr>Example</vt:lpstr>
      <vt:lpstr>Example</vt:lpstr>
      <vt:lpstr>Getter/Setter 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zain.hassan</cp:lastModifiedBy>
  <cp:revision>20</cp:revision>
  <dcterms:created xsi:type="dcterms:W3CDTF">2019-01-30T19:35:42Z</dcterms:created>
  <dcterms:modified xsi:type="dcterms:W3CDTF">2020-02-11T10:52:34Z</dcterms:modified>
</cp:coreProperties>
</file>