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notesSlides/notesSlide1.xml" ContentType="application/vnd.openxmlformats-officedocument.presentationml.notesSlide+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
  </p:notesMasterIdLst>
  <p:sldIdLst>
    <p:sldId id="257" r:id="rId2"/>
    <p:sldId id="278" r:id="rId3"/>
    <p:sldId id="256" r:id="rId4"/>
    <p:sldId id="279" r:id="rId5"/>
    <p:sldId id="280" r:id="rId6"/>
    <p:sldId id="261" r:id="rId7"/>
    <p:sldId id="262" r:id="rId8"/>
    <p:sldId id="265" r:id="rId9"/>
    <p:sldId id="263" r:id="rId10"/>
    <p:sldId id="264" r:id="rId11"/>
    <p:sldId id="266" r:id="rId12"/>
    <p:sldId id="281"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69" d="100"/>
          <a:sy n="69" d="100"/>
        </p:scale>
        <p:origin x="-524" y="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49D8F4-D6B8-4711-A10D-DF428B4AEEAD}" type="doc">
      <dgm:prSet loTypeId="urn:microsoft.com/office/officeart/2005/8/layout/vList6" loCatId="list" qsTypeId="urn:microsoft.com/office/officeart/2005/8/quickstyle/3d1" qsCatId="3D" csTypeId="urn:microsoft.com/office/officeart/2005/8/colors/colorful1#1" csCatId="colorful" phldr="1"/>
      <dgm:spPr/>
      <dgm:t>
        <a:bodyPr/>
        <a:lstStyle/>
        <a:p>
          <a:endParaRPr lang="en-US"/>
        </a:p>
      </dgm:t>
    </dgm:pt>
    <dgm:pt modelId="{E85B2153-C62D-4F9F-8739-707D13F47E20}">
      <dgm:prSet phldrT="[Text]" custT="1"/>
      <dgm:spPr/>
      <dgm:t>
        <a:bodyPr/>
        <a:lstStyle/>
        <a:p>
          <a:r>
            <a:rPr lang="en-US" sz="3200" b="1" dirty="0" smtClean="0">
              <a:solidFill>
                <a:schemeClr val="bg1"/>
              </a:solidFill>
            </a:rPr>
            <a:t>USE A FORMAL EMAIL STYLE</a:t>
          </a:r>
          <a:endParaRPr lang="en-US" sz="3200" dirty="0">
            <a:solidFill>
              <a:schemeClr val="bg1"/>
            </a:solidFill>
          </a:endParaRPr>
        </a:p>
      </dgm:t>
    </dgm:pt>
    <dgm:pt modelId="{CE232990-D5D5-4EEE-B504-E6FE2A86BB33}" type="parTrans" cxnId="{27A035FA-F2C2-48E5-BEF0-BDC3BC691063}">
      <dgm:prSet/>
      <dgm:spPr/>
      <dgm:t>
        <a:bodyPr/>
        <a:lstStyle/>
        <a:p>
          <a:endParaRPr lang="en-US"/>
        </a:p>
      </dgm:t>
    </dgm:pt>
    <dgm:pt modelId="{A0BC2C46-23B3-4EFA-ADBE-4E7B075D2541}" type="sibTrans" cxnId="{27A035FA-F2C2-48E5-BEF0-BDC3BC691063}">
      <dgm:prSet/>
      <dgm:spPr/>
      <dgm:t>
        <a:bodyPr/>
        <a:lstStyle/>
        <a:p>
          <a:endParaRPr lang="en-US"/>
        </a:p>
      </dgm:t>
    </dgm:pt>
    <dgm:pt modelId="{C003AC6B-25F5-4BF9-BA5E-4B02DDDE778F}">
      <dgm:prSet phldrT="[Text]"/>
      <dgm:spPr/>
      <dgm:t>
        <a:bodyPr/>
        <a:lstStyle/>
        <a:p>
          <a:r>
            <a:rPr lang="en-US" dirty="0" smtClean="0"/>
            <a:t>If it is required in your organization</a:t>
          </a:r>
          <a:endParaRPr lang="en-US" dirty="0"/>
        </a:p>
      </dgm:t>
    </dgm:pt>
    <dgm:pt modelId="{AE021FF1-3CF1-4A92-A15B-7E9C792D8FE5}" type="parTrans" cxnId="{10D2B275-DE08-4389-8500-10F2FB875D2C}">
      <dgm:prSet/>
      <dgm:spPr/>
      <dgm:t>
        <a:bodyPr/>
        <a:lstStyle/>
        <a:p>
          <a:endParaRPr lang="en-US"/>
        </a:p>
      </dgm:t>
    </dgm:pt>
    <dgm:pt modelId="{4481CA4D-8100-4421-8CCF-2EA83C31DBA3}" type="sibTrans" cxnId="{10D2B275-DE08-4389-8500-10F2FB875D2C}">
      <dgm:prSet/>
      <dgm:spPr/>
      <dgm:t>
        <a:bodyPr/>
        <a:lstStyle/>
        <a:p>
          <a:endParaRPr lang="en-US"/>
        </a:p>
      </dgm:t>
    </dgm:pt>
    <dgm:pt modelId="{570FB3D2-3BA9-4BC0-8F76-942280CABF9C}">
      <dgm:prSet phldrT="[Text]"/>
      <dgm:spPr/>
      <dgm:t>
        <a:bodyPr/>
        <a:lstStyle/>
        <a:p>
          <a:r>
            <a:rPr lang="en-US" dirty="0" smtClean="0"/>
            <a:t>If the recipients are not well known to you</a:t>
          </a:r>
          <a:endParaRPr lang="en-US" dirty="0"/>
        </a:p>
      </dgm:t>
    </dgm:pt>
    <dgm:pt modelId="{96A00476-40ED-42A0-96A5-2923028D416A}" type="parTrans" cxnId="{9051F18F-831A-4F0B-998F-7C894CDF9695}">
      <dgm:prSet/>
      <dgm:spPr/>
      <dgm:t>
        <a:bodyPr/>
        <a:lstStyle/>
        <a:p>
          <a:endParaRPr lang="en-US"/>
        </a:p>
      </dgm:t>
    </dgm:pt>
    <dgm:pt modelId="{4E2D1540-43A4-464C-B245-CD63E38FF8C9}" type="sibTrans" cxnId="{9051F18F-831A-4F0B-998F-7C894CDF9695}">
      <dgm:prSet/>
      <dgm:spPr/>
      <dgm:t>
        <a:bodyPr/>
        <a:lstStyle/>
        <a:p>
          <a:endParaRPr lang="en-US"/>
        </a:p>
      </dgm:t>
    </dgm:pt>
    <dgm:pt modelId="{29D2E86E-0074-41ED-9381-52B4764F6EBD}">
      <dgm:prSet phldrT="[Text]" custT="1"/>
      <dgm:spPr/>
      <dgm:t>
        <a:bodyPr/>
        <a:lstStyle/>
        <a:p>
          <a:r>
            <a:rPr lang="en-US" sz="3200" b="1" dirty="0" smtClean="0">
              <a:solidFill>
                <a:schemeClr val="bg1"/>
              </a:solidFill>
            </a:rPr>
            <a:t>USE AN INFORMAL </a:t>
          </a:r>
        </a:p>
        <a:p>
          <a:r>
            <a:rPr lang="en-US" sz="3200" b="1" dirty="0" smtClean="0">
              <a:solidFill>
                <a:schemeClr val="bg1"/>
              </a:solidFill>
            </a:rPr>
            <a:t>EMAIL STYLE</a:t>
          </a:r>
          <a:endParaRPr lang="en-US" sz="3200" dirty="0">
            <a:solidFill>
              <a:schemeClr val="bg1"/>
            </a:solidFill>
          </a:endParaRPr>
        </a:p>
      </dgm:t>
    </dgm:pt>
    <dgm:pt modelId="{186FE19B-FE90-4424-80F2-CC9B09056055}" type="parTrans" cxnId="{B9C593E3-26D4-4FE2-A516-9A43B5138605}">
      <dgm:prSet/>
      <dgm:spPr/>
      <dgm:t>
        <a:bodyPr/>
        <a:lstStyle/>
        <a:p>
          <a:endParaRPr lang="en-US"/>
        </a:p>
      </dgm:t>
    </dgm:pt>
    <dgm:pt modelId="{50411F42-549E-4D38-BE87-00AEA7B67852}" type="sibTrans" cxnId="{B9C593E3-26D4-4FE2-A516-9A43B5138605}">
      <dgm:prSet/>
      <dgm:spPr/>
      <dgm:t>
        <a:bodyPr/>
        <a:lstStyle/>
        <a:p>
          <a:endParaRPr lang="en-US"/>
        </a:p>
      </dgm:t>
    </dgm:pt>
    <dgm:pt modelId="{1EFA767C-D8B1-4E14-9A41-533C142D8184}">
      <dgm:prSet phldrT="[Text]"/>
      <dgm:spPr/>
      <dgm:t>
        <a:bodyPr/>
        <a:lstStyle/>
        <a:p>
          <a:r>
            <a:rPr lang="en-US" dirty="0" smtClean="0"/>
            <a:t>If it is encouraged in your organization (your boss and others use an informal style)</a:t>
          </a:r>
          <a:endParaRPr lang="en-US" dirty="0"/>
        </a:p>
      </dgm:t>
    </dgm:pt>
    <dgm:pt modelId="{0BF47FD9-143B-4CB2-A7BA-FE0C2C667B64}" type="parTrans" cxnId="{7FB527FF-7163-4B16-99F8-5A02EF0D18CD}">
      <dgm:prSet/>
      <dgm:spPr/>
      <dgm:t>
        <a:bodyPr/>
        <a:lstStyle/>
        <a:p>
          <a:endParaRPr lang="en-US"/>
        </a:p>
      </dgm:t>
    </dgm:pt>
    <dgm:pt modelId="{D3B9B609-20A6-4DAB-882D-268204220E21}" type="sibTrans" cxnId="{7FB527FF-7163-4B16-99F8-5A02EF0D18CD}">
      <dgm:prSet/>
      <dgm:spPr/>
      <dgm:t>
        <a:bodyPr/>
        <a:lstStyle/>
        <a:p>
          <a:endParaRPr lang="en-US"/>
        </a:p>
      </dgm:t>
    </dgm:pt>
    <dgm:pt modelId="{3DC6CC58-91B5-4B00-9CBE-35A246DEFBEF}">
      <dgm:prSet phldrT="[Text]"/>
      <dgm:spPr/>
      <dgm:t>
        <a:bodyPr/>
        <a:lstStyle/>
        <a:p>
          <a:r>
            <a:rPr lang="en-US" dirty="0" smtClean="0"/>
            <a:t>for a business colleague who is well-known to you and/or on friendly terms</a:t>
          </a:r>
          <a:endParaRPr lang="en-US" dirty="0"/>
        </a:p>
      </dgm:t>
    </dgm:pt>
    <dgm:pt modelId="{38399665-5A3F-4B84-B683-47631092B8A4}" type="parTrans" cxnId="{918BE49B-F000-4D72-94B0-20C4B1DC69D7}">
      <dgm:prSet/>
      <dgm:spPr/>
      <dgm:t>
        <a:bodyPr/>
        <a:lstStyle/>
        <a:p>
          <a:endParaRPr lang="en-US"/>
        </a:p>
      </dgm:t>
    </dgm:pt>
    <dgm:pt modelId="{1F3AE1A3-64FA-46EF-BDFB-C53AA9D6D029}" type="sibTrans" cxnId="{918BE49B-F000-4D72-94B0-20C4B1DC69D7}">
      <dgm:prSet/>
      <dgm:spPr/>
      <dgm:t>
        <a:bodyPr/>
        <a:lstStyle/>
        <a:p>
          <a:endParaRPr lang="en-US"/>
        </a:p>
      </dgm:t>
    </dgm:pt>
    <dgm:pt modelId="{2D452FED-C6FD-4B1A-B0E5-7918BA6718D3}">
      <dgm:prSet phldrT="[Text]"/>
      <dgm:spPr/>
      <dgm:t>
        <a:bodyPr/>
        <a:lstStyle/>
        <a:p>
          <a:r>
            <a:rPr lang="en-US" dirty="0" smtClean="0"/>
            <a:t>If you are sending email to your boss or teachers</a:t>
          </a:r>
          <a:endParaRPr lang="en-US" dirty="0"/>
        </a:p>
      </dgm:t>
    </dgm:pt>
    <dgm:pt modelId="{72E8AA35-0D95-40EE-9DDC-15F11B4B50CF}" type="parTrans" cxnId="{9F537D21-2856-490B-9479-2AFF65DEC2B8}">
      <dgm:prSet/>
      <dgm:spPr/>
      <dgm:t>
        <a:bodyPr/>
        <a:lstStyle/>
        <a:p>
          <a:endParaRPr lang="en-US"/>
        </a:p>
      </dgm:t>
    </dgm:pt>
    <dgm:pt modelId="{C29AA2F2-B4A6-4E5D-98CB-1E06E738FFB4}" type="sibTrans" cxnId="{9F537D21-2856-490B-9479-2AFF65DEC2B8}">
      <dgm:prSet/>
      <dgm:spPr/>
      <dgm:t>
        <a:bodyPr/>
        <a:lstStyle/>
        <a:p>
          <a:endParaRPr lang="en-US"/>
        </a:p>
      </dgm:t>
    </dgm:pt>
    <dgm:pt modelId="{BAA44D35-E991-49A5-963C-927C4640BFE1}" type="pres">
      <dgm:prSet presAssocID="{3C49D8F4-D6B8-4711-A10D-DF428B4AEEAD}" presName="Name0" presStyleCnt="0">
        <dgm:presLayoutVars>
          <dgm:dir/>
          <dgm:animLvl val="lvl"/>
          <dgm:resizeHandles/>
        </dgm:presLayoutVars>
      </dgm:prSet>
      <dgm:spPr/>
      <dgm:t>
        <a:bodyPr/>
        <a:lstStyle/>
        <a:p>
          <a:endParaRPr lang="en-US"/>
        </a:p>
      </dgm:t>
    </dgm:pt>
    <dgm:pt modelId="{40483E2F-159D-47B4-86A6-F7AFB2750D84}" type="pres">
      <dgm:prSet presAssocID="{E85B2153-C62D-4F9F-8739-707D13F47E20}" presName="linNode" presStyleCnt="0"/>
      <dgm:spPr/>
    </dgm:pt>
    <dgm:pt modelId="{E6FB5F57-9F48-4010-958B-4FED048EB090}" type="pres">
      <dgm:prSet presAssocID="{E85B2153-C62D-4F9F-8739-707D13F47E20}" presName="parentShp" presStyleLbl="node1" presStyleIdx="0" presStyleCnt="2">
        <dgm:presLayoutVars>
          <dgm:bulletEnabled val="1"/>
        </dgm:presLayoutVars>
      </dgm:prSet>
      <dgm:spPr/>
      <dgm:t>
        <a:bodyPr/>
        <a:lstStyle/>
        <a:p>
          <a:endParaRPr lang="en-US"/>
        </a:p>
      </dgm:t>
    </dgm:pt>
    <dgm:pt modelId="{81F278FD-5CE5-4AB5-A3E1-72B9E03CE60A}" type="pres">
      <dgm:prSet presAssocID="{E85B2153-C62D-4F9F-8739-707D13F47E20}" presName="childShp" presStyleLbl="bgAccFollowNode1" presStyleIdx="0" presStyleCnt="2">
        <dgm:presLayoutVars>
          <dgm:bulletEnabled val="1"/>
        </dgm:presLayoutVars>
      </dgm:prSet>
      <dgm:spPr/>
      <dgm:t>
        <a:bodyPr/>
        <a:lstStyle/>
        <a:p>
          <a:endParaRPr lang="en-US"/>
        </a:p>
      </dgm:t>
    </dgm:pt>
    <dgm:pt modelId="{9AE3664B-E863-4BED-B46C-FB5023B6E167}" type="pres">
      <dgm:prSet presAssocID="{A0BC2C46-23B3-4EFA-ADBE-4E7B075D2541}" presName="spacing" presStyleCnt="0"/>
      <dgm:spPr/>
    </dgm:pt>
    <dgm:pt modelId="{C066EDBB-5487-43B7-B568-6DDF6C9B0F0E}" type="pres">
      <dgm:prSet presAssocID="{29D2E86E-0074-41ED-9381-52B4764F6EBD}" presName="linNode" presStyleCnt="0"/>
      <dgm:spPr/>
    </dgm:pt>
    <dgm:pt modelId="{65B3C0BE-DD7F-4EC6-9DF5-E6FB32915D8E}" type="pres">
      <dgm:prSet presAssocID="{29D2E86E-0074-41ED-9381-52B4764F6EBD}" presName="parentShp" presStyleLbl="node1" presStyleIdx="1" presStyleCnt="2">
        <dgm:presLayoutVars>
          <dgm:bulletEnabled val="1"/>
        </dgm:presLayoutVars>
      </dgm:prSet>
      <dgm:spPr/>
      <dgm:t>
        <a:bodyPr/>
        <a:lstStyle/>
        <a:p>
          <a:endParaRPr lang="en-US"/>
        </a:p>
      </dgm:t>
    </dgm:pt>
    <dgm:pt modelId="{891316AE-5DBB-4400-8CCA-E2E61B25F09A}" type="pres">
      <dgm:prSet presAssocID="{29D2E86E-0074-41ED-9381-52B4764F6EBD}" presName="childShp" presStyleLbl="bgAccFollowNode1" presStyleIdx="1" presStyleCnt="2">
        <dgm:presLayoutVars>
          <dgm:bulletEnabled val="1"/>
        </dgm:presLayoutVars>
      </dgm:prSet>
      <dgm:spPr/>
      <dgm:t>
        <a:bodyPr/>
        <a:lstStyle/>
        <a:p>
          <a:endParaRPr lang="en-US"/>
        </a:p>
      </dgm:t>
    </dgm:pt>
  </dgm:ptLst>
  <dgm:cxnLst>
    <dgm:cxn modelId="{04C04F70-B2C1-45BE-A731-1C5E0F2574DC}" type="presOf" srcId="{C003AC6B-25F5-4BF9-BA5E-4B02DDDE778F}" destId="{81F278FD-5CE5-4AB5-A3E1-72B9E03CE60A}" srcOrd="0" destOrd="0" presId="urn:microsoft.com/office/officeart/2005/8/layout/vList6"/>
    <dgm:cxn modelId="{7FB527FF-7163-4B16-99F8-5A02EF0D18CD}" srcId="{29D2E86E-0074-41ED-9381-52B4764F6EBD}" destId="{1EFA767C-D8B1-4E14-9A41-533C142D8184}" srcOrd="0" destOrd="0" parTransId="{0BF47FD9-143B-4CB2-A7BA-FE0C2C667B64}" sibTransId="{D3B9B609-20A6-4DAB-882D-268204220E21}"/>
    <dgm:cxn modelId="{918BE49B-F000-4D72-94B0-20C4B1DC69D7}" srcId="{29D2E86E-0074-41ED-9381-52B4764F6EBD}" destId="{3DC6CC58-91B5-4B00-9CBE-35A246DEFBEF}" srcOrd="1" destOrd="0" parTransId="{38399665-5A3F-4B84-B683-47631092B8A4}" sibTransId="{1F3AE1A3-64FA-46EF-BDFB-C53AA9D6D029}"/>
    <dgm:cxn modelId="{27A035FA-F2C2-48E5-BEF0-BDC3BC691063}" srcId="{3C49D8F4-D6B8-4711-A10D-DF428B4AEEAD}" destId="{E85B2153-C62D-4F9F-8739-707D13F47E20}" srcOrd="0" destOrd="0" parTransId="{CE232990-D5D5-4EEE-B504-E6FE2A86BB33}" sibTransId="{A0BC2C46-23B3-4EFA-ADBE-4E7B075D2541}"/>
    <dgm:cxn modelId="{10D2B275-DE08-4389-8500-10F2FB875D2C}" srcId="{E85B2153-C62D-4F9F-8739-707D13F47E20}" destId="{C003AC6B-25F5-4BF9-BA5E-4B02DDDE778F}" srcOrd="0" destOrd="0" parTransId="{AE021FF1-3CF1-4A92-A15B-7E9C792D8FE5}" sibTransId="{4481CA4D-8100-4421-8CCF-2EA83C31DBA3}"/>
    <dgm:cxn modelId="{B9C593E3-26D4-4FE2-A516-9A43B5138605}" srcId="{3C49D8F4-D6B8-4711-A10D-DF428B4AEEAD}" destId="{29D2E86E-0074-41ED-9381-52B4764F6EBD}" srcOrd="1" destOrd="0" parTransId="{186FE19B-FE90-4424-80F2-CC9B09056055}" sibTransId="{50411F42-549E-4D38-BE87-00AEA7B67852}"/>
    <dgm:cxn modelId="{E381D764-2093-49CE-A192-F66C3F5A01BF}" type="presOf" srcId="{29D2E86E-0074-41ED-9381-52B4764F6EBD}" destId="{65B3C0BE-DD7F-4EC6-9DF5-E6FB32915D8E}" srcOrd="0" destOrd="0" presId="urn:microsoft.com/office/officeart/2005/8/layout/vList6"/>
    <dgm:cxn modelId="{9051F18F-831A-4F0B-998F-7C894CDF9695}" srcId="{E85B2153-C62D-4F9F-8739-707D13F47E20}" destId="{570FB3D2-3BA9-4BC0-8F76-942280CABF9C}" srcOrd="1" destOrd="0" parTransId="{96A00476-40ED-42A0-96A5-2923028D416A}" sibTransId="{4E2D1540-43A4-464C-B245-CD63E38FF8C9}"/>
    <dgm:cxn modelId="{39D0174B-AB5C-498B-BEFC-B1D19A48C07E}" type="presOf" srcId="{2D452FED-C6FD-4B1A-B0E5-7918BA6718D3}" destId="{81F278FD-5CE5-4AB5-A3E1-72B9E03CE60A}" srcOrd="0" destOrd="2" presId="urn:microsoft.com/office/officeart/2005/8/layout/vList6"/>
    <dgm:cxn modelId="{7FA11F26-BBD2-444D-91A4-F66566386C68}" type="presOf" srcId="{E85B2153-C62D-4F9F-8739-707D13F47E20}" destId="{E6FB5F57-9F48-4010-958B-4FED048EB090}" srcOrd="0" destOrd="0" presId="urn:microsoft.com/office/officeart/2005/8/layout/vList6"/>
    <dgm:cxn modelId="{611F98A0-AC5F-4563-A528-E6D158677B62}" type="presOf" srcId="{3C49D8F4-D6B8-4711-A10D-DF428B4AEEAD}" destId="{BAA44D35-E991-49A5-963C-927C4640BFE1}" srcOrd="0" destOrd="0" presId="urn:microsoft.com/office/officeart/2005/8/layout/vList6"/>
    <dgm:cxn modelId="{9F537D21-2856-490B-9479-2AFF65DEC2B8}" srcId="{E85B2153-C62D-4F9F-8739-707D13F47E20}" destId="{2D452FED-C6FD-4B1A-B0E5-7918BA6718D3}" srcOrd="2" destOrd="0" parTransId="{72E8AA35-0D95-40EE-9DDC-15F11B4B50CF}" sibTransId="{C29AA2F2-B4A6-4E5D-98CB-1E06E738FFB4}"/>
    <dgm:cxn modelId="{F4EE596D-673A-439D-B38E-03F84607BDB7}" type="presOf" srcId="{3DC6CC58-91B5-4B00-9CBE-35A246DEFBEF}" destId="{891316AE-5DBB-4400-8CCA-E2E61B25F09A}" srcOrd="0" destOrd="1" presId="urn:microsoft.com/office/officeart/2005/8/layout/vList6"/>
    <dgm:cxn modelId="{C36A77A1-54A2-4E71-AB2D-66A20B6A9CBD}" type="presOf" srcId="{1EFA767C-D8B1-4E14-9A41-533C142D8184}" destId="{891316AE-5DBB-4400-8CCA-E2E61B25F09A}" srcOrd="0" destOrd="0" presId="urn:microsoft.com/office/officeart/2005/8/layout/vList6"/>
    <dgm:cxn modelId="{22F9636C-9683-4824-9C20-7F101B54EB68}" type="presOf" srcId="{570FB3D2-3BA9-4BC0-8F76-942280CABF9C}" destId="{81F278FD-5CE5-4AB5-A3E1-72B9E03CE60A}" srcOrd="0" destOrd="1" presId="urn:microsoft.com/office/officeart/2005/8/layout/vList6"/>
    <dgm:cxn modelId="{5FDC66E0-60B3-475D-9A94-B01EE0E388A3}" type="presParOf" srcId="{BAA44D35-E991-49A5-963C-927C4640BFE1}" destId="{40483E2F-159D-47B4-86A6-F7AFB2750D84}" srcOrd="0" destOrd="0" presId="urn:microsoft.com/office/officeart/2005/8/layout/vList6"/>
    <dgm:cxn modelId="{358BAFDA-68BB-4280-8F8F-163ACCE00C05}" type="presParOf" srcId="{40483E2F-159D-47B4-86A6-F7AFB2750D84}" destId="{E6FB5F57-9F48-4010-958B-4FED048EB090}" srcOrd="0" destOrd="0" presId="urn:microsoft.com/office/officeart/2005/8/layout/vList6"/>
    <dgm:cxn modelId="{FC2FC7E1-1F6C-4AF1-9D8C-E9F342035F8E}" type="presParOf" srcId="{40483E2F-159D-47B4-86A6-F7AFB2750D84}" destId="{81F278FD-5CE5-4AB5-A3E1-72B9E03CE60A}" srcOrd="1" destOrd="0" presId="urn:microsoft.com/office/officeart/2005/8/layout/vList6"/>
    <dgm:cxn modelId="{9BC5BCCF-C319-482B-BD4E-DFC8E714C046}" type="presParOf" srcId="{BAA44D35-E991-49A5-963C-927C4640BFE1}" destId="{9AE3664B-E863-4BED-B46C-FB5023B6E167}" srcOrd="1" destOrd="0" presId="urn:microsoft.com/office/officeart/2005/8/layout/vList6"/>
    <dgm:cxn modelId="{DD5CE4FE-1A04-41A9-853F-102F197840DC}" type="presParOf" srcId="{BAA44D35-E991-49A5-963C-927C4640BFE1}" destId="{C066EDBB-5487-43B7-B568-6DDF6C9B0F0E}" srcOrd="2" destOrd="0" presId="urn:microsoft.com/office/officeart/2005/8/layout/vList6"/>
    <dgm:cxn modelId="{19B94F5A-2EB9-4C1C-947F-547289FEC303}" type="presParOf" srcId="{C066EDBB-5487-43B7-B568-6DDF6C9B0F0E}" destId="{65B3C0BE-DD7F-4EC6-9DF5-E6FB32915D8E}" srcOrd="0" destOrd="0" presId="urn:microsoft.com/office/officeart/2005/8/layout/vList6"/>
    <dgm:cxn modelId="{3258879C-5AFC-41F1-9D1A-C19E3FA998EE}" type="presParOf" srcId="{C066EDBB-5487-43B7-B568-6DDF6C9B0F0E}" destId="{891316AE-5DBB-4400-8CCA-E2E61B25F09A}" srcOrd="1" destOrd="0" presId="urn:microsoft.com/office/officeart/2005/8/layout/vList6"/>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877647-2296-45B4-B823-B8935903C05C}" type="doc">
      <dgm:prSet loTypeId="urn:microsoft.com/office/officeart/2005/8/layout/hList1" loCatId="list" qsTypeId="urn:microsoft.com/office/officeart/2005/8/quickstyle/3d1" qsCatId="3D" csTypeId="urn:microsoft.com/office/officeart/2005/8/colors/colorful1#2" csCatId="colorful" phldr="1"/>
      <dgm:spPr/>
      <dgm:t>
        <a:bodyPr/>
        <a:lstStyle/>
        <a:p>
          <a:endParaRPr lang="en-US"/>
        </a:p>
      </dgm:t>
    </dgm:pt>
    <dgm:pt modelId="{33F28733-C926-4159-975C-9AD340D83E06}">
      <dgm:prSet phldrT="[Text]" custT="1"/>
      <dgm:spPr/>
      <dgm:t>
        <a:bodyPr/>
        <a:lstStyle/>
        <a:p>
          <a:r>
            <a:rPr lang="en-US" sz="2400" b="1" dirty="0" smtClean="0">
              <a:solidFill>
                <a:schemeClr val="bg1"/>
              </a:solidFill>
            </a:rPr>
            <a:t>Subject Line</a:t>
          </a:r>
          <a:endParaRPr lang="en-US" sz="2400" dirty="0">
            <a:solidFill>
              <a:schemeClr val="bg1"/>
            </a:solidFill>
          </a:endParaRPr>
        </a:p>
      </dgm:t>
    </dgm:pt>
    <dgm:pt modelId="{4CDAB9B5-B9A7-4F3D-81FC-C8B28DAF2D0D}" type="parTrans" cxnId="{F33C1B18-94A0-4410-8807-89F2067AE0C2}">
      <dgm:prSet/>
      <dgm:spPr/>
      <dgm:t>
        <a:bodyPr/>
        <a:lstStyle/>
        <a:p>
          <a:endParaRPr lang="en-US"/>
        </a:p>
      </dgm:t>
    </dgm:pt>
    <dgm:pt modelId="{B685719D-4CE3-485A-80FA-0CDC0C22584D}" type="sibTrans" cxnId="{F33C1B18-94A0-4410-8807-89F2067AE0C2}">
      <dgm:prSet/>
      <dgm:spPr/>
      <dgm:t>
        <a:bodyPr/>
        <a:lstStyle/>
        <a:p>
          <a:endParaRPr lang="en-US"/>
        </a:p>
      </dgm:t>
    </dgm:pt>
    <dgm:pt modelId="{9E53D986-A6AC-4147-8621-2213E38CEBAC}">
      <dgm:prSet phldrT="[Text]" custT="1"/>
      <dgm:spPr/>
      <dgm:t>
        <a:bodyPr/>
        <a:lstStyle/>
        <a:p>
          <a:r>
            <a:rPr lang="en-US" sz="2000" dirty="0" smtClean="0"/>
            <a:t>Integral part (noticed instantly</a:t>
          </a:r>
          <a:endParaRPr lang="en-US" sz="2000" dirty="0"/>
        </a:p>
      </dgm:t>
    </dgm:pt>
    <dgm:pt modelId="{997A2359-B480-4926-A052-36F17B62E714}" type="parTrans" cxnId="{A82B5C08-509C-46AF-95E9-71925A92B74D}">
      <dgm:prSet/>
      <dgm:spPr/>
      <dgm:t>
        <a:bodyPr/>
        <a:lstStyle/>
        <a:p>
          <a:endParaRPr lang="en-US"/>
        </a:p>
      </dgm:t>
    </dgm:pt>
    <dgm:pt modelId="{D7E6509D-A985-4CDC-864B-39A5723A1122}" type="sibTrans" cxnId="{A82B5C08-509C-46AF-95E9-71925A92B74D}">
      <dgm:prSet/>
      <dgm:spPr/>
      <dgm:t>
        <a:bodyPr/>
        <a:lstStyle/>
        <a:p>
          <a:endParaRPr lang="en-US"/>
        </a:p>
      </dgm:t>
    </dgm:pt>
    <dgm:pt modelId="{36703D16-1760-4A42-A9DE-9460AFCCC2BF}">
      <dgm:prSet phldrT="[Text]" custT="1"/>
      <dgm:spPr/>
      <dgm:t>
        <a:bodyPr/>
        <a:lstStyle/>
        <a:p>
          <a:r>
            <a:rPr lang="en-US" sz="2000" dirty="0" smtClean="0"/>
            <a:t>Should be specific and precise (6-10 words)</a:t>
          </a:r>
          <a:endParaRPr lang="en-US" sz="2000" dirty="0"/>
        </a:p>
      </dgm:t>
    </dgm:pt>
    <dgm:pt modelId="{03F0B530-3A08-436B-BF7F-DC9BB953E2C3}" type="parTrans" cxnId="{DCFEF1E5-80EF-40DD-9F48-1F0694F6160F}">
      <dgm:prSet/>
      <dgm:spPr/>
      <dgm:t>
        <a:bodyPr/>
        <a:lstStyle/>
        <a:p>
          <a:endParaRPr lang="en-US"/>
        </a:p>
      </dgm:t>
    </dgm:pt>
    <dgm:pt modelId="{5C527712-6B37-4B36-B907-8B17CDF86861}" type="sibTrans" cxnId="{DCFEF1E5-80EF-40DD-9F48-1F0694F6160F}">
      <dgm:prSet/>
      <dgm:spPr/>
      <dgm:t>
        <a:bodyPr/>
        <a:lstStyle/>
        <a:p>
          <a:endParaRPr lang="en-US"/>
        </a:p>
      </dgm:t>
    </dgm:pt>
    <dgm:pt modelId="{C0E420A0-2DDC-4D06-82B2-EC29F74C1048}">
      <dgm:prSet phldrT="[Text]" custT="1"/>
      <dgm:spPr/>
      <dgm:t>
        <a:bodyPr/>
        <a:lstStyle/>
        <a:p>
          <a:r>
            <a:rPr lang="en-US" sz="2800" b="1" dirty="0" smtClean="0">
              <a:solidFill>
                <a:schemeClr val="bg1"/>
              </a:solidFill>
            </a:rPr>
            <a:t>Salutation </a:t>
          </a:r>
          <a:endParaRPr lang="en-US" sz="2800" b="1" dirty="0">
            <a:solidFill>
              <a:schemeClr val="bg1"/>
            </a:solidFill>
          </a:endParaRPr>
        </a:p>
      </dgm:t>
    </dgm:pt>
    <dgm:pt modelId="{A9B28D3B-C7EC-40A0-88F9-04C4F5D54050}" type="parTrans" cxnId="{1B5C9865-67B3-455E-B638-55472CC134E9}">
      <dgm:prSet/>
      <dgm:spPr/>
      <dgm:t>
        <a:bodyPr/>
        <a:lstStyle/>
        <a:p>
          <a:endParaRPr lang="en-US"/>
        </a:p>
      </dgm:t>
    </dgm:pt>
    <dgm:pt modelId="{C34F7C97-460A-40B0-9495-3CA82B99E195}" type="sibTrans" cxnId="{1B5C9865-67B3-455E-B638-55472CC134E9}">
      <dgm:prSet/>
      <dgm:spPr/>
      <dgm:t>
        <a:bodyPr/>
        <a:lstStyle/>
        <a:p>
          <a:endParaRPr lang="en-US"/>
        </a:p>
      </dgm:t>
    </dgm:pt>
    <dgm:pt modelId="{68BF7683-9E6F-4F04-8499-85DB6243C7F6}">
      <dgm:prSet phldrT="[Text]"/>
      <dgm:spPr/>
      <dgm:t>
        <a:bodyPr/>
        <a:lstStyle/>
        <a:p>
          <a:r>
            <a:rPr lang="en-US" dirty="0" smtClean="0"/>
            <a:t>How you greet the recipient</a:t>
          </a:r>
          <a:endParaRPr lang="en-US" dirty="0"/>
        </a:p>
      </dgm:t>
    </dgm:pt>
    <dgm:pt modelId="{18273DD7-96F5-4363-BA7F-BAB2663F6F4C}" type="parTrans" cxnId="{F9B09C63-F970-43B6-9AED-7EC7D55A022D}">
      <dgm:prSet/>
      <dgm:spPr/>
      <dgm:t>
        <a:bodyPr/>
        <a:lstStyle/>
        <a:p>
          <a:endParaRPr lang="en-US"/>
        </a:p>
      </dgm:t>
    </dgm:pt>
    <dgm:pt modelId="{0E37F20A-33B5-421F-9F1F-E6517EEAC9C7}" type="sibTrans" cxnId="{F9B09C63-F970-43B6-9AED-7EC7D55A022D}">
      <dgm:prSet/>
      <dgm:spPr/>
      <dgm:t>
        <a:bodyPr/>
        <a:lstStyle/>
        <a:p>
          <a:endParaRPr lang="en-US"/>
        </a:p>
      </dgm:t>
    </dgm:pt>
    <dgm:pt modelId="{1D04485C-8DDC-4543-8960-72F21333BB74}">
      <dgm:prSet phldrT="[Text]"/>
      <dgm:spPr/>
      <dgm:t>
        <a:bodyPr/>
        <a:lstStyle/>
        <a:p>
          <a:r>
            <a:rPr lang="en-US" dirty="0" smtClean="0"/>
            <a:t>Depends on the relations with the recipient (known/unknown)</a:t>
          </a:r>
          <a:endParaRPr lang="en-US" dirty="0"/>
        </a:p>
      </dgm:t>
    </dgm:pt>
    <dgm:pt modelId="{9A819043-4D40-4411-8EB2-09F77F31BB68}" type="parTrans" cxnId="{A79E09A2-1C4F-480B-82E7-41E66EADED09}">
      <dgm:prSet/>
      <dgm:spPr/>
      <dgm:t>
        <a:bodyPr/>
        <a:lstStyle/>
        <a:p>
          <a:endParaRPr lang="en-US"/>
        </a:p>
      </dgm:t>
    </dgm:pt>
    <dgm:pt modelId="{A9646ACC-FDC4-4789-9B74-33718928A250}" type="sibTrans" cxnId="{A79E09A2-1C4F-480B-82E7-41E66EADED09}">
      <dgm:prSet/>
      <dgm:spPr/>
      <dgm:t>
        <a:bodyPr/>
        <a:lstStyle/>
        <a:p>
          <a:endParaRPr lang="en-US"/>
        </a:p>
      </dgm:t>
    </dgm:pt>
    <dgm:pt modelId="{DEBDA6A4-9F6E-4357-A4C4-06A2AEBE0909}">
      <dgm:prSet phldrT="[Text]" custT="1"/>
      <dgm:spPr/>
      <dgm:t>
        <a:bodyPr/>
        <a:lstStyle/>
        <a:p>
          <a:r>
            <a:rPr lang="en-US" sz="2800" b="1" dirty="0" smtClean="0">
              <a:solidFill>
                <a:schemeClr val="bg1"/>
              </a:solidFill>
            </a:rPr>
            <a:t>Body Text</a:t>
          </a:r>
          <a:endParaRPr lang="en-US" sz="2800" b="1" dirty="0">
            <a:solidFill>
              <a:schemeClr val="bg1"/>
            </a:solidFill>
          </a:endParaRPr>
        </a:p>
      </dgm:t>
    </dgm:pt>
    <dgm:pt modelId="{D484629B-ACC2-423F-A8D3-3247673A8CBA}" type="parTrans" cxnId="{4AD1D5A3-D8E6-4074-A6AE-1366D624416F}">
      <dgm:prSet/>
      <dgm:spPr/>
      <dgm:t>
        <a:bodyPr/>
        <a:lstStyle/>
        <a:p>
          <a:endParaRPr lang="en-US"/>
        </a:p>
      </dgm:t>
    </dgm:pt>
    <dgm:pt modelId="{FB6ABABA-39F9-43DC-83E6-92B313FA0916}" type="sibTrans" cxnId="{4AD1D5A3-D8E6-4074-A6AE-1366D624416F}">
      <dgm:prSet/>
      <dgm:spPr/>
      <dgm:t>
        <a:bodyPr/>
        <a:lstStyle/>
        <a:p>
          <a:endParaRPr lang="en-US"/>
        </a:p>
      </dgm:t>
    </dgm:pt>
    <dgm:pt modelId="{B8A0E484-B379-4CAE-AA5A-40E1EBB4D93D}">
      <dgm:prSet phldrT="[Text]"/>
      <dgm:spPr/>
      <dgm:t>
        <a:bodyPr/>
        <a:lstStyle/>
        <a:p>
          <a:r>
            <a:rPr lang="en-US" dirty="0" smtClean="0"/>
            <a:t>Conveys main message of the email</a:t>
          </a:r>
          <a:endParaRPr lang="en-US" dirty="0"/>
        </a:p>
      </dgm:t>
    </dgm:pt>
    <dgm:pt modelId="{6CE28E59-9F2C-44C4-843D-497E94381252}" type="parTrans" cxnId="{2956079F-B6A6-4BA3-8FE7-6B002E4BA583}">
      <dgm:prSet/>
      <dgm:spPr/>
      <dgm:t>
        <a:bodyPr/>
        <a:lstStyle/>
        <a:p>
          <a:endParaRPr lang="en-US"/>
        </a:p>
      </dgm:t>
    </dgm:pt>
    <dgm:pt modelId="{0EE9610B-6075-4339-9A7F-3C5C0151C25D}" type="sibTrans" cxnId="{2956079F-B6A6-4BA3-8FE7-6B002E4BA583}">
      <dgm:prSet/>
      <dgm:spPr/>
      <dgm:t>
        <a:bodyPr/>
        <a:lstStyle/>
        <a:p>
          <a:endParaRPr lang="en-US"/>
        </a:p>
      </dgm:t>
    </dgm:pt>
    <dgm:pt modelId="{A84ED6F3-0386-44AD-9008-E360EA391F9E}">
      <dgm:prSet phldrT="[Text]"/>
      <dgm:spPr/>
      <dgm:t>
        <a:bodyPr/>
        <a:lstStyle/>
        <a:p>
          <a:r>
            <a:rPr lang="en-US" dirty="0" smtClean="0"/>
            <a:t>Should be in paragraphs (bullets if needed)</a:t>
          </a:r>
          <a:endParaRPr lang="en-US" dirty="0"/>
        </a:p>
      </dgm:t>
    </dgm:pt>
    <dgm:pt modelId="{ACE0CF27-8041-4690-8D51-F77C748100F3}" type="parTrans" cxnId="{14A2CE29-F80A-4294-92A4-DEB4B7E92E99}">
      <dgm:prSet/>
      <dgm:spPr/>
      <dgm:t>
        <a:bodyPr/>
        <a:lstStyle/>
        <a:p>
          <a:endParaRPr lang="en-US"/>
        </a:p>
      </dgm:t>
    </dgm:pt>
    <dgm:pt modelId="{4B385427-0A02-4F1D-B3AB-67C8184262C2}" type="sibTrans" cxnId="{14A2CE29-F80A-4294-92A4-DEB4B7E92E99}">
      <dgm:prSet/>
      <dgm:spPr/>
      <dgm:t>
        <a:bodyPr/>
        <a:lstStyle/>
        <a:p>
          <a:endParaRPr lang="en-US"/>
        </a:p>
      </dgm:t>
    </dgm:pt>
    <dgm:pt modelId="{FAC9FADD-8231-460B-BF06-8EEBA2DB2CBC}">
      <dgm:prSet phldrT="[Text]" custT="1"/>
      <dgm:spPr/>
      <dgm:t>
        <a:bodyPr/>
        <a:lstStyle/>
        <a:p>
          <a:r>
            <a:rPr lang="en-US" sz="2800" b="1" dirty="0" smtClean="0">
              <a:solidFill>
                <a:schemeClr val="bg1"/>
              </a:solidFill>
            </a:rPr>
            <a:t>Signature</a:t>
          </a:r>
          <a:endParaRPr lang="en-US" sz="1800" b="1" dirty="0">
            <a:solidFill>
              <a:schemeClr val="bg1"/>
            </a:solidFill>
          </a:endParaRPr>
        </a:p>
      </dgm:t>
    </dgm:pt>
    <dgm:pt modelId="{7D475DBE-C12B-40FC-9F39-E9B6C4F39A91}" type="parTrans" cxnId="{36FF110C-50BF-414C-A151-683B594D9418}">
      <dgm:prSet/>
      <dgm:spPr/>
      <dgm:t>
        <a:bodyPr/>
        <a:lstStyle/>
        <a:p>
          <a:endParaRPr lang="en-US"/>
        </a:p>
      </dgm:t>
    </dgm:pt>
    <dgm:pt modelId="{7B3B6180-64AC-45C9-837A-155D990B8B33}" type="sibTrans" cxnId="{36FF110C-50BF-414C-A151-683B594D9418}">
      <dgm:prSet/>
      <dgm:spPr/>
      <dgm:t>
        <a:bodyPr/>
        <a:lstStyle/>
        <a:p>
          <a:endParaRPr lang="en-US"/>
        </a:p>
      </dgm:t>
    </dgm:pt>
    <dgm:pt modelId="{0BCA10C6-E397-4B6E-AADB-466DCC282AE2}">
      <dgm:prSet phldrT="[Text]"/>
      <dgm:spPr/>
      <dgm:t>
        <a:bodyPr/>
        <a:lstStyle/>
        <a:p>
          <a:r>
            <a:rPr lang="en-US" dirty="0" smtClean="0"/>
            <a:t>Should be clear</a:t>
          </a:r>
          <a:endParaRPr lang="en-US" dirty="0"/>
        </a:p>
      </dgm:t>
    </dgm:pt>
    <dgm:pt modelId="{6C9ECB57-197E-4440-AA67-78E9F4A6EB56}" type="parTrans" cxnId="{0F21CD3B-A381-4F44-9BC3-E3D42BA0F6A4}">
      <dgm:prSet/>
      <dgm:spPr/>
      <dgm:t>
        <a:bodyPr/>
        <a:lstStyle/>
        <a:p>
          <a:endParaRPr lang="en-US"/>
        </a:p>
      </dgm:t>
    </dgm:pt>
    <dgm:pt modelId="{1980A79F-22F3-4AF8-809A-0F4CC4554F6C}" type="sibTrans" cxnId="{0F21CD3B-A381-4F44-9BC3-E3D42BA0F6A4}">
      <dgm:prSet/>
      <dgm:spPr/>
      <dgm:t>
        <a:bodyPr/>
        <a:lstStyle/>
        <a:p>
          <a:endParaRPr lang="en-US"/>
        </a:p>
      </dgm:t>
    </dgm:pt>
    <dgm:pt modelId="{4911BD5F-A0A9-4828-B18B-42539EE1AAE6}">
      <dgm:prSet/>
      <dgm:spPr/>
      <dgm:t>
        <a:bodyPr/>
        <a:lstStyle/>
        <a:p>
          <a:r>
            <a:rPr lang="en-US" dirty="0" smtClean="0"/>
            <a:t>Add a good signature that will provide all the information about you to the reader</a:t>
          </a:r>
          <a:endParaRPr lang="en-US" dirty="0"/>
        </a:p>
      </dgm:t>
    </dgm:pt>
    <dgm:pt modelId="{E4E7BD54-5BF7-48E4-8C8F-B83F661BE64C}" type="parTrans" cxnId="{995D7253-944F-4311-98D4-63249738C81B}">
      <dgm:prSet/>
      <dgm:spPr/>
      <dgm:t>
        <a:bodyPr/>
        <a:lstStyle/>
        <a:p>
          <a:endParaRPr lang="en-US"/>
        </a:p>
      </dgm:t>
    </dgm:pt>
    <dgm:pt modelId="{86D6B633-99C7-4535-999E-28E87F974ABD}" type="sibTrans" cxnId="{995D7253-944F-4311-98D4-63249738C81B}">
      <dgm:prSet/>
      <dgm:spPr/>
      <dgm:t>
        <a:bodyPr/>
        <a:lstStyle/>
        <a:p>
          <a:endParaRPr lang="en-US"/>
        </a:p>
      </dgm:t>
    </dgm:pt>
    <dgm:pt modelId="{4A018B5F-949D-403B-BD83-A07C33E95321}">
      <dgm:prSet phldrT="[Text]" custT="1"/>
      <dgm:spPr/>
      <dgm:t>
        <a:bodyPr/>
        <a:lstStyle/>
        <a:p>
          <a:endParaRPr lang="en-US" sz="2000" dirty="0"/>
        </a:p>
      </dgm:t>
    </dgm:pt>
    <dgm:pt modelId="{F1603A47-44A6-4F25-BB28-694967AB3BC2}" type="parTrans" cxnId="{E29FBA13-D595-423D-8585-8528D6039DF6}">
      <dgm:prSet/>
      <dgm:spPr/>
      <dgm:t>
        <a:bodyPr/>
        <a:lstStyle/>
        <a:p>
          <a:endParaRPr lang="en-US"/>
        </a:p>
      </dgm:t>
    </dgm:pt>
    <dgm:pt modelId="{FC61084E-3CE2-458A-8B52-3FC654AF916F}" type="sibTrans" cxnId="{E29FBA13-D595-423D-8585-8528D6039DF6}">
      <dgm:prSet/>
      <dgm:spPr/>
      <dgm:t>
        <a:bodyPr/>
        <a:lstStyle/>
        <a:p>
          <a:endParaRPr lang="en-US"/>
        </a:p>
      </dgm:t>
    </dgm:pt>
    <dgm:pt modelId="{520E92F7-1577-4610-836E-5D3516C4064C}">
      <dgm:prSet phldrT="[Text]"/>
      <dgm:spPr/>
      <dgm:t>
        <a:bodyPr/>
        <a:lstStyle/>
        <a:p>
          <a:endParaRPr lang="en-US" dirty="0"/>
        </a:p>
      </dgm:t>
    </dgm:pt>
    <dgm:pt modelId="{AEBC1A0B-5850-4A02-9F8B-AF2FE9CD3935}" type="parTrans" cxnId="{722E375A-746E-48A7-9FC2-8D01F67A99BB}">
      <dgm:prSet/>
      <dgm:spPr/>
      <dgm:t>
        <a:bodyPr/>
        <a:lstStyle/>
        <a:p>
          <a:endParaRPr lang="en-US"/>
        </a:p>
      </dgm:t>
    </dgm:pt>
    <dgm:pt modelId="{62FB9782-3E72-44E2-AF19-99E4CF93C467}" type="sibTrans" cxnId="{722E375A-746E-48A7-9FC2-8D01F67A99BB}">
      <dgm:prSet/>
      <dgm:spPr/>
      <dgm:t>
        <a:bodyPr/>
        <a:lstStyle/>
        <a:p>
          <a:endParaRPr lang="en-US"/>
        </a:p>
      </dgm:t>
    </dgm:pt>
    <dgm:pt modelId="{D45116DA-9255-4913-893F-3E8FB055DEBF}">
      <dgm:prSet phldrT="[Text]"/>
      <dgm:spPr/>
      <dgm:t>
        <a:bodyPr/>
        <a:lstStyle/>
        <a:p>
          <a:endParaRPr lang="en-US" dirty="0"/>
        </a:p>
      </dgm:t>
    </dgm:pt>
    <dgm:pt modelId="{FEEBC6DD-FBCD-44BB-A9CE-AD10E6FAF39D}" type="parTrans" cxnId="{655B3B75-CEEA-4498-982B-2931F5F85943}">
      <dgm:prSet/>
      <dgm:spPr/>
      <dgm:t>
        <a:bodyPr/>
        <a:lstStyle/>
        <a:p>
          <a:endParaRPr lang="en-US"/>
        </a:p>
      </dgm:t>
    </dgm:pt>
    <dgm:pt modelId="{470B2CFA-1CE8-4ACC-B5A9-0C7364BEC5FA}" type="sibTrans" cxnId="{655B3B75-CEEA-4498-982B-2931F5F85943}">
      <dgm:prSet/>
      <dgm:spPr/>
      <dgm:t>
        <a:bodyPr/>
        <a:lstStyle/>
        <a:p>
          <a:endParaRPr lang="en-US"/>
        </a:p>
      </dgm:t>
    </dgm:pt>
    <dgm:pt modelId="{75601B7B-6E5F-492A-9233-883332C3D907}">
      <dgm:prSet phldrT="[Text]"/>
      <dgm:spPr/>
      <dgm:t>
        <a:bodyPr/>
        <a:lstStyle/>
        <a:p>
          <a:endParaRPr lang="en-US" dirty="0"/>
        </a:p>
      </dgm:t>
    </dgm:pt>
    <dgm:pt modelId="{5DC17F4C-1559-463C-86B7-8B85708C7D9A}" type="parTrans" cxnId="{D8036AA7-665C-4B16-8271-F590C5F5B852}">
      <dgm:prSet/>
      <dgm:spPr/>
      <dgm:t>
        <a:bodyPr/>
        <a:lstStyle/>
        <a:p>
          <a:endParaRPr lang="en-US"/>
        </a:p>
      </dgm:t>
    </dgm:pt>
    <dgm:pt modelId="{4DA2FDDF-417E-40B3-8354-5BFBCB8F5350}" type="sibTrans" cxnId="{D8036AA7-665C-4B16-8271-F590C5F5B852}">
      <dgm:prSet/>
      <dgm:spPr/>
      <dgm:t>
        <a:bodyPr/>
        <a:lstStyle/>
        <a:p>
          <a:endParaRPr lang="en-US"/>
        </a:p>
      </dgm:t>
    </dgm:pt>
    <dgm:pt modelId="{796DB0DD-7748-4502-962D-1AA0EEB369C7}" type="pres">
      <dgm:prSet presAssocID="{5F877647-2296-45B4-B823-B8935903C05C}" presName="Name0" presStyleCnt="0">
        <dgm:presLayoutVars>
          <dgm:dir/>
          <dgm:animLvl val="lvl"/>
          <dgm:resizeHandles val="exact"/>
        </dgm:presLayoutVars>
      </dgm:prSet>
      <dgm:spPr/>
      <dgm:t>
        <a:bodyPr/>
        <a:lstStyle/>
        <a:p>
          <a:endParaRPr lang="en-US"/>
        </a:p>
      </dgm:t>
    </dgm:pt>
    <dgm:pt modelId="{0B78230F-D155-46CC-B6AE-A7324C44DCD1}" type="pres">
      <dgm:prSet presAssocID="{33F28733-C926-4159-975C-9AD340D83E06}" presName="composite" presStyleCnt="0"/>
      <dgm:spPr/>
    </dgm:pt>
    <dgm:pt modelId="{253056FF-02F2-46AC-A3F4-99D9B53D42DD}" type="pres">
      <dgm:prSet presAssocID="{33F28733-C926-4159-975C-9AD340D83E06}" presName="parTx" presStyleLbl="alignNode1" presStyleIdx="0" presStyleCnt="4" custLinFactNeighborX="-2245" custLinFactNeighborY="-58023">
        <dgm:presLayoutVars>
          <dgm:chMax val="0"/>
          <dgm:chPref val="0"/>
          <dgm:bulletEnabled val="1"/>
        </dgm:presLayoutVars>
      </dgm:prSet>
      <dgm:spPr/>
      <dgm:t>
        <a:bodyPr/>
        <a:lstStyle/>
        <a:p>
          <a:endParaRPr lang="en-US"/>
        </a:p>
      </dgm:t>
    </dgm:pt>
    <dgm:pt modelId="{D8B68A36-0FCF-4B50-B653-3C20FFB67A63}" type="pres">
      <dgm:prSet presAssocID="{33F28733-C926-4159-975C-9AD340D83E06}" presName="desTx" presStyleLbl="alignAccFollowNode1" presStyleIdx="0" presStyleCnt="4" custScaleY="133781">
        <dgm:presLayoutVars>
          <dgm:bulletEnabled val="1"/>
        </dgm:presLayoutVars>
      </dgm:prSet>
      <dgm:spPr/>
      <dgm:t>
        <a:bodyPr/>
        <a:lstStyle/>
        <a:p>
          <a:endParaRPr lang="en-US"/>
        </a:p>
      </dgm:t>
    </dgm:pt>
    <dgm:pt modelId="{F914A2F6-0F44-43FD-9B44-3712400E04DD}" type="pres">
      <dgm:prSet presAssocID="{B685719D-4CE3-485A-80FA-0CDC0C22584D}" presName="space" presStyleCnt="0"/>
      <dgm:spPr/>
    </dgm:pt>
    <dgm:pt modelId="{D4A14775-C635-4C0F-A47D-F5BB6A096F70}" type="pres">
      <dgm:prSet presAssocID="{C0E420A0-2DDC-4D06-82B2-EC29F74C1048}" presName="composite" presStyleCnt="0"/>
      <dgm:spPr/>
    </dgm:pt>
    <dgm:pt modelId="{5D871F70-CFAF-41C8-9C8F-0E1C6D28C440}" type="pres">
      <dgm:prSet presAssocID="{C0E420A0-2DDC-4D06-82B2-EC29F74C1048}" presName="parTx" presStyleLbl="alignNode1" presStyleIdx="1" presStyleCnt="4" custScaleY="101836" custLinFactNeighborX="-562" custLinFactNeighborY="-62364">
        <dgm:presLayoutVars>
          <dgm:chMax val="0"/>
          <dgm:chPref val="0"/>
          <dgm:bulletEnabled val="1"/>
        </dgm:presLayoutVars>
      </dgm:prSet>
      <dgm:spPr/>
      <dgm:t>
        <a:bodyPr/>
        <a:lstStyle/>
        <a:p>
          <a:endParaRPr lang="en-US"/>
        </a:p>
      </dgm:t>
    </dgm:pt>
    <dgm:pt modelId="{1E13A50C-450C-4C70-8E3C-2474D33F1230}" type="pres">
      <dgm:prSet presAssocID="{C0E420A0-2DDC-4D06-82B2-EC29F74C1048}" presName="desTx" presStyleLbl="alignAccFollowNode1" presStyleIdx="1" presStyleCnt="4" custScaleY="130286">
        <dgm:presLayoutVars>
          <dgm:bulletEnabled val="1"/>
        </dgm:presLayoutVars>
      </dgm:prSet>
      <dgm:spPr/>
      <dgm:t>
        <a:bodyPr/>
        <a:lstStyle/>
        <a:p>
          <a:endParaRPr lang="en-US"/>
        </a:p>
      </dgm:t>
    </dgm:pt>
    <dgm:pt modelId="{5A0F1D42-894C-49B3-B28E-871AC39D986C}" type="pres">
      <dgm:prSet presAssocID="{C34F7C97-460A-40B0-9495-3CA82B99E195}" presName="space" presStyleCnt="0"/>
      <dgm:spPr/>
    </dgm:pt>
    <dgm:pt modelId="{E2EE023F-D56F-4559-AB6C-2B6538E0AA4E}" type="pres">
      <dgm:prSet presAssocID="{DEBDA6A4-9F6E-4357-A4C4-06A2AEBE0909}" presName="composite" presStyleCnt="0"/>
      <dgm:spPr/>
    </dgm:pt>
    <dgm:pt modelId="{3A822C11-B428-405F-85ED-44CB9B07D8AA}" type="pres">
      <dgm:prSet presAssocID="{DEBDA6A4-9F6E-4357-A4C4-06A2AEBE0909}" presName="parTx" presStyleLbl="alignNode1" presStyleIdx="2" presStyleCnt="4" custLinFactNeighborX="-562" custLinFactNeighborY="-61341">
        <dgm:presLayoutVars>
          <dgm:chMax val="0"/>
          <dgm:chPref val="0"/>
          <dgm:bulletEnabled val="1"/>
        </dgm:presLayoutVars>
      </dgm:prSet>
      <dgm:spPr/>
      <dgm:t>
        <a:bodyPr/>
        <a:lstStyle/>
        <a:p>
          <a:endParaRPr lang="en-US"/>
        </a:p>
      </dgm:t>
    </dgm:pt>
    <dgm:pt modelId="{E43C3630-190C-4DAD-935F-7591193FF775}" type="pres">
      <dgm:prSet presAssocID="{DEBDA6A4-9F6E-4357-A4C4-06A2AEBE0909}" presName="desTx" presStyleLbl="alignAccFollowNode1" presStyleIdx="2" presStyleCnt="4" custScaleY="128234">
        <dgm:presLayoutVars>
          <dgm:bulletEnabled val="1"/>
        </dgm:presLayoutVars>
      </dgm:prSet>
      <dgm:spPr/>
      <dgm:t>
        <a:bodyPr/>
        <a:lstStyle/>
        <a:p>
          <a:endParaRPr lang="en-US"/>
        </a:p>
      </dgm:t>
    </dgm:pt>
    <dgm:pt modelId="{697B0192-A569-4CD8-B0F0-F61E72E82B16}" type="pres">
      <dgm:prSet presAssocID="{FB6ABABA-39F9-43DC-83E6-92B313FA0916}" presName="space" presStyleCnt="0"/>
      <dgm:spPr/>
    </dgm:pt>
    <dgm:pt modelId="{E8168331-AA3B-441B-91E6-03521800EE4A}" type="pres">
      <dgm:prSet presAssocID="{FAC9FADD-8231-460B-BF06-8EEBA2DB2CBC}" presName="composite" presStyleCnt="0"/>
      <dgm:spPr/>
    </dgm:pt>
    <dgm:pt modelId="{6FBF29C4-7A11-4162-BFD8-3DD05F71A603}" type="pres">
      <dgm:prSet presAssocID="{FAC9FADD-8231-460B-BF06-8EEBA2DB2CBC}" presName="parTx" presStyleLbl="alignNode1" presStyleIdx="3" presStyleCnt="4" custLinFactNeighborX="-395" custLinFactNeighborY="-63532">
        <dgm:presLayoutVars>
          <dgm:chMax val="0"/>
          <dgm:chPref val="0"/>
          <dgm:bulletEnabled val="1"/>
        </dgm:presLayoutVars>
      </dgm:prSet>
      <dgm:spPr/>
      <dgm:t>
        <a:bodyPr/>
        <a:lstStyle/>
        <a:p>
          <a:endParaRPr lang="en-US"/>
        </a:p>
      </dgm:t>
    </dgm:pt>
    <dgm:pt modelId="{0967E820-939D-43F6-831C-12C80FD3EE57}" type="pres">
      <dgm:prSet presAssocID="{FAC9FADD-8231-460B-BF06-8EEBA2DB2CBC}" presName="desTx" presStyleLbl="alignAccFollowNode1" presStyleIdx="3" presStyleCnt="4" custScaleY="125970">
        <dgm:presLayoutVars>
          <dgm:bulletEnabled val="1"/>
        </dgm:presLayoutVars>
      </dgm:prSet>
      <dgm:spPr/>
      <dgm:t>
        <a:bodyPr/>
        <a:lstStyle/>
        <a:p>
          <a:endParaRPr lang="en-US"/>
        </a:p>
      </dgm:t>
    </dgm:pt>
  </dgm:ptLst>
  <dgm:cxnLst>
    <dgm:cxn modelId="{3AB14BF6-E650-498E-9AA4-B826E5E38832}" type="presOf" srcId="{4911BD5F-A0A9-4828-B18B-42539EE1AAE6}" destId="{0967E820-939D-43F6-831C-12C80FD3EE57}" srcOrd="0" destOrd="0" presId="urn:microsoft.com/office/officeart/2005/8/layout/hList1"/>
    <dgm:cxn modelId="{A79E09A2-1C4F-480B-82E7-41E66EADED09}" srcId="{C0E420A0-2DDC-4D06-82B2-EC29F74C1048}" destId="{1D04485C-8DDC-4543-8960-72F21333BB74}" srcOrd="2" destOrd="0" parTransId="{9A819043-4D40-4411-8EB2-09F77F31BB68}" sibTransId="{A9646ACC-FDC4-4789-9B74-33718928A250}"/>
    <dgm:cxn modelId="{0F21CD3B-A381-4F44-9BC3-E3D42BA0F6A4}" srcId="{DEBDA6A4-9F6E-4357-A4C4-06A2AEBE0909}" destId="{0BCA10C6-E397-4B6E-AADB-466DCC282AE2}" srcOrd="4" destOrd="0" parTransId="{6C9ECB57-197E-4440-AA67-78E9F4A6EB56}" sibTransId="{1980A79F-22F3-4AF8-809A-0F4CC4554F6C}"/>
    <dgm:cxn modelId="{DCFEF1E5-80EF-40DD-9F48-1F0694F6160F}" srcId="{33F28733-C926-4159-975C-9AD340D83E06}" destId="{36703D16-1760-4A42-A9DE-9460AFCCC2BF}" srcOrd="2" destOrd="0" parTransId="{03F0B530-3A08-436B-BF7F-DC9BB953E2C3}" sibTransId="{5C527712-6B37-4B36-B907-8B17CDF86861}"/>
    <dgm:cxn modelId="{D8036AA7-665C-4B16-8271-F590C5F5B852}" srcId="{DEBDA6A4-9F6E-4357-A4C4-06A2AEBE0909}" destId="{75601B7B-6E5F-492A-9233-883332C3D907}" srcOrd="3" destOrd="0" parTransId="{5DC17F4C-1559-463C-86B7-8B85708C7D9A}" sibTransId="{4DA2FDDF-417E-40B3-8354-5BFBCB8F5350}"/>
    <dgm:cxn modelId="{08EFBA0A-24EC-4B38-BCA3-E9289C6D207B}" type="presOf" srcId="{33F28733-C926-4159-975C-9AD340D83E06}" destId="{253056FF-02F2-46AC-A3F4-99D9B53D42DD}" srcOrd="0" destOrd="0" presId="urn:microsoft.com/office/officeart/2005/8/layout/hList1"/>
    <dgm:cxn modelId="{450C1C95-763B-484A-A136-96CDE6A43386}" type="presOf" srcId="{A84ED6F3-0386-44AD-9008-E360EA391F9E}" destId="{E43C3630-190C-4DAD-935F-7591193FF775}" srcOrd="0" destOrd="2" presId="urn:microsoft.com/office/officeart/2005/8/layout/hList1"/>
    <dgm:cxn modelId="{995D7253-944F-4311-98D4-63249738C81B}" srcId="{FAC9FADD-8231-460B-BF06-8EEBA2DB2CBC}" destId="{4911BD5F-A0A9-4828-B18B-42539EE1AAE6}" srcOrd="0" destOrd="0" parTransId="{E4E7BD54-5BF7-48E4-8C8F-B83F661BE64C}" sibTransId="{86D6B633-99C7-4535-999E-28E87F974ABD}"/>
    <dgm:cxn modelId="{5EB6C7F9-5DE8-4E0C-B2DA-516166D9CA4D}" type="presOf" srcId="{520E92F7-1577-4610-836E-5D3516C4064C}" destId="{1E13A50C-450C-4C70-8E3C-2474D33F1230}" srcOrd="0" destOrd="1" presId="urn:microsoft.com/office/officeart/2005/8/layout/hList1"/>
    <dgm:cxn modelId="{59AFE345-59A6-4745-BAF6-662E2A50489C}" type="presOf" srcId="{0BCA10C6-E397-4B6E-AADB-466DCC282AE2}" destId="{E43C3630-190C-4DAD-935F-7591193FF775}" srcOrd="0" destOrd="4" presId="urn:microsoft.com/office/officeart/2005/8/layout/hList1"/>
    <dgm:cxn modelId="{02F77411-BB52-45C8-BD25-597AA312C809}" type="presOf" srcId="{1D04485C-8DDC-4543-8960-72F21333BB74}" destId="{1E13A50C-450C-4C70-8E3C-2474D33F1230}" srcOrd="0" destOrd="2" presId="urn:microsoft.com/office/officeart/2005/8/layout/hList1"/>
    <dgm:cxn modelId="{8EFB1A61-8998-4BB7-93EB-55BF80DB8B42}" type="presOf" srcId="{36703D16-1760-4A42-A9DE-9460AFCCC2BF}" destId="{D8B68A36-0FCF-4B50-B653-3C20FFB67A63}" srcOrd="0" destOrd="2" presId="urn:microsoft.com/office/officeart/2005/8/layout/hList1"/>
    <dgm:cxn modelId="{EE8ED3EA-AD01-42D6-90DC-F3ACB1278F4A}" type="presOf" srcId="{C0E420A0-2DDC-4D06-82B2-EC29F74C1048}" destId="{5D871F70-CFAF-41C8-9C8F-0E1C6D28C440}" srcOrd="0" destOrd="0" presId="urn:microsoft.com/office/officeart/2005/8/layout/hList1"/>
    <dgm:cxn modelId="{E29FBA13-D595-423D-8585-8528D6039DF6}" srcId="{33F28733-C926-4159-975C-9AD340D83E06}" destId="{4A018B5F-949D-403B-BD83-A07C33E95321}" srcOrd="1" destOrd="0" parTransId="{F1603A47-44A6-4F25-BB28-694967AB3BC2}" sibTransId="{FC61084E-3CE2-458A-8B52-3FC654AF916F}"/>
    <dgm:cxn modelId="{2956079F-B6A6-4BA3-8FE7-6B002E4BA583}" srcId="{DEBDA6A4-9F6E-4357-A4C4-06A2AEBE0909}" destId="{B8A0E484-B379-4CAE-AA5A-40E1EBB4D93D}" srcOrd="0" destOrd="0" parTransId="{6CE28E59-9F2C-44C4-843D-497E94381252}" sibTransId="{0EE9610B-6075-4339-9A7F-3C5C0151C25D}"/>
    <dgm:cxn modelId="{68EBBF2F-DDE6-4692-8A21-79A759B07D4A}" type="presOf" srcId="{B8A0E484-B379-4CAE-AA5A-40E1EBB4D93D}" destId="{E43C3630-190C-4DAD-935F-7591193FF775}" srcOrd="0" destOrd="0" presId="urn:microsoft.com/office/officeart/2005/8/layout/hList1"/>
    <dgm:cxn modelId="{1D31B053-DCB0-4A05-8A3E-9DA797A40CDF}" type="presOf" srcId="{5F877647-2296-45B4-B823-B8935903C05C}" destId="{796DB0DD-7748-4502-962D-1AA0EEB369C7}" srcOrd="0" destOrd="0" presId="urn:microsoft.com/office/officeart/2005/8/layout/hList1"/>
    <dgm:cxn modelId="{F33C1B18-94A0-4410-8807-89F2067AE0C2}" srcId="{5F877647-2296-45B4-B823-B8935903C05C}" destId="{33F28733-C926-4159-975C-9AD340D83E06}" srcOrd="0" destOrd="0" parTransId="{4CDAB9B5-B9A7-4F3D-81FC-C8B28DAF2D0D}" sibTransId="{B685719D-4CE3-485A-80FA-0CDC0C22584D}"/>
    <dgm:cxn modelId="{F9B09C63-F970-43B6-9AED-7EC7D55A022D}" srcId="{C0E420A0-2DDC-4D06-82B2-EC29F74C1048}" destId="{68BF7683-9E6F-4F04-8499-85DB6243C7F6}" srcOrd="0" destOrd="0" parTransId="{18273DD7-96F5-4363-BA7F-BAB2663F6F4C}" sibTransId="{0E37F20A-33B5-421F-9F1F-E6517EEAC9C7}"/>
    <dgm:cxn modelId="{A82B5C08-509C-46AF-95E9-71925A92B74D}" srcId="{33F28733-C926-4159-975C-9AD340D83E06}" destId="{9E53D986-A6AC-4147-8621-2213E38CEBAC}" srcOrd="0" destOrd="0" parTransId="{997A2359-B480-4926-A052-36F17B62E714}" sibTransId="{D7E6509D-A985-4CDC-864B-39A5723A1122}"/>
    <dgm:cxn modelId="{A240E323-AB09-4AD6-A01F-8C4646D4837B}" type="presOf" srcId="{68BF7683-9E6F-4F04-8499-85DB6243C7F6}" destId="{1E13A50C-450C-4C70-8E3C-2474D33F1230}" srcOrd="0" destOrd="0" presId="urn:microsoft.com/office/officeart/2005/8/layout/hList1"/>
    <dgm:cxn modelId="{EED7FBDA-E0CD-43F0-BB37-F917E51AFCAF}" type="presOf" srcId="{9E53D986-A6AC-4147-8621-2213E38CEBAC}" destId="{D8B68A36-0FCF-4B50-B653-3C20FFB67A63}" srcOrd="0" destOrd="0" presId="urn:microsoft.com/office/officeart/2005/8/layout/hList1"/>
    <dgm:cxn modelId="{BBBE8AE0-E3D7-4355-AF87-551699CADEBE}" type="presOf" srcId="{DEBDA6A4-9F6E-4357-A4C4-06A2AEBE0909}" destId="{3A822C11-B428-405F-85ED-44CB9B07D8AA}" srcOrd="0" destOrd="0" presId="urn:microsoft.com/office/officeart/2005/8/layout/hList1"/>
    <dgm:cxn modelId="{722E375A-746E-48A7-9FC2-8D01F67A99BB}" srcId="{C0E420A0-2DDC-4D06-82B2-EC29F74C1048}" destId="{520E92F7-1577-4610-836E-5D3516C4064C}" srcOrd="1" destOrd="0" parTransId="{AEBC1A0B-5850-4A02-9F8B-AF2FE9CD3935}" sibTransId="{62FB9782-3E72-44E2-AF19-99E4CF93C467}"/>
    <dgm:cxn modelId="{14A2CE29-F80A-4294-92A4-DEB4B7E92E99}" srcId="{DEBDA6A4-9F6E-4357-A4C4-06A2AEBE0909}" destId="{A84ED6F3-0386-44AD-9008-E360EA391F9E}" srcOrd="2" destOrd="0" parTransId="{ACE0CF27-8041-4690-8D51-F77C748100F3}" sibTransId="{4B385427-0A02-4F1D-B3AB-67C8184262C2}"/>
    <dgm:cxn modelId="{0AE926C2-E89D-48D6-ABD9-DA94210FB40C}" type="presOf" srcId="{75601B7B-6E5F-492A-9233-883332C3D907}" destId="{E43C3630-190C-4DAD-935F-7591193FF775}" srcOrd="0" destOrd="3" presId="urn:microsoft.com/office/officeart/2005/8/layout/hList1"/>
    <dgm:cxn modelId="{5917A11B-92E7-40B8-A6AD-8C7FE7F08138}" type="presOf" srcId="{4A018B5F-949D-403B-BD83-A07C33E95321}" destId="{D8B68A36-0FCF-4B50-B653-3C20FFB67A63}" srcOrd="0" destOrd="1" presId="urn:microsoft.com/office/officeart/2005/8/layout/hList1"/>
    <dgm:cxn modelId="{1143FA64-9610-413D-A343-1D89D0A9DE7D}" type="presOf" srcId="{D45116DA-9255-4913-893F-3E8FB055DEBF}" destId="{E43C3630-190C-4DAD-935F-7591193FF775}" srcOrd="0" destOrd="1" presId="urn:microsoft.com/office/officeart/2005/8/layout/hList1"/>
    <dgm:cxn modelId="{36FF110C-50BF-414C-A151-683B594D9418}" srcId="{5F877647-2296-45B4-B823-B8935903C05C}" destId="{FAC9FADD-8231-460B-BF06-8EEBA2DB2CBC}" srcOrd="3" destOrd="0" parTransId="{7D475DBE-C12B-40FC-9F39-E9B6C4F39A91}" sibTransId="{7B3B6180-64AC-45C9-837A-155D990B8B33}"/>
    <dgm:cxn modelId="{4AD1D5A3-D8E6-4074-A6AE-1366D624416F}" srcId="{5F877647-2296-45B4-B823-B8935903C05C}" destId="{DEBDA6A4-9F6E-4357-A4C4-06A2AEBE0909}" srcOrd="2" destOrd="0" parTransId="{D484629B-ACC2-423F-A8D3-3247673A8CBA}" sibTransId="{FB6ABABA-39F9-43DC-83E6-92B313FA0916}"/>
    <dgm:cxn modelId="{655B3B75-CEEA-4498-982B-2931F5F85943}" srcId="{DEBDA6A4-9F6E-4357-A4C4-06A2AEBE0909}" destId="{D45116DA-9255-4913-893F-3E8FB055DEBF}" srcOrd="1" destOrd="0" parTransId="{FEEBC6DD-FBCD-44BB-A9CE-AD10E6FAF39D}" sibTransId="{470B2CFA-1CE8-4ACC-B5A9-0C7364BEC5FA}"/>
    <dgm:cxn modelId="{2CA062AB-4CBA-460F-AD87-59413014C3E3}" type="presOf" srcId="{FAC9FADD-8231-460B-BF06-8EEBA2DB2CBC}" destId="{6FBF29C4-7A11-4162-BFD8-3DD05F71A603}" srcOrd="0" destOrd="0" presId="urn:microsoft.com/office/officeart/2005/8/layout/hList1"/>
    <dgm:cxn modelId="{1B5C9865-67B3-455E-B638-55472CC134E9}" srcId="{5F877647-2296-45B4-B823-B8935903C05C}" destId="{C0E420A0-2DDC-4D06-82B2-EC29F74C1048}" srcOrd="1" destOrd="0" parTransId="{A9B28D3B-C7EC-40A0-88F9-04C4F5D54050}" sibTransId="{C34F7C97-460A-40B0-9495-3CA82B99E195}"/>
    <dgm:cxn modelId="{D5B1A30A-4C3A-4D2A-B521-3537A7C74DA4}" type="presParOf" srcId="{796DB0DD-7748-4502-962D-1AA0EEB369C7}" destId="{0B78230F-D155-46CC-B6AE-A7324C44DCD1}" srcOrd="0" destOrd="0" presId="urn:microsoft.com/office/officeart/2005/8/layout/hList1"/>
    <dgm:cxn modelId="{1417AD14-D582-4CC0-88F8-DFCFFB333061}" type="presParOf" srcId="{0B78230F-D155-46CC-B6AE-A7324C44DCD1}" destId="{253056FF-02F2-46AC-A3F4-99D9B53D42DD}" srcOrd="0" destOrd="0" presId="urn:microsoft.com/office/officeart/2005/8/layout/hList1"/>
    <dgm:cxn modelId="{A9CCF22E-97EC-4573-970D-1CE168920FC4}" type="presParOf" srcId="{0B78230F-D155-46CC-B6AE-A7324C44DCD1}" destId="{D8B68A36-0FCF-4B50-B653-3C20FFB67A63}" srcOrd="1" destOrd="0" presId="urn:microsoft.com/office/officeart/2005/8/layout/hList1"/>
    <dgm:cxn modelId="{EEF53FEB-89E4-4BDA-8BE2-77DF21EAC5DF}" type="presParOf" srcId="{796DB0DD-7748-4502-962D-1AA0EEB369C7}" destId="{F914A2F6-0F44-43FD-9B44-3712400E04DD}" srcOrd="1" destOrd="0" presId="urn:microsoft.com/office/officeart/2005/8/layout/hList1"/>
    <dgm:cxn modelId="{60F044F6-2BF0-4229-9348-B2480F0C2C82}" type="presParOf" srcId="{796DB0DD-7748-4502-962D-1AA0EEB369C7}" destId="{D4A14775-C635-4C0F-A47D-F5BB6A096F70}" srcOrd="2" destOrd="0" presId="urn:microsoft.com/office/officeart/2005/8/layout/hList1"/>
    <dgm:cxn modelId="{1E47DC4F-958E-46B9-8F7E-A5942A6A162D}" type="presParOf" srcId="{D4A14775-C635-4C0F-A47D-F5BB6A096F70}" destId="{5D871F70-CFAF-41C8-9C8F-0E1C6D28C440}" srcOrd="0" destOrd="0" presId="urn:microsoft.com/office/officeart/2005/8/layout/hList1"/>
    <dgm:cxn modelId="{1815054F-B5B1-4A75-B537-BEA42713EF49}" type="presParOf" srcId="{D4A14775-C635-4C0F-A47D-F5BB6A096F70}" destId="{1E13A50C-450C-4C70-8E3C-2474D33F1230}" srcOrd="1" destOrd="0" presId="urn:microsoft.com/office/officeart/2005/8/layout/hList1"/>
    <dgm:cxn modelId="{B012B6A7-8BB3-42ED-BDC6-0C8A69D00F3C}" type="presParOf" srcId="{796DB0DD-7748-4502-962D-1AA0EEB369C7}" destId="{5A0F1D42-894C-49B3-B28E-871AC39D986C}" srcOrd="3" destOrd="0" presId="urn:microsoft.com/office/officeart/2005/8/layout/hList1"/>
    <dgm:cxn modelId="{D0F11A6B-435D-4770-A64B-F0A1D493500F}" type="presParOf" srcId="{796DB0DD-7748-4502-962D-1AA0EEB369C7}" destId="{E2EE023F-D56F-4559-AB6C-2B6538E0AA4E}" srcOrd="4" destOrd="0" presId="urn:microsoft.com/office/officeart/2005/8/layout/hList1"/>
    <dgm:cxn modelId="{EF1568A7-30F4-4A88-8D9A-3632BAB76E9B}" type="presParOf" srcId="{E2EE023F-D56F-4559-AB6C-2B6538E0AA4E}" destId="{3A822C11-B428-405F-85ED-44CB9B07D8AA}" srcOrd="0" destOrd="0" presId="urn:microsoft.com/office/officeart/2005/8/layout/hList1"/>
    <dgm:cxn modelId="{B1654BA0-2DF6-45E5-A4F5-007EE65B4E78}" type="presParOf" srcId="{E2EE023F-D56F-4559-AB6C-2B6538E0AA4E}" destId="{E43C3630-190C-4DAD-935F-7591193FF775}" srcOrd="1" destOrd="0" presId="urn:microsoft.com/office/officeart/2005/8/layout/hList1"/>
    <dgm:cxn modelId="{796CD7B8-CEC8-481D-833B-F1DCB98AA401}" type="presParOf" srcId="{796DB0DD-7748-4502-962D-1AA0EEB369C7}" destId="{697B0192-A569-4CD8-B0F0-F61E72E82B16}" srcOrd="5" destOrd="0" presId="urn:microsoft.com/office/officeart/2005/8/layout/hList1"/>
    <dgm:cxn modelId="{3E77115C-3791-4F13-8541-F81899490FEC}" type="presParOf" srcId="{796DB0DD-7748-4502-962D-1AA0EEB369C7}" destId="{E8168331-AA3B-441B-91E6-03521800EE4A}" srcOrd="6" destOrd="0" presId="urn:microsoft.com/office/officeart/2005/8/layout/hList1"/>
    <dgm:cxn modelId="{7E34262C-E2F7-4D4B-A1B1-0F4A106D1509}" type="presParOf" srcId="{E8168331-AA3B-441B-91E6-03521800EE4A}" destId="{6FBF29C4-7A11-4162-BFD8-3DD05F71A603}" srcOrd="0" destOrd="0" presId="urn:microsoft.com/office/officeart/2005/8/layout/hList1"/>
    <dgm:cxn modelId="{C674E37D-4415-42AC-86F2-D130641B41E8}" type="presParOf" srcId="{E8168331-AA3B-441B-91E6-03521800EE4A}" destId="{0967E820-939D-43F6-831C-12C80FD3EE57}" srcOrd="1" destOrd="0" presId="urn:microsoft.com/office/officeart/2005/8/layout/h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80BF01-3370-4F3C-8D83-79761ECAA2A4}" type="doc">
      <dgm:prSet loTypeId="urn:microsoft.com/office/officeart/2005/8/layout/matrix1" loCatId="matrix" qsTypeId="urn:microsoft.com/office/officeart/2005/8/quickstyle/3d2" qsCatId="3D" csTypeId="urn:microsoft.com/office/officeart/2005/8/colors/colorful1#3" csCatId="colorful" phldr="1"/>
      <dgm:spPr/>
      <dgm:t>
        <a:bodyPr/>
        <a:lstStyle/>
        <a:p>
          <a:endParaRPr lang="en-US"/>
        </a:p>
      </dgm:t>
    </dgm:pt>
    <dgm:pt modelId="{0F56C319-AA9A-44DD-8095-BD939C3A61E8}">
      <dgm:prSet phldrT="[Text]"/>
      <dgm:spPr/>
      <dgm:t>
        <a:bodyPr/>
        <a:lstStyle/>
        <a:p>
          <a:r>
            <a:rPr lang="en-US" b="1" dirty="0" smtClean="0">
              <a:solidFill>
                <a:schemeClr val="bg1"/>
              </a:solidFill>
            </a:rPr>
            <a:t>How to avoid email disaster </a:t>
          </a:r>
          <a:endParaRPr lang="en-US" b="1" dirty="0">
            <a:solidFill>
              <a:schemeClr val="bg1"/>
            </a:solidFill>
          </a:endParaRPr>
        </a:p>
      </dgm:t>
    </dgm:pt>
    <dgm:pt modelId="{D4D02DD1-0EC8-4FA9-97F7-F9A6CC673896}" type="parTrans" cxnId="{1A55A914-D28B-4871-813A-F3578C447E80}">
      <dgm:prSet/>
      <dgm:spPr/>
      <dgm:t>
        <a:bodyPr/>
        <a:lstStyle/>
        <a:p>
          <a:endParaRPr lang="en-US"/>
        </a:p>
      </dgm:t>
    </dgm:pt>
    <dgm:pt modelId="{83F50797-D68D-43B0-9544-590011009AB7}" type="sibTrans" cxnId="{1A55A914-D28B-4871-813A-F3578C447E80}">
      <dgm:prSet/>
      <dgm:spPr/>
      <dgm:t>
        <a:bodyPr/>
        <a:lstStyle/>
        <a:p>
          <a:endParaRPr lang="en-US"/>
        </a:p>
      </dgm:t>
    </dgm:pt>
    <dgm:pt modelId="{22E27D76-78D7-45DF-A581-272B3898B0E8}">
      <dgm:prSet phldrT="[Text]"/>
      <dgm:spPr/>
      <dgm:t>
        <a:bodyPr/>
        <a:lstStyle/>
        <a:p>
          <a:pPr algn="l"/>
          <a:r>
            <a:rPr lang="en-US" b="1" dirty="0" smtClean="0">
              <a:solidFill>
                <a:schemeClr val="bg1"/>
              </a:solidFill>
            </a:rPr>
            <a:t>Don’t Rush</a:t>
          </a:r>
          <a:r>
            <a:rPr lang="en-US" dirty="0" smtClean="0">
              <a:solidFill>
                <a:schemeClr val="bg1"/>
              </a:solidFill>
            </a:rPr>
            <a:t>. A hurried email is often a badly formatted, badly written email. Allow yourself enough time to properly format every email you write.</a:t>
          </a:r>
          <a:endParaRPr lang="en-US" dirty="0">
            <a:solidFill>
              <a:schemeClr val="bg1"/>
            </a:solidFill>
          </a:endParaRPr>
        </a:p>
      </dgm:t>
    </dgm:pt>
    <dgm:pt modelId="{62E7EB7B-E8E3-4852-B37E-12B40FA6BD96}" type="parTrans" cxnId="{0EB86CFD-376E-459D-A89B-15B99C5EC41F}">
      <dgm:prSet/>
      <dgm:spPr/>
      <dgm:t>
        <a:bodyPr/>
        <a:lstStyle/>
        <a:p>
          <a:endParaRPr lang="en-US"/>
        </a:p>
      </dgm:t>
    </dgm:pt>
    <dgm:pt modelId="{CEEF51CA-6CFF-4BA1-8A8B-37186EC429E0}" type="sibTrans" cxnId="{0EB86CFD-376E-459D-A89B-15B99C5EC41F}">
      <dgm:prSet/>
      <dgm:spPr/>
      <dgm:t>
        <a:bodyPr/>
        <a:lstStyle/>
        <a:p>
          <a:endParaRPr lang="en-US"/>
        </a:p>
      </dgm:t>
    </dgm:pt>
    <dgm:pt modelId="{F4C4FDA2-ED65-4AEA-B428-17E96060B02C}">
      <dgm:prSet phldrT="[Text]"/>
      <dgm:spPr/>
      <dgm:t>
        <a:bodyPr/>
        <a:lstStyle/>
        <a:p>
          <a:pPr algn="l"/>
          <a:r>
            <a:rPr lang="en-US" b="1" dirty="0" smtClean="0">
              <a:solidFill>
                <a:schemeClr val="bg1"/>
              </a:solidFill>
            </a:rPr>
            <a:t>Avoid Emotion.</a:t>
          </a:r>
          <a:r>
            <a:rPr lang="en-US" dirty="0" smtClean="0">
              <a:solidFill>
                <a:schemeClr val="bg1"/>
              </a:solidFill>
            </a:rPr>
            <a:t> It’s never a good idea to send out an email when you're upset.</a:t>
          </a:r>
          <a:endParaRPr lang="en-US" dirty="0">
            <a:solidFill>
              <a:schemeClr val="bg1"/>
            </a:solidFill>
          </a:endParaRPr>
        </a:p>
      </dgm:t>
    </dgm:pt>
    <dgm:pt modelId="{944DD74D-5B27-465D-97A9-55EF8B924CC4}" type="parTrans" cxnId="{DAD75A82-0775-4DCE-9355-1AA83E9292E4}">
      <dgm:prSet/>
      <dgm:spPr/>
      <dgm:t>
        <a:bodyPr/>
        <a:lstStyle/>
        <a:p>
          <a:endParaRPr lang="en-US"/>
        </a:p>
      </dgm:t>
    </dgm:pt>
    <dgm:pt modelId="{BA74AF2A-16F3-47EF-ACDA-810E960E43C9}" type="sibTrans" cxnId="{DAD75A82-0775-4DCE-9355-1AA83E9292E4}">
      <dgm:prSet/>
      <dgm:spPr/>
      <dgm:t>
        <a:bodyPr/>
        <a:lstStyle/>
        <a:p>
          <a:endParaRPr lang="en-US"/>
        </a:p>
      </dgm:t>
    </dgm:pt>
    <dgm:pt modelId="{D7DFBAE6-B76B-44FF-A43D-3EA6C9401ACF}">
      <dgm:prSet phldrT="[Text]"/>
      <dgm:spPr/>
      <dgm:t>
        <a:bodyPr/>
        <a:lstStyle/>
        <a:p>
          <a:pPr algn="l"/>
          <a:r>
            <a:rPr lang="en-US" b="1" dirty="0" smtClean="0">
              <a:solidFill>
                <a:schemeClr val="bg1"/>
              </a:solidFill>
            </a:rPr>
            <a:t>Be Concise.</a:t>
          </a:r>
          <a:r>
            <a:rPr lang="en-US" dirty="0" smtClean="0">
              <a:solidFill>
                <a:schemeClr val="bg1"/>
              </a:solidFill>
            </a:rPr>
            <a:t> Use short sentences and short paragraphs. If appropriate, make use of bulleted or numbered lists.</a:t>
          </a:r>
          <a:endParaRPr lang="en-US" dirty="0">
            <a:solidFill>
              <a:schemeClr val="bg1"/>
            </a:solidFill>
          </a:endParaRPr>
        </a:p>
      </dgm:t>
    </dgm:pt>
    <dgm:pt modelId="{E7F24687-B545-49A0-87EB-33964C05B9C6}" type="parTrans" cxnId="{5E4AB715-7CFA-43CE-9355-547818792A2D}">
      <dgm:prSet/>
      <dgm:spPr/>
      <dgm:t>
        <a:bodyPr/>
        <a:lstStyle/>
        <a:p>
          <a:endParaRPr lang="en-US"/>
        </a:p>
      </dgm:t>
    </dgm:pt>
    <dgm:pt modelId="{137C1EFA-9A71-469E-98F0-97D939D3F1CD}" type="sibTrans" cxnId="{5E4AB715-7CFA-43CE-9355-547818792A2D}">
      <dgm:prSet/>
      <dgm:spPr/>
      <dgm:t>
        <a:bodyPr/>
        <a:lstStyle/>
        <a:p>
          <a:endParaRPr lang="en-US"/>
        </a:p>
      </dgm:t>
    </dgm:pt>
    <dgm:pt modelId="{136CE3C8-DAEE-40BE-94DF-C30301B1B1B8}">
      <dgm:prSet phldrT="[Text]"/>
      <dgm:spPr/>
      <dgm:t>
        <a:bodyPr/>
        <a:lstStyle/>
        <a:p>
          <a:pPr algn="l"/>
          <a:r>
            <a:rPr lang="en-US" b="1" dirty="0" smtClean="0">
              <a:solidFill>
                <a:schemeClr val="bg1"/>
              </a:solidFill>
            </a:rPr>
            <a:t>Review.</a:t>
          </a:r>
          <a:r>
            <a:rPr lang="en-US" dirty="0" smtClean="0">
              <a:solidFill>
                <a:schemeClr val="bg1"/>
              </a:solidFill>
            </a:rPr>
            <a:t> Double-check your email for typos, grammar mistakes, and other errors. It’s also a good idea to make sure all the parts of the email are included.</a:t>
          </a:r>
          <a:endParaRPr lang="en-US" dirty="0">
            <a:solidFill>
              <a:schemeClr val="bg1"/>
            </a:solidFill>
          </a:endParaRPr>
        </a:p>
      </dgm:t>
    </dgm:pt>
    <dgm:pt modelId="{A46E6790-7809-4E0C-AC08-BDED54E216C3}" type="parTrans" cxnId="{7DAB584D-DA27-4FB7-8D8F-87B2B40912C4}">
      <dgm:prSet/>
      <dgm:spPr/>
      <dgm:t>
        <a:bodyPr/>
        <a:lstStyle/>
        <a:p>
          <a:endParaRPr lang="en-US"/>
        </a:p>
      </dgm:t>
    </dgm:pt>
    <dgm:pt modelId="{532FA123-237F-4FDE-A7A6-8E49C7988470}" type="sibTrans" cxnId="{7DAB584D-DA27-4FB7-8D8F-87B2B40912C4}">
      <dgm:prSet/>
      <dgm:spPr/>
      <dgm:t>
        <a:bodyPr/>
        <a:lstStyle/>
        <a:p>
          <a:endParaRPr lang="en-US"/>
        </a:p>
      </dgm:t>
    </dgm:pt>
    <dgm:pt modelId="{D80441AC-EAC5-40F3-853D-5136502A6282}" type="pres">
      <dgm:prSet presAssocID="{0580BF01-3370-4F3C-8D83-79761ECAA2A4}" presName="diagram" presStyleCnt="0">
        <dgm:presLayoutVars>
          <dgm:chMax val="1"/>
          <dgm:dir/>
          <dgm:animLvl val="ctr"/>
          <dgm:resizeHandles val="exact"/>
        </dgm:presLayoutVars>
      </dgm:prSet>
      <dgm:spPr/>
      <dgm:t>
        <a:bodyPr/>
        <a:lstStyle/>
        <a:p>
          <a:endParaRPr lang="en-US"/>
        </a:p>
      </dgm:t>
    </dgm:pt>
    <dgm:pt modelId="{B8957B44-A076-4594-9D4B-0ABF45942D9F}" type="pres">
      <dgm:prSet presAssocID="{0580BF01-3370-4F3C-8D83-79761ECAA2A4}" presName="matrix" presStyleCnt="0"/>
      <dgm:spPr/>
    </dgm:pt>
    <dgm:pt modelId="{13361BA2-FD2E-41F6-ABD7-E9376963D92A}" type="pres">
      <dgm:prSet presAssocID="{0580BF01-3370-4F3C-8D83-79761ECAA2A4}" presName="tile1" presStyleLbl="node1" presStyleIdx="0" presStyleCnt="4" custLinFactNeighborX="272" custLinFactNeighborY="-2410"/>
      <dgm:spPr/>
      <dgm:t>
        <a:bodyPr/>
        <a:lstStyle/>
        <a:p>
          <a:endParaRPr lang="en-US"/>
        </a:p>
      </dgm:t>
    </dgm:pt>
    <dgm:pt modelId="{3CE87E82-B8C5-4CC6-A654-68D3B33936AB}" type="pres">
      <dgm:prSet presAssocID="{0580BF01-3370-4F3C-8D83-79761ECAA2A4}" presName="tile1text" presStyleLbl="node1" presStyleIdx="0" presStyleCnt="4">
        <dgm:presLayoutVars>
          <dgm:chMax val="0"/>
          <dgm:chPref val="0"/>
          <dgm:bulletEnabled val="1"/>
        </dgm:presLayoutVars>
      </dgm:prSet>
      <dgm:spPr/>
      <dgm:t>
        <a:bodyPr/>
        <a:lstStyle/>
        <a:p>
          <a:endParaRPr lang="en-US"/>
        </a:p>
      </dgm:t>
    </dgm:pt>
    <dgm:pt modelId="{E360AFE3-D9B9-41D4-B181-7029F5309C74}" type="pres">
      <dgm:prSet presAssocID="{0580BF01-3370-4F3C-8D83-79761ECAA2A4}" presName="tile2" presStyleLbl="node1" presStyleIdx="1" presStyleCnt="4"/>
      <dgm:spPr/>
      <dgm:t>
        <a:bodyPr/>
        <a:lstStyle/>
        <a:p>
          <a:endParaRPr lang="en-US"/>
        </a:p>
      </dgm:t>
    </dgm:pt>
    <dgm:pt modelId="{D7BBE329-C217-4E7D-A100-CBEBF692767B}" type="pres">
      <dgm:prSet presAssocID="{0580BF01-3370-4F3C-8D83-79761ECAA2A4}" presName="tile2text" presStyleLbl="node1" presStyleIdx="1" presStyleCnt="4">
        <dgm:presLayoutVars>
          <dgm:chMax val="0"/>
          <dgm:chPref val="0"/>
          <dgm:bulletEnabled val="1"/>
        </dgm:presLayoutVars>
      </dgm:prSet>
      <dgm:spPr/>
      <dgm:t>
        <a:bodyPr/>
        <a:lstStyle/>
        <a:p>
          <a:endParaRPr lang="en-US"/>
        </a:p>
      </dgm:t>
    </dgm:pt>
    <dgm:pt modelId="{5C95819B-160D-45B4-875E-B92064A96FCC}" type="pres">
      <dgm:prSet presAssocID="{0580BF01-3370-4F3C-8D83-79761ECAA2A4}" presName="tile3" presStyleLbl="node1" presStyleIdx="2" presStyleCnt="4"/>
      <dgm:spPr/>
      <dgm:t>
        <a:bodyPr/>
        <a:lstStyle/>
        <a:p>
          <a:endParaRPr lang="en-US"/>
        </a:p>
      </dgm:t>
    </dgm:pt>
    <dgm:pt modelId="{D808BBE1-8B0F-474B-9834-0B5E1E56E4E1}" type="pres">
      <dgm:prSet presAssocID="{0580BF01-3370-4F3C-8D83-79761ECAA2A4}" presName="tile3text" presStyleLbl="node1" presStyleIdx="2" presStyleCnt="4">
        <dgm:presLayoutVars>
          <dgm:chMax val="0"/>
          <dgm:chPref val="0"/>
          <dgm:bulletEnabled val="1"/>
        </dgm:presLayoutVars>
      </dgm:prSet>
      <dgm:spPr/>
      <dgm:t>
        <a:bodyPr/>
        <a:lstStyle/>
        <a:p>
          <a:endParaRPr lang="en-US"/>
        </a:p>
      </dgm:t>
    </dgm:pt>
    <dgm:pt modelId="{D02E68BB-A2F1-4FE5-975C-71A3FCBACA1C}" type="pres">
      <dgm:prSet presAssocID="{0580BF01-3370-4F3C-8D83-79761ECAA2A4}" presName="tile4" presStyleLbl="node1" presStyleIdx="3" presStyleCnt="4"/>
      <dgm:spPr/>
      <dgm:t>
        <a:bodyPr/>
        <a:lstStyle/>
        <a:p>
          <a:endParaRPr lang="en-US"/>
        </a:p>
      </dgm:t>
    </dgm:pt>
    <dgm:pt modelId="{A207873A-5077-4CBD-9F52-26818ECECAFC}" type="pres">
      <dgm:prSet presAssocID="{0580BF01-3370-4F3C-8D83-79761ECAA2A4}" presName="tile4text" presStyleLbl="node1" presStyleIdx="3" presStyleCnt="4">
        <dgm:presLayoutVars>
          <dgm:chMax val="0"/>
          <dgm:chPref val="0"/>
          <dgm:bulletEnabled val="1"/>
        </dgm:presLayoutVars>
      </dgm:prSet>
      <dgm:spPr/>
      <dgm:t>
        <a:bodyPr/>
        <a:lstStyle/>
        <a:p>
          <a:endParaRPr lang="en-US"/>
        </a:p>
      </dgm:t>
    </dgm:pt>
    <dgm:pt modelId="{7B1A33F1-491A-4B49-BE62-19F420F6404A}" type="pres">
      <dgm:prSet presAssocID="{0580BF01-3370-4F3C-8D83-79761ECAA2A4}" presName="centerTile" presStyleLbl="fgShp" presStyleIdx="0" presStyleCnt="1">
        <dgm:presLayoutVars>
          <dgm:chMax val="0"/>
          <dgm:chPref val="0"/>
        </dgm:presLayoutVars>
      </dgm:prSet>
      <dgm:spPr/>
      <dgm:t>
        <a:bodyPr/>
        <a:lstStyle/>
        <a:p>
          <a:endParaRPr lang="en-US"/>
        </a:p>
      </dgm:t>
    </dgm:pt>
  </dgm:ptLst>
  <dgm:cxnLst>
    <dgm:cxn modelId="{B422B9D5-D054-4929-9932-8229C75FCADB}" type="presOf" srcId="{0580BF01-3370-4F3C-8D83-79761ECAA2A4}" destId="{D80441AC-EAC5-40F3-853D-5136502A6282}" srcOrd="0" destOrd="0" presId="urn:microsoft.com/office/officeart/2005/8/layout/matrix1"/>
    <dgm:cxn modelId="{16A26598-AA7E-46E0-89D2-74610E2E21C1}" type="presOf" srcId="{F4C4FDA2-ED65-4AEA-B428-17E96060B02C}" destId="{E360AFE3-D9B9-41D4-B181-7029F5309C74}" srcOrd="0" destOrd="0" presId="urn:microsoft.com/office/officeart/2005/8/layout/matrix1"/>
    <dgm:cxn modelId="{89AB997B-FC65-4E7A-8348-3BA11117EC48}" type="presOf" srcId="{F4C4FDA2-ED65-4AEA-B428-17E96060B02C}" destId="{D7BBE329-C217-4E7D-A100-CBEBF692767B}" srcOrd="1" destOrd="0" presId="urn:microsoft.com/office/officeart/2005/8/layout/matrix1"/>
    <dgm:cxn modelId="{5E4AB715-7CFA-43CE-9355-547818792A2D}" srcId="{0F56C319-AA9A-44DD-8095-BD939C3A61E8}" destId="{D7DFBAE6-B76B-44FF-A43D-3EA6C9401ACF}" srcOrd="2" destOrd="0" parTransId="{E7F24687-B545-49A0-87EB-33964C05B9C6}" sibTransId="{137C1EFA-9A71-469E-98F0-97D939D3F1CD}"/>
    <dgm:cxn modelId="{A324FF4E-10AF-4B2E-B818-9EDD3A2CAECA}" type="presOf" srcId="{0F56C319-AA9A-44DD-8095-BD939C3A61E8}" destId="{7B1A33F1-491A-4B49-BE62-19F420F6404A}" srcOrd="0" destOrd="0" presId="urn:microsoft.com/office/officeart/2005/8/layout/matrix1"/>
    <dgm:cxn modelId="{A848C5A2-2F2B-4573-9D09-45654D3A08F0}" type="presOf" srcId="{D7DFBAE6-B76B-44FF-A43D-3EA6C9401ACF}" destId="{D808BBE1-8B0F-474B-9834-0B5E1E56E4E1}" srcOrd="1" destOrd="0" presId="urn:microsoft.com/office/officeart/2005/8/layout/matrix1"/>
    <dgm:cxn modelId="{AC8D393E-4085-4C1B-B101-96FF1BE950F8}" type="presOf" srcId="{D7DFBAE6-B76B-44FF-A43D-3EA6C9401ACF}" destId="{5C95819B-160D-45B4-875E-B92064A96FCC}" srcOrd="0" destOrd="0" presId="urn:microsoft.com/office/officeart/2005/8/layout/matrix1"/>
    <dgm:cxn modelId="{D64F17D5-8338-49C5-B092-12B15EE27172}" type="presOf" srcId="{136CE3C8-DAEE-40BE-94DF-C30301B1B1B8}" destId="{D02E68BB-A2F1-4FE5-975C-71A3FCBACA1C}" srcOrd="0" destOrd="0" presId="urn:microsoft.com/office/officeart/2005/8/layout/matrix1"/>
    <dgm:cxn modelId="{DAD75A82-0775-4DCE-9355-1AA83E9292E4}" srcId="{0F56C319-AA9A-44DD-8095-BD939C3A61E8}" destId="{F4C4FDA2-ED65-4AEA-B428-17E96060B02C}" srcOrd="1" destOrd="0" parTransId="{944DD74D-5B27-465D-97A9-55EF8B924CC4}" sibTransId="{BA74AF2A-16F3-47EF-ACDA-810E960E43C9}"/>
    <dgm:cxn modelId="{7DAB584D-DA27-4FB7-8D8F-87B2B40912C4}" srcId="{0F56C319-AA9A-44DD-8095-BD939C3A61E8}" destId="{136CE3C8-DAEE-40BE-94DF-C30301B1B1B8}" srcOrd="3" destOrd="0" parTransId="{A46E6790-7809-4E0C-AC08-BDED54E216C3}" sibTransId="{532FA123-237F-4FDE-A7A6-8E49C7988470}"/>
    <dgm:cxn modelId="{0EB86CFD-376E-459D-A89B-15B99C5EC41F}" srcId="{0F56C319-AA9A-44DD-8095-BD939C3A61E8}" destId="{22E27D76-78D7-45DF-A581-272B3898B0E8}" srcOrd="0" destOrd="0" parTransId="{62E7EB7B-E8E3-4852-B37E-12B40FA6BD96}" sibTransId="{CEEF51CA-6CFF-4BA1-8A8B-37186EC429E0}"/>
    <dgm:cxn modelId="{6AF4C97C-3A2B-4F03-875D-B9D059021C83}" type="presOf" srcId="{136CE3C8-DAEE-40BE-94DF-C30301B1B1B8}" destId="{A207873A-5077-4CBD-9F52-26818ECECAFC}" srcOrd="1" destOrd="0" presId="urn:microsoft.com/office/officeart/2005/8/layout/matrix1"/>
    <dgm:cxn modelId="{1A55A914-D28B-4871-813A-F3578C447E80}" srcId="{0580BF01-3370-4F3C-8D83-79761ECAA2A4}" destId="{0F56C319-AA9A-44DD-8095-BD939C3A61E8}" srcOrd="0" destOrd="0" parTransId="{D4D02DD1-0EC8-4FA9-97F7-F9A6CC673896}" sibTransId="{83F50797-D68D-43B0-9544-590011009AB7}"/>
    <dgm:cxn modelId="{23AB09DC-1016-44BA-A0C9-7D5A717181CA}" type="presOf" srcId="{22E27D76-78D7-45DF-A581-272B3898B0E8}" destId="{13361BA2-FD2E-41F6-ABD7-E9376963D92A}" srcOrd="0" destOrd="0" presId="urn:microsoft.com/office/officeart/2005/8/layout/matrix1"/>
    <dgm:cxn modelId="{21C38469-0BED-4C9F-83E5-E8DDBCB44A4D}" type="presOf" srcId="{22E27D76-78D7-45DF-A581-272B3898B0E8}" destId="{3CE87E82-B8C5-4CC6-A654-68D3B33936AB}" srcOrd="1" destOrd="0" presId="urn:microsoft.com/office/officeart/2005/8/layout/matrix1"/>
    <dgm:cxn modelId="{9C954AB1-7CFD-41B9-A091-6C5A0C3F1DA9}" type="presParOf" srcId="{D80441AC-EAC5-40F3-853D-5136502A6282}" destId="{B8957B44-A076-4594-9D4B-0ABF45942D9F}" srcOrd="0" destOrd="0" presId="urn:microsoft.com/office/officeart/2005/8/layout/matrix1"/>
    <dgm:cxn modelId="{3044A9B0-14B5-48E8-B64C-299674C441CE}" type="presParOf" srcId="{B8957B44-A076-4594-9D4B-0ABF45942D9F}" destId="{13361BA2-FD2E-41F6-ABD7-E9376963D92A}" srcOrd="0" destOrd="0" presId="urn:microsoft.com/office/officeart/2005/8/layout/matrix1"/>
    <dgm:cxn modelId="{BC0DEEE6-C1F3-450C-8B41-4E7AB5248BA0}" type="presParOf" srcId="{B8957B44-A076-4594-9D4B-0ABF45942D9F}" destId="{3CE87E82-B8C5-4CC6-A654-68D3B33936AB}" srcOrd="1" destOrd="0" presId="urn:microsoft.com/office/officeart/2005/8/layout/matrix1"/>
    <dgm:cxn modelId="{35214FDC-3F37-4C70-AE8B-7F8EB39827B7}" type="presParOf" srcId="{B8957B44-A076-4594-9D4B-0ABF45942D9F}" destId="{E360AFE3-D9B9-41D4-B181-7029F5309C74}" srcOrd="2" destOrd="0" presId="urn:microsoft.com/office/officeart/2005/8/layout/matrix1"/>
    <dgm:cxn modelId="{97B8F68C-25AE-4399-8743-1DCAC4223EE7}" type="presParOf" srcId="{B8957B44-A076-4594-9D4B-0ABF45942D9F}" destId="{D7BBE329-C217-4E7D-A100-CBEBF692767B}" srcOrd="3" destOrd="0" presId="urn:microsoft.com/office/officeart/2005/8/layout/matrix1"/>
    <dgm:cxn modelId="{D3BFCD7A-D48B-418C-B221-5FBFB9D90767}" type="presParOf" srcId="{B8957B44-A076-4594-9D4B-0ABF45942D9F}" destId="{5C95819B-160D-45B4-875E-B92064A96FCC}" srcOrd="4" destOrd="0" presId="urn:microsoft.com/office/officeart/2005/8/layout/matrix1"/>
    <dgm:cxn modelId="{AC8B9E73-64A4-452D-8672-3C6E3A438BFB}" type="presParOf" srcId="{B8957B44-A076-4594-9D4B-0ABF45942D9F}" destId="{D808BBE1-8B0F-474B-9834-0B5E1E56E4E1}" srcOrd="5" destOrd="0" presId="urn:microsoft.com/office/officeart/2005/8/layout/matrix1"/>
    <dgm:cxn modelId="{BD67A0EB-D541-4A87-87D7-BCDE2ECE3A8B}" type="presParOf" srcId="{B8957B44-A076-4594-9D4B-0ABF45942D9F}" destId="{D02E68BB-A2F1-4FE5-975C-71A3FCBACA1C}" srcOrd="6" destOrd="0" presId="urn:microsoft.com/office/officeart/2005/8/layout/matrix1"/>
    <dgm:cxn modelId="{5DADB69E-D89D-4626-9E5F-85688EF4693A}" type="presParOf" srcId="{B8957B44-A076-4594-9D4B-0ABF45942D9F}" destId="{A207873A-5077-4CBD-9F52-26818ECECAFC}" srcOrd="7" destOrd="0" presId="urn:microsoft.com/office/officeart/2005/8/layout/matrix1"/>
    <dgm:cxn modelId="{9C253768-9FC9-493E-9FAF-0AE07B976913}" type="presParOf" srcId="{D80441AC-EAC5-40F3-853D-5136502A6282}" destId="{7B1A33F1-491A-4B49-BE62-19F420F6404A}" srcOrd="1" destOrd="0" presId="urn:microsoft.com/office/officeart/2005/8/layout/matrix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278FD-5CE5-4AB5-A3E1-72B9E03CE60A}">
      <dsp:nvSpPr>
        <dsp:cNvPr id="0" name=""/>
        <dsp:cNvSpPr/>
      </dsp:nvSpPr>
      <dsp:spPr>
        <a:xfrm>
          <a:off x="4200698" y="681"/>
          <a:ext cx="6301047" cy="2658104"/>
        </a:xfrm>
        <a:prstGeom prst="rightArrow">
          <a:avLst>
            <a:gd name="adj1" fmla="val 75000"/>
            <a:gd name="adj2" fmla="val 50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If it is required in your organization</a:t>
          </a:r>
          <a:endParaRPr lang="en-US" sz="2200" kern="1200" dirty="0"/>
        </a:p>
        <a:p>
          <a:pPr marL="228600" lvl="1" indent="-228600" algn="l" defTabSz="977900">
            <a:lnSpc>
              <a:spcPct val="90000"/>
            </a:lnSpc>
            <a:spcBef>
              <a:spcPct val="0"/>
            </a:spcBef>
            <a:spcAft>
              <a:spcPct val="15000"/>
            </a:spcAft>
            <a:buChar char="••"/>
          </a:pPr>
          <a:r>
            <a:rPr lang="en-US" sz="2200" kern="1200" dirty="0" smtClean="0"/>
            <a:t>If the recipients are not well known to you</a:t>
          </a:r>
          <a:endParaRPr lang="en-US" sz="2200" kern="1200" dirty="0"/>
        </a:p>
        <a:p>
          <a:pPr marL="228600" lvl="1" indent="-228600" algn="l" defTabSz="977900">
            <a:lnSpc>
              <a:spcPct val="90000"/>
            </a:lnSpc>
            <a:spcBef>
              <a:spcPct val="0"/>
            </a:spcBef>
            <a:spcAft>
              <a:spcPct val="15000"/>
            </a:spcAft>
            <a:buChar char="••"/>
          </a:pPr>
          <a:r>
            <a:rPr lang="en-US" sz="2200" kern="1200" dirty="0" smtClean="0"/>
            <a:t>If you are sending email to your boss or teachers</a:t>
          </a:r>
          <a:endParaRPr lang="en-US" sz="2200" kern="1200" dirty="0"/>
        </a:p>
      </dsp:txBody>
      <dsp:txXfrm>
        <a:off x="4200698" y="332944"/>
        <a:ext cx="5304258" cy="1993578"/>
      </dsp:txXfrm>
    </dsp:sp>
    <dsp:sp modelId="{E6FB5F57-9F48-4010-958B-4FED048EB090}">
      <dsp:nvSpPr>
        <dsp:cNvPr id="0" name=""/>
        <dsp:cNvSpPr/>
      </dsp:nvSpPr>
      <dsp:spPr>
        <a:xfrm>
          <a:off x="0" y="681"/>
          <a:ext cx="4200698" cy="2658104"/>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bg1"/>
              </a:solidFill>
            </a:rPr>
            <a:t>USE A FORMAL EMAIL STYLE</a:t>
          </a:r>
          <a:endParaRPr lang="en-US" sz="3200" kern="1200" dirty="0">
            <a:solidFill>
              <a:schemeClr val="bg1"/>
            </a:solidFill>
          </a:endParaRPr>
        </a:p>
      </dsp:txBody>
      <dsp:txXfrm>
        <a:off x="129758" y="130439"/>
        <a:ext cx="3941182" cy="2398588"/>
      </dsp:txXfrm>
    </dsp:sp>
    <dsp:sp modelId="{891316AE-5DBB-4400-8CCA-E2E61B25F09A}">
      <dsp:nvSpPr>
        <dsp:cNvPr id="0" name=""/>
        <dsp:cNvSpPr/>
      </dsp:nvSpPr>
      <dsp:spPr>
        <a:xfrm>
          <a:off x="4200698" y="2924596"/>
          <a:ext cx="6301047" cy="2658104"/>
        </a:xfrm>
        <a:prstGeom prst="rightArrow">
          <a:avLst>
            <a:gd name="adj1" fmla="val 75000"/>
            <a:gd name="adj2" fmla="val 50000"/>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If it is encouraged in your organization (your boss and others use an informal style)</a:t>
          </a:r>
          <a:endParaRPr lang="en-US" sz="2200" kern="1200" dirty="0"/>
        </a:p>
        <a:p>
          <a:pPr marL="228600" lvl="1" indent="-228600" algn="l" defTabSz="977900">
            <a:lnSpc>
              <a:spcPct val="90000"/>
            </a:lnSpc>
            <a:spcBef>
              <a:spcPct val="0"/>
            </a:spcBef>
            <a:spcAft>
              <a:spcPct val="15000"/>
            </a:spcAft>
            <a:buChar char="••"/>
          </a:pPr>
          <a:r>
            <a:rPr lang="en-US" sz="2200" kern="1200" dirty="0" smtClean="0"/>
            <a:t>for a business colleague who is well-known to you and/or on friendly terms</a:t>
          </a:r>
          <a:endParaRPr lang="en-US" sz="2200" kern="1200" dirty="0"/>
        </a:p>
      </dsp:txBody>
      <dsp:txXfrm>
        <a:off x="4200698" y="3256859"/>
        <a:ext cx="5304258" cy="1993578"/>
      </dsp:txXfrm>
    </dsp:sp>
    <dsp:sp modelId="{65B3C0BE-DD7F-4EC6-9DF5-E6FB32915D8E}">
      <dsp:nvSpPr>
        <dsp:cNvPr id="0" name=""/>
        <dsp:cNvSpPr/>
      </dsp:nvSpPr>
      <dsp:spPr>
        <a:xfrm>
          <a:off x="0" y="2924596"/>
          <a:ext cx="4200698" cy="2658104"/>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bg1"/>
              </a:solidFill>
            </a:rPr>
            <a:t>USE AN INFORMAL </a:t>
          </a:r>
        </a:p>
        <a:p>
          <a:pPr lvl="0" algn="ctr" defTabSz="1422400">
            <a:lnSpc>
              <a:spcPct val="90000"/>
            </a:lnSpc>
            <a:spcBef>
              <a:spcPct val="0"/>
            </a:spcBef>
            <a:spcAft>
              <a:spcPct val="35000"/>
            </a:spcAft>
          </a:pPr>
          <a:r>
            <a:rPr lang="en-US" sz="3200" b="1" kern="1200" dirty="0" smtClean="0">
              <a:solidFill>
                <a:schemeClr val="bg1"/>
              </a:solidFill>
            </a:rPr>
            <a:t>EMAIL STYLE</a:t>
          </a:r>
          <a:endParaRPr lang="en-US" sz="3200" kern="1200" dirty="0">
            <a:solidFill>
              <a:schemeClr val="bg1"/>
            </a:solidFill>
          </a:endParaRPr>
        </a:p>
      </dsp:txBody>
      <dsp:txXfrm>
        <a:off x="129758" y="3054354"/>
        <a:ext cx="3941182" cy="23985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056FF-02F2-46AC-A3F4-99D9B53D42DD}">
      <dsp:nvSpPr>
        <dsp:cNvPr id="0" name=""/>
        <dsp:cNvSpPr/>
      </dsp:nvSpPr>
      <dsp:spPr>
        <a:xfrm>
          <a:off x="0" y="340686"/>
          <a:ext cx="2468138" cy="632408"/>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bg1"/>
              </a:solidFill>
            </a:rPr>
            <a:t>Subject Line</a:t>
          </a:r>
          <a:endParaRPr lang="en-US" sz="2400" kern="1200" dirty="0">
            <a:solidFill>
              <a:schemeClr val="bg1"/>
            </a:solidFill>
          </a:endParaRPr>
        </a:p>
      </dsp:txBody>
      <dsp:txXfrm>
        <a:off x="0" y="340686"/>
        <a:ext cx="2468138" cy="632408"/>
      </dsp:txXfrm>
    </dsp:sp>
    <dsp:sp modelId="{D8B68A36-0FCF-4B50-B653-3C20FFB67A63}">
      <dsp:nvSpPr>
        <dsp:cNvPr id="0" name=""/>
        <dsp:cNvSpPr/>
      </dsp:nvSpPr>
      <dsp:spPr>
        <a:xfrm>
          <a:off x="4104" y="855158"/>
          <a:ext cx="2468138" cy="3840485"/>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Integral part (noticed instantly</a:t>
          </a:r>
          <a:endParaRPr lang="en-US" sz="2000" kern="1200" dirty="0"/>
        </a:p>
        <a:p>
          <a:pPr marL="228600" lvl="1" indent="-228600" algn="l" defTabSz="889000">
            <a:lnSpc>
              <a:spcPct val="90000"/>
            </a:lnSpc>
            <a:spcBef>
              <a:spcPct val="0"/>
            </a:spcBef>
            <a:spcAft>
              <a:spcPct val="15000"/>
            </a:spcAft>
            <a:buChar char="••"/>
          </a:pPr>
          <a:endParaRPr lang="en-US" sz="2000" kern="1200" dirty="0"/>
        </a:p>
        <a:p>
          <a:pPr marL="228600" lvl="1" indent="-228600" algn="l" defTabSz="889000">
            <a:lnSpc>
              <a:spcPct val="90000"/>
            </a:lnSpc>
            <a:spcBef>
              <a:spcPct val="0"/>
            </a:spcBef>
            <a:spcAft>
              <a:spcPct val="15000"/>
            </a:spcAft>
            <a:buChar char="••"/>
          </a:pPr>
          <a:r>
            <a:rPr lang="en-US" sz="2000" kern="1200" dirty="0" smtClean="0"/>
            <a:t>Should be specific and precise (6-10 words)</a:t>
          </a:r>
          <a:endParaRPr lang="en-US" sz="2000" kern="1200" dirty="0"/>
        </a:p>
      </dsp:txBody>
      <dsp:txXfrm>
        <a:off x="4104" y="855158"/>
        <a:ext cx="2468138" cy="3840485"/>
      </dsp:txXfrm>
    </dsp:sp>
    <dsp:sp modelId="{5D871F70-CFAF-41C8-9C8F-0E1C6D28C440}">
      <dsp:nvSpPr>
        <dsp:cNvPr id="0" name=""/>
        <dsp:cNvSpPr/>
      </dsp:nvSpPr>
      <dsp:spPr>
        <a:xfrm>
          <a:off x="2803911" y="335414"/>
          <a:ext cx="2468138" cy="644019"/>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b="1" kern="1200" dirty="0" smtClean="0">
              <a:solidFill>
                <a:schemeClr val="bg1"/>
              </a:solidFill>
            </a:rPr>
            <a:t>Salutation </a:t>
          </a:r>
          <a:endParaRPr lang="en-US" sz="2800" b="1" kern="1200" dirty="0">
            <a:solidFill>
              <a:schemeClr val="bg1"/>
            </a:solidFill>
          </a:endParaRPr>
        </a:p>
      </dsp:txBody>
      <dsp:txXfrm>
        <a:off x="2803911" y="335414"/>
        <a:ext cx="2468138" cy="644019"/>
      </dsp:txXfrm>
    </dsp:sp>
    <dsp:sp modelId="{1E13A50C-450C-4C70-8E3C-2474D33F1230}">
      <dsp:nvSpPr>
        <dsp:cNvPr id="0" name=""/>
        <dsp:cNvSpPr/>
      </dsp:nvSpPr>
      <dsp:spPr>
        <a:xfrm>
          <a:off x="2817782" y="933309"/>
          <a:ext cx="2468138" cy="3740153"/>
        </a:xfrm>
        <a:prstGeom prst="rect">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How you greet the recipient</a:t>
          </a:r>
          <a:endParaRPr lang="en-US" sz="1800" kern="1200" dirty="0"/>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smtClean="0"/>
            <a:t>Depends on the relations with the recipient (known/unknown)</a:t>
          </a:r>
          <a:endParaRPr lang="en-US" sz="1800" kern="1200" dirty="0"/>
        </a:p>
      </dsp:txBody>
      <dsp:txXfrm>
        <a:off x="2817782" y="933309"/>
        <a:ext cx="2468138" cy="3740153"/>
      </dsp:txXfrm>
    </dsp:sp>
    <dsp:sp modelId="{3A822C11-B428-405F-85ED-44CB9B07D8AA}">
      <dsp:nvSpPr>
        <dsp:cNvPr id="0" name=""/>
        <dsp:cNvSpPr/>
      </dsp:nvSpPr>
      <dsp:spPr>
        <a:xfrm>
          <a:off x="5617589" y="359513"/>
          <a:ext cx="2468138" cy="632408"/>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b="1" kern="1200" dirty="0" smtClean="0">
              <a:solidFill>
                <a:schemeClr val="bg1"/>
              </a:solidFill>
            </a:rPr>
            <a:t>Body Text</a:t>
          </a:r>
          <a:endParaRPr lang="en-US" sz="2800" b="1" kern="1200" dirty="0">
            <a:solidFill>
              <a:schemeClr val="bg1"/>
            </a:solidFill>
          </a:endParaRPr>
        </a:p>
      </dsp:txBody>
      <dsp:txXfrm>
        <a:off x="5617589" y="359513"/>
        <a:ext cx="2468138" cy="632408"/>
      </dsp:txXfrm>
    </dsp:sp>
    <dsp:sp modelId="{E43C3630-190C-4DAD-935F-7591193FF775}">
      <dsp:nvSpPr>
        <dsp:cNvPr id="0" name=""/>
        <dsp:cNvSpPr/>
      </dsp:nvSpPr>
      <dsp:spPr>
        <a:xfrm>
          <a:off x="5631460" y="974587"/>
          <a:ext cx="2468138" cy="3681246"/>
        </a:xfrm>
        <a:prstGeom prst="rect">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Conveys main message of the email</a:t>
          </a:r>
          <a:endParaRPr lang="en-US" sz="1800" kern="1200" dirty="0"/>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smtClean="0"/>
            <a:t>Should be in paragraphs (bullets if needed)</a:t>
          </a:r>
          <a:endParaRPr lang="en-US" sz="1800" kern="1200" dirty="0"/>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smtClean="0"/>
            <a:t>Should be clear</a:t>
          </a:r>
          <a:endParaRPr lang="en-US" sz="1800" kern="1200" dirty="0"/>
        </a:p>
      </dsp:txBody>
      <dsp:txXfrm>
        <a:off x="5631460" y="974587"/>
        <a:ext cx="2468138" cy="3681246"/>
      </dsp:txXfrm>
    </dsp:sp>
    <dsp:sp modelId="{6FBF29C4-7A11-4162-BFD8-3DD05F71A603}">
      <dsp:nvSpPr>
        <dsp:cNvPr id="0" name=""/>
        <dsp:cNvSpPr/>
      </dsp:nvSpPr>
      <dsp:spPr>
        <a:xfrm>
          <a:off x="8435389" y="361905"/>
          <a:ext cx="2468138" cy="632408"/>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b="1" kern="1200" dirty="0" smtClean="0">
              <a:solidFill>
                <a:schemeClr val="bg1"/>
              </a:solidFill>
            </a:rPr>
            <a:t>Signature</a:t>
          </a:r>
          <a:endParaRPr lang="en-US" sz="1800" b="1" kern="1200" dirty="0">
            <a:solidFill>
              <a:schemeClr val="bg1"/>
            </a:solidFill>
          </a:endParaRPr>
        </a:p>
      </dsp:txBody>
      <dsp:txXfrm>
        <a:off x="8435389" y="361905"/>
        <a:ext cx="2468138" cy="632408"/>
      </dsp:txXfrm>
    </dsp:sp>
    <dsp:sp modelId="{0967E820-939D-43F6-831C-12C80FD3EE57}">
      <dsp:nvSpPr>
        <dsp:cNvPr id="0" name=""/>
        <dsp:cNvSpPr/>
      </dsp:nvSpPr>
      <dsp:spPr>
        <a:xfrm>
          <a:off x="8445138" y="1023332"/>
          <a:ext cx="2468138" cy="3616252"/>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Add a good signature that will provide all the information about you to the reader</a:t>
          </a:r>
          <a:endParaRPr lang="en-US" sz="1800" kern="1200" dirty="0"/>
        </a:p>
      </dsp:txBody>
      <dsp:txXfrm>
        <a:off x="8445138" y="1023332"/>
        <a:ext cx="2468138" cy="36162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61BA2-FD2E-41F6-ABD7-E9376963D92A}">
      <dsp:nvSpPr>
        <dsp:cNvPr id="0" name=""/>
        <dsp:cNvSpPr/>
      </dsp:nvSpPr>
      <dsp:spPr>
        <a:xfrm rot="16200000">
          <a:off x="1126964" y="-1113089"/>
          <a:ext cx="2874818" cy="5100998"/>
        </a:xfrm>
        <a:prstGeom prst="round1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l" defTabSz="1022350">
            <a:lnSpc>
              <a:spcPct val="90000"/>
            </a:lnSpc>
            <a:spcBef>
              <a:spcPct val="0"/>
            </a:spcBef>
            <a:spcAft>
              <a:spcPct val="35000"/>
            </a:spcAft>
          </a:pPr>
          <a:r>
            <a:rPr lang="en-US" sz="2300" b="1" kern="1200" dirty="0" smtClean="0">
              <a:solidFill>
                <a:schemeClr val="bg1"/>
              </a:solidFill>
            </a:rPr>
            <a:t>Don’t Rush</a:t>
          </a:r>
          <a:r>
            <a:rPr lang="en-US" sz="2300" kern="1200" dirty="0" smtClean="0">
              <a:solidFill>
                <a:schemeClr val="bg1"/>
              </a:solidFill>
            </a:rPr>
            <a:t>. A hurried email is often a badly formatted, badly written email. Allow yourself enough time to properly format every email you write.</a:t>
          </a:r>
          <a:endParaRPr lang="en-US" sz="2300" kern="1200" dirty="0">
            <a:solidFill>
              <a:schemeClr val="bg1"/>
            </a:solidFill>
          </a:endParaRPr>
        </a:p>
      </dsp:txBody>
      <dsp:txXfrm rot="5400000">
        <a:off x="13874" y="0"/>
        <a:ext cx="5100998" cy="2156113"/>
      </dsp:txXfrm>
    </dsp:sp>
    <dsp:sp modelId="{E360AFE3-D9B9-41D4-B181-7029F5309C74}">
      <dsp:nvSpPr>
        <dsp:cNvPr id="0" name=""/>
        <dsp:cNvSpPr/>
      </dsp:nvSpPr>
      <dsp:spPr>
        <a:xfrm>
          <a:off x="5100998" y="0"/>
          <a:ext cx="5100998" cy="2874818"/>
        </a:xfrm>
        <a:prstGeom prst="round1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l" defTabSz="1022350">
            <a:lnSpc>
              <a:spcPct val="90000"/>
            </a:lnSpc>
            <a:spcBef>
              <a:spcPct val="0"/>
            </a:spcBef>
            <a:spcAft>
              <a:spcPct val="35000"/>
            </a:spcAft>
          </a:pPr>
          <a:r>
            <a:rPr lang="en-US" sz="2300" b="1" kern="1200" dirty="0" smtClean="0">
              <a:solidFill>
                <a:schemeClr val="bg1"/>
              </a:solidFill>
            </a:rPr>
            <a:t>Avoid Emotion.</a:t>
          </a:r>
          <a:r>
            <a:rPr lang="en-US" sz="2300" kern="1200" dirty="0" smtClean="0">
              <a:solidFill>
                <a:schemeClr val="bg1"/>
              </a:solidFill>
            </a:rPr>
            <a:t> It’s never a good idea to send out an email when you're upset.</a:t>
          </a:r>
          <a:endParaRPr lang="en-US" sz="2300" kern="1200" dirty="0">
            <a:solidFill>
              <a:schemeClr val="bg1"/>
            </a:solidFill>
          </a:endParaRPr>
        </a:p>
      </dsp:txBody>
      <dsp:txXfrm>
        <a:off x="5100998" y="0"/>
        <a:ext cx="5100998" cy="2156113"/>
      </dsp:txXfrm>
    </dsp:sp>
    <dsp:sp modelId="{5C95819B-160D-45B4-875E-B92064A96FCC}">
      <dsp:nvSpPr>
        <dsp:cNvPr id="0" name=""/>
        <dsp:cNvSpPr/>
      </dsp:nvSpPr>
      <dsp:spPr>
        <a:xfrm rot="10800000">
          <a:off x="0" y="2874818"/>
          <a:ext cx="5100998" cy="2874818"/>
        </a:xfrm>
        <a:prstGeom prst="round1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l" defTabSz="1022350">
            <a:lnSpc>
              <a:spcPct val="90000"/>
            </a:lnSpc>
            <a:spcBef>
              <a:spcPct val="0"/>
            </a:spcBef>
            <a:spcAft>
              <a:spcPct val="35000"/>
            </a:spcAft>
          </a:pPr>
          <a:r>
            <a:rPr lang="en-US" sz="2300" b="1" kern="1200" dirty="0" smtClean="0">
              <a:solidFill>
                <a:schemeClr val="bg1"/>
              </a:solidFill>
            </a:rPr>
            <a:t>Be Concise.</a:t>
          </a:r>
          <a:r>
            <a:rPr lang="en-US" sz="2300" kern="1200" dirty="0" smtClean="0">
              <a:solidFill>
                <a:schemeClr val="bg1"/>
              </a:solidFill>
            </a:rPr>
            <a:t> Use short sentences and short paragraphs. If appropriate, make use of bulleted or numbered lists.</a:t>
          </a:r>
          <a:endParaRPr lang="en-US" sz="2300" kern="1200" dirty="0">
            <a:solidFill>
              <a:schemeClr val="bg1"/>
            </a:solidFill>
          </a:endParaRPr>
        </a:p>
      </dsp:txBody>
      <dsp:txXfrm rot="10800000">
        <a:off x="0" y="3593522"/>
        <a:ext cx="5100998" cy="2156113"/>
      </dsp:txXfrm>
    </dsp:sp>
    <dsp:sp modelId="{D02E68BB-A2F1-4FE5-975C-71A3FCBACA1C}">
      <dsp:nvSpPr>
        <dsp:cNvPr id="0" name=""/>
        <dsp:cNvSpPr/>
      </dsp:nvSpPr>
      <dsp:spPr>
        <a:xfrm rot="5400000">
          <a:off x="6214087" y="1761728"/>
          <a:ext cx="2874818" cy="5100998"/>
        </a:xfrm>
        <a:prstGeom prst="round1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l" defTabSz="1022350">
            <a:lnSpc>
              <a:spcPct val="90000"/>
            </a:lnSpc>
            <a:spcBef>
              <a:spcPct val="0"/>
            </a:spcBef>
            <a:spcAft>
              <a:spcPct val="35000"/>
            </a:spcAft>
          </a:pPr>
          <a:r>
            <a:rPr lang="en-US" sz="2300" b="1" kern="1200" dirty="0" smtClean="0">
              <a:solidFill>
                <a:schemeClr val="bg1"/>
              </a:solidFill>
            </a:rPr>
            <a:t>Review.</a:t>
          </a:r>
          <a:r>
            <a:rPr lang="en-US" sz="2300" kern="1200" dirty="0" smtClean="0">
              <a:solidFill>
                <a:schemeClr val="bg1"/>
              </a:solidFill>
            </a:rPr>
            <a:t> Double-check your email for typos, grammar mistakes, and other errors. It’s also a good idea to make sure all the parts of the email are included.</a:t>
          </a:r>
          <a:endParaRPr lang="en-US" sz="2300" kern="1200" dirty="0">
            <a:solidFill>
              <a:schemeClr val="bg1"/>
            </a:solidFill>
          </a:endParaRPr>
        </a:p>
      </dsp:txBody>
      <dsp:txXfrm rot="-5400000">
        <a:off x="5100998" y="3593522"/>
        <a:ext cx="5100998" cy="2156113"/>
      </dsp:txXfrm>
    </dsp:sp>
    <dsp:sp modelId="{7B1A33F1-491A-4B49-BE62-19F420F6404A}">
      <dsp:nvSpPr>
        <dsp:cNvPr id="0" name=""/>
        <dsp:cNvSpPr/>
      </dsp:nvSpPr>
      <dsp:spPr>
        <a:xfrm>
          <a:off x="3570698" y="2156113"/>
          <a:ext cx="3060598" cy="1437409"/>
        </a:xfrm>
        <a:prstGeom prst="roundRect">
          <a:avLst/>
        </a:prstGeom>
        <a:solidFill>
          <a:schemeClr val="accent2">
            <a:tint val="40000"/>
            <a:hueOff val="0"/>
            <a:satOff val="0"/>
            <a:lumOff val="0"/>
            <a:alphaOff val="0"/>
          </a:schemeClr>
        </a:solidFill>
        <a:ln>
          <a:noFill/>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1" kern="1200" dirty="0" smtClean="0">
              <a:solidFill>
                <a:schemeClr val="bg1"/>
              </a:solidFill>
            </a:rPr>
            <a:t>How to avoid email disaster </a:t>
          </a:r>
          <a:endParaRPr lang="en-US" sz="2300" b="1" kern="1200" dirty="0">
            <a:solidFill>
              <a:schemeClr val="bg1"/>
            </a:solidFill>
          </a:endParaRPr>
        </a:p>
      </dsp:txBody>
      <dsp:txXfrm>
        <a:off x="3640867" y="2226282"/>
        <a:ext cx="2920260" cy="1297071"/>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F4830F-5E1F-4609-A463-119D9EEEBEF2}" type="datetimeFigureOut">
              <a:rPr lang="en-US" smtClean="0"/>
              <a:pPr/>
              <a:t>6/5/2022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4098D-6DCB-4151-90AD-3678D85AA629}" type="slidenum">
              <a:rPr lang="en-US" smtClean="0"/>
              <a:pPr/>
              <a:t>‹#›</a:t>
            </a:fld>
            <a:endParaRPr lang="en-US"/>
          </a:p>
        </p:txBody>
      </p:sp>
    </p:spTree>
    <p:extLst>
      <p:ext uri="{BB962C8B-B14F-4D97-AF65-F5344CB8AC3E}">
        <p14:creationId xmlns="" xmlns:p14="http://schemas.microsoft.com/office/powerpoint/2010/main" val="2686045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E4098D-6DCB-4151-90AD-3678D85AA629}" type="slidenum">
              <a:rPr lang="en-US" smtClean="0"/>
              <a:pPr/>
              <a:t>10</a:t>
            </a:fld>
            <a:endParaRPr lang="en-US"/>
          </a:p>
        </p:txBody>
      </p:sp>
    </p:spTree>
    <p:extLst>
      <p:ext uri="{BB962C8B-B14F-4D97-AF65-F5344CB8AC3E}">
        <p14:creationId xmlns="" xmlns:p14="http://schemas.microsoft.com/office/powerpoint/2010/main" val="36813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D1BC6B-0311-4B70-98CD-1CEDF64728B1}"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59D77-DA83-449E-B787-055BEC025F86}" type="slidenum">
              <a:rPr lang="en-US" smtClean="0"/>
              <a:pPr/>
              <a:t>‹#›</a:t>
            </a:fld>
            <a:endParaRPr lang="en-US"/>
          </a:p>
        </p:txBody>
      </p:sp>
    </p:spTree>
    <p:extLst>
      <p:ext uri="{BB962C8B-B14F-4D97-AF65-F5344CB8AC3E}">
        <p14:creationId xmlns="" xmlns:p14="http://schemas.microsoft.com/office/powerpoint/2010/main" val="804153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D1BC6B-0311-4B70-98CD-1CEDF64728B1}" type="datetimeFigureOut">
              <a:rPr lang="en-US" smtClean="0"/>
              <a:pPr/>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59D77-DA83-449E-B787-055BEC025F86}" type="slidenum">
              <a:rPr lang="en-US" smtClean="0"/>
              <a:pPr/>
              <a:t>‹#›</a:t>
            </a:fld>
            <a:endParaRPr lang="en-US"/>
          </a:p>
        </p:txBody>
      </p:sp>
    </p:spTree>
    <p:extLst>
      <p:ext uri="{BB962C8B-B14F-4D97-AF65-F5344CB8AC3E}">
        <p14:creationId xmlns="" xmlns:p14="http://schemas.microsoft.com/office/powerpoint/2010/main" val="3399671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D1BC6B-0311-4B70-98CD-1CEDF64728B1}"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59D77-DA83-449E-B787-055BEC025F86}" type="slidenum">
              <a:rPr lang="en-US" smtClean="0"/>
              <a:pPr/>
              <a:t>‹#›</a:t>
            </a:fld>
            <a:endParaRPr lang="en-US"/>
          </a:p>
        </p:txBody>
      </p:sp>
    </p:spTree>
    <p:extLst>
      <p:ext uri="{BB962C8B-B14F-4D97-AF65-F5344CB8AC3E}">
        <p14:creationId xmlns="" xmlns:p14="http://schemas.microsoft.com/office/powerpoint/2010/main" val="929013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D1BC6B-0311-4B70-98CD-1CEDF64728B1}"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59D77-DA83-449E-B787-055BEC025F86}" type="slidenum">
              <a:rPr lang="en-US" smtClean="0"/>
              <a:pPr/>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 xmlns:p14="http://schemas.microsoft.com/office/powerpoint/2010/main" val="2151650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D1BC6B-0311-4B70-98CD-1CEDF64728B1}"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59D77-DA83-449E-B787-055BEC025F86}" type="slidenum">
              <a:rPr lang="en-US" smtClean="0"/>
              <a:pPr/>
              <a:t>‹#›</a:t>
            </a:fld>
            <a:endParaRPr lang="en-US"/>
          </a:p>
        </p:txBody>
      </p:sp>
    </p:spTree>
    <p:extLst>
      <p:ext uri="{BB962C8B-B14F-4D97-AF65-F5344CB8AC3E}">
        <p14:creationId xmlns="" xmlns:p14="http://schemas.microsoft.com/office/powerpoint/2010/main" val="1074143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ED1BC6B-0311-4B70-98CD-1CEDF64728B1}" type="datetimeFigureOut">
              <a:rPr lang="en-US" smtClean="0"/>
              <a:pPr/>
              <a:t>6/5/2022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59D77-DA83-449E-B787-055BEC025F86}" type="slidenum">
              <a:rPr lang="en-US" smtClean="0"/>
              <a:pPr/>
              <a:t>‹#›</a:t>
            </a:fld>
            <a:endParaRPr lang="en-US"/>
          </a:p>
        </p:txBody>
      </p:sp>
    </p:spTree>
    <p:extLst>
      <p:ext uri="{BB962C8B-B14F-4D97-AF65-F5344CB8AC3E}">
        <p14:creationId xmlns="" xmlns:p14="http://schemas.microsoft.com/office/powerpoint/2010/main" val="2801672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ED1BC6B-0311-4B70-98CD-1CEDF64728B1}" type="datetimeFigureOut">
              <a:rPr lang="en-US" smtClean="0"/>
              <a:pPr/>
              <a:t>6/5/2022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59D77-DA83-449E-B787-055BEC025F86}" type="slidenum">
              <a:rPr lang="en-US" smtClean="0"/>
              <a:pPr/>
              <a:t>‹#›</a:t>
            </a:fld>
            <a:endParaRPr lang="en-US"/>
          </a:p>
        </p:txBody>
      </p:sp>
    </p:spTree>
    <p:extLst>
      <p:ext uri="{BB962C8B-B14F-4D97-AF65-F5344CB8AC3E}">
        <p14:creationId xmlns="" xmlns:p14="http://schemas.microsoft.com/office/powerpoint/2010/main" val="2039505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D1BC6B-0311-4B70-98CD-1CEDF64728B1}"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59D77-DA83-449E-B787-055BEC025F86}" type="slidenum">
              <a:rPr lang="en-US" smtClean="0"/>
              <a:pPr/>
              <a:t>‹#›</a:t>
            </a:fld>
            <a:endParaRPr lang="en-US"/>
          </a:p>
        </p:txBody>
      </p:sp>
    </p:spTree>
    <p:extLst>
      <p:ext uri="{BB962C8B-B14F-4D97-AF65-F5344CB8AC3E}">
        <p14:creationId xmlns="" xmlns:p14="http://schemas.microsoft.com/office/powerpoint/2010/main" val="671094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D1BC6B-0311-4B70-98CD-1CEDF64728B1}"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59D77-DA83-449E-B787-055BEC025F86}" type="slidenum">
              <a:rPr lang="en-US" smtClean="0"/>
              <a:pPr/>
              <a:t>‹#›</a:t>
            </a:fld>
            <a:endParaRPr lang="en-US"/>
          </a:p>
        </p:txBody>
      </p:sp>
    </p:spTree>
    <p:extLst>
      <p:ext uri="{BB962C8B-B14F-4D97-AF65-F5344CB8AC3E}">
        <p14:creationId xmlns="" xmlns:p14="http://schemas.microsoft.com/office/powerpoint/2010/main" val="1287182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D1BC6B-0311-4B70-98CD-1CEDF64728B1}"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59D77-DA83-449E-B787-055BEC025F86}" type="slidenum">
              <a:rPr lang="en-US" smtClean="0"/>
              <a:pPr/>
              <a:t>‹#›</a:t>
            </a:fld>
            <a:endParaRPr lang="en-US"/>
          </a:p>
        </p:txBody>
      </p:sp>
    </p:spTree>
    <p:extLst>
      <p:ext uri="{BB962C8B-B14F-4D97-AF65-F5344CB8AC3E}">
        <p14:creationId xmlns="" xmlns:p14="http://schemas.microsoft.com/office/powerpoint/2010/main" val="246728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D1BC6B-0311-4B70-98CD-1CEDF64728B1}"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59D77-DA83-449E-B787-055BEC025F86}" type="slidenum">
              <a:rPr lang="en-US" smtClean="0"/>
              <a:pPr/>
              <a:t>‹#›</a:t>
            </a:fld>
            <a:endParaRPr lang="en-US"/>
          </a:p>
        </p:txBody>
      </p:sp>
    </p:spTree>
    <p:extLst>
      <p:ext uri="{BB962C8B-B14F-4D97-AF65-F5344CB8AC3E}">
        <p14:creationId xmlns="" xmlns:p14="http://schemas.microsoft.com/office/powerpoint/2010/main" val="4178408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D1BC6B-0311-4B70-98CD-1CEDF64728B1}" type="datetimeFigureOut">
              <a:rPr lang="en-US" smtClean="0"/>
              <a:pPr/>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59D77-DA83-449E-B787-055BEC025F86}" type="slidenum">
              <a:rPr lang="en-US" smtClean="0"/>
              <a:pPr/>
              <a:t>‹#›</a:t>
            </a:fld>
            <a:endParaRPr lang="en-US"/>
          </a:p>
        </p:txBody>
      </p:sp>
    </p:spTree>
    <p:extLst>
      <p:ext uri="{BB962C8B-B14F-4D97-AF65-F5344CB8AC3E}">
        <p14:creationId xmlns="" xmlns:p14="http://schemas.microsoft.com/office/powerpoint/2010/main" val="95886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D1BC6B-0311-4B70-98CD-1CEDF64728B1}" type="datetimeFigureOut">
              <a:rPr lang="en-US" smtClean="0"/>
              <a:pPr/>
              <a:t>6/5/2022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59D77-DA83-449E-B787-055BEC025F86}" type="slidenum">
              <a:rPr lang="en-US" smtClean="0"/>
              <a:pPr/>
              <a:t>‹#›</a:t>
            </a:fld>
            <a:endParaRPr lang="en-US"/>
          </a:p>
        </p:txBody>
      </p:sp>
    </p:spTree>
    <p:extLst>
      <p:ext uri="{BB962C8B-B14F-4D97-AF65-F5344CB8AC3E}">
        <p14:creationId xmlns="" xmlns:p14="http://schemas.microsoft.com/office/powerpoint/2010/main" val="2065091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ED1BC6B-0311-4B70-98CD-1CEDF64728B1}" type="datetimeFigureOut">
              <a:rPr lang="en-US" smtClean="0"/>
              <a:pPr/>
              <a:t>6/5/2022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B059D77-DA83-449E-B787-055BEC025F86}" type="slidenum">
              <a:rPr lang="en-US" smtClean="0"/>
              <a:pPr/>
              <a:t>‹#›</a:t>
            </a:fld>
            <a:endParaRPr lang="en-US"/>
          </a:p>
        </p:txBody>
      </p:sp>
    </p:spTree>
    <p:extLst>
      <p:ext uri="{BB962C8B-B14F-4D97-AF65-F5344CB8AC3E}">
        <p14:creationId xmlns="" xmlns:p14="http://schemas.microsoft.com/office/powerpoint/2010/main" val="4233928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ED1BC6B-0311-4B70-98CD-1CEDF64728B1}" type="datetimeFigureOut">
              <a:rPr lang="en-US" smtClean="0"/>
              <a:pPr/>
              <a:t>6/5/2022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B059D77-DA83-449E-B787-055BEC025F86}" type="slidenum">
              <a:rPr lang="en-US" smtClean="0"/>
              <a:pPr/>
              <a:t>‹#›</a:t>
            </a:fld>
            <a:endParaRPr lang="en-US"/>
          </a:p>
        </p:txBody>
      </p:sp>
    </p:spTree>
    <p:extLst>
      <p:ext uri="{BB962C8B-B14F-4D97-AF65-F5344CB8AC3E}">
        <p14:creationId xmlns="" xmlns:p14="http://schemas.microsoft.com/office/powerpoint/2010/main" val="201965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ED1BC6B-0311-4B70-98CD-1CEDF64728B1}" type="datetimeFigureOut">
              <a:rPr lang="en-US" smtClean="0"/>
              <a:pPr/>
              <a:t>6/5/2022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B059D77-DA83-449E-B787-055BEC025F86}" type="slidenum">
              <a:rPr lang="en-US" smtClean="0"/>
              <a:pPr/>
              <a:t>‹#›</a:t>
            </a:fld>
            <a:endParaRPr lang="en-US"/>
          </a:p>
        </p:txBody>
      </p:sp>
    </p:spTree>
    <p:extLst>
      <p:ext uri="{BB962C8B-B14F-4D97-AF65-F5344CB8AC3E}">
        <p14:creationId xmlns="" xmlns:p14="http://schemas.microsoft.com/office/powerpoint/2010/main" val="2765491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D1BC6B-0311-4B70-98CD-1CEDF64728B1}" type="datetimeFigureOut">
              <a:rPr lang="en-US" smtClean="0"/>
              <a:pPr/>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59D77-DA83-449E-B787-055BEC025F86}" type="slidenum">
              <a:rPr lang="en-US" smtClean="0"/>
              <a:pPr/>
              <a:t>‹#›</a:t>
            </a:fld>
            <a:endParaRPr lang="en-US"/>
          </a:p>
        </p:txBody>
      </p:sp>
    </p:spTree>
    <p:extLst>
      <p:ext uri="{BB962C8B-B14F-4D97-AF65-F5344CB8AC3E}">
        <p14:creationId xmlns="" xmlns:p14="http://schemas.microsoft.com/office/powerpoint/2010/main" val="451510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ED1BC6B-0311-4B70-98CD-1CEDF64728B1}" type="datetimeFigureOut">
              <a:rPr lang="en-US" smtClean="0"/>
              <a:pPr/>
              <a:t>6/5/2022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B059D77-DA83-449E-B787-055BEC025F86}" type="slidenum">
              <a:rPr lang="en-US" smtClean="0"/>
              <a:pPr/>
              <a:t>‹#›</a:t>
            </a:fld>
            <a:endParaRPr lang="en-US"/>
          </a:p>
        </p:txBody>
      </p:sp>
    </p:spTree>
    <p:extLst>
      <p:ext uri="{BB962C8B-B14F-4D97-AF65-F5344CB8AC3E}">
        <p14:creationId xmlns="" xmlns:p14="http://schemas.microsoft.com/office/powerpoint/2010/main" val="1046587221"/>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FFFF00"/>
                </a:solidFill>
              </a:rPr>
              <a:t>Business email </a:t>
            </a:r>
            <a:endParaRPr lang="en-US" b="1" dirty="0">
              <a:solidFill>
                <a:srgbClr val="FFFF00"/>
              </a:solidFill>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411574" y="0"/>
            <a:ext cx="4248150" cy="3409950"/>
          </a:xfrm>
          <a:prstGeom prst="rect">
            <a:avLst/>
          </a:prstGeom>
        </p:spPr>
      </p:pic>
    </p:spTree>
    <p:extLst>
      <p:ext uri="{BB962C8B-B14F-4D97-AF65-F5344CB8AC3E}">
        <p14:creationId xmlns="" xmlns:p14="http://schemas.microsoft.com/office/powerpoint/2010/main" val="2189497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701470"/>
          </a:xfrm>
        </p:spPr>
        <p:txBody>
          <a:bodyPr>
            <a:noAutofit/>
          </a:bodyPr>
          <a:lstStyle/>
          <a:p>
            <a:r>
              <a:rPr lang="en-US" sz="4000" b="1" dirty="0" smtClean="0"/>
              <a:t>Issues with the informal (sample) email </a:t>
            </a:r>
            <a:endParaRPr lang="en-US" sz="4000" b="1" dirty="0"/>
          </a:p>
        </p:txBody>
      </p:sp>
      <p:sp>
        <p:nvSpPr>
          <p:cNvPr id="3" name="Content Placeholder 2"/>
          <p:cNvSpPr>
            <a:spLocks noGrp="1"/>
          </p:cNvSpPr>
          <p:nvPr>
            <p:ph idx="1"/>
          </p:nvPr>
        </p:nvSpPr>
        <p:spPr>
          <a:xfrm>
            <a:off x="676656" y="1579418"/>
            <a:ext cx="10753725" cy="4766790"/>
          </a:xfrm>
        </p:spPr>
        <p:txBody>
          <a:bodyPr>
            <a:normAutofit/>
          </a:bodyPr>
          <a:lstStyle/>
          <a:p>
            <a:r>
              <a:rPr lang="en-US" b="1" dirty="0">
                <a:solidFill>
                  <a:srgbClr val="FFFF00"/>
                </a:solidFill>
              </a:rPr>
              <a:t>Subject Line</a:t>
            </a:r>
            <a:r>
              <a:rPr lang="en-US" b="1" dirty="0"/>
              <a:t>.</a:t>
            </a:r>
            <a:r>
              <a:rPr lang="en-US" dirty="0"/>
              <a:t> The subject line "Get It Together!!!" is a little bit too short. It's also vague and accusatory.</a:t>
            </a:r>
          </a:p>
          <a:p>
            <a:r>
              <a:rPr lang="en-US" b="1" dirty="0">
                <a:solidFill>
                  <a:srgbClr val="FFFF00"/>
                </a:solidFill>
              </a:rPr>
              <a:t>Salutation.</a:t>
            </a:r>
            <a:r>
              <a:rPr lang="en-US" dirty="0"/>
              <a:t> The salutation of the person's name is not horrible for an informal email. However, the three exclamation points add an unneeded angry or upset tone.</a:t>
            </a:r>
          </a:p>
          <a:p>
            <a:r>
              <a:rPr lang="en-US" b="1" dirty="0">
                <a:solidFill>
                  <a:srgbClr val="FFFF00"/>
                </a:solidFill>
              </a:rPr>
              <a:t>Introduction.</a:t>
            </a:r>
            <a:r>
              <a:rPr lang="en-US" dirty="0"/>
              <a:t> There is no introductory paragraph in this email.</a:t>
            </a:r>
          </a:p>
          <a:p>
            <a:r>
              <a:rPr lang="en-US" b="1" dirty="0">
                <a:solidFill>
                  <a:srgbClr val="FFFF00"/>
                </a:solidFill>
              </a:rPr>
              <a:t>Body Text</a:t>
            </a:r>
            <a:r>
              <a:rPr lang="en-US" b="1" dirty="0"/>
              <a:t>.</a:t>
            </a:r>
            <a:r>
              <a:rPr lang="en-US" dirty="0"/>
              <a:t> The body text is all one paragraph. It is written in an angry tone with phrases like "</a:t>
            </a:r>
            <a:r>
              <a:rPr lang="en-US" dirty="0" err="1"/>
              <a:t>Grrr</a:t>
            </a:r>
            <a:r>
              <a:rPr lang="en-US" dirty="0"/>
              <a:t>" which aren’t helpful. It also includes emoticons, which are not generally acceptable in a business email.</a:t>
            </a:r>
          </a:p>
          <a:p>
            <a:r>
              <a:rPr lang="en-US" b="1" dirty="0">
                <a:solidFill>
                  <a:srgbClr val="FFFF00"/>
                </a:solidFill>
              </a:rPr>
              <a:t>Conclusion</a:t>
            </a:r>
            <a:r>
              <a:rPr lang="en-US" dirty="0">
                <a:solidFill>
                  <a:srgbClr val="FFFF00"/>
                </a:solidFill>
              </a:rPr>
              <a:t>.</a:t>
            </a:r>
            <a:r>
              <a:rPr lang="en-US" dirty="0"/>
              <a:t> There's no concluding sentence. The recipient may be unsure of what to do next.</a:t>
            </a:r>
          </a:p>
          <a:p>
            <a:r>
              <a:rPr lang="en-US" b="1" dirty="0">
                <a:solidFill>
                  <a:srgbClr val="FFFF00"/>
                </a:solidFill>
              </a:rPr>
              <a:t>Signature</a:t>
            </a:r>
            <a:r>
              <a:rPr lang="en-US" b="1" dirty="0"/>
              <a:t>.</a:t>
            </a:r>
            <a:r>
              <a:rPr lang="en-US" dirty="0"/>
              <a:t> There's no signature in this email.</a:t>
            </a:r>
          </a:p>
          <a:p>
            <a:endParaRPr lang="en-US" dirty="0"/>
          </a:p>
        </p:txBody>
      </p:sp>
    </p:spTree>
    <p:extLst>
      <p:ext uri="{BB962C8B-B14F-4D97-AF65-F5344CB8AC3E}">
        <p14:creationId xmlns="" xmlns:p14="http://schemas.microsoft.com/office/powerpoint/2010/main" val="3649706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609" y="0"/>
            <a:ext cx="10515600" cy="846161"/>
          </a:xfrm>
        </p:spPr>
        <p:txBody>
          <a:bodyPr>
            <a:noAutofit/>
          </a:bodyPr>
          <a:lstStyle/>
          <a:p>
            <a:r>
              <a:rPr lang="en-US" sz="6000" b="1" dirty="0" smtClean="0"/>
              <a:t>After the editing </a:t>
            </a:r>
            <a:endParaRPr lang="en-US" sz="6000" b="1" dirty="0"/>
          </a:p>
        </p:txBody>
      </p:sp>
      <p:pic>
        <p:nvPicPr>
          <p:cNvPr id="4" name="Content Placeholder 3"/>
          <p:cNvPicPr>
            <a:picLocks noGrp="1" noChangeAspect="1"/>
          </p:cNvPicPr>
          <p:nvPr>
            <p:ph idx="1"/>
          </p:nvPr>
        </p:nvPicPr>
        <p:blipFill rotWithShape="1">
          <a:blip r:embed="rId2">
            <a:extLst>
              <a:ext uri="{28A0092B-C50C-407E-A947-70E740481C1C}">
                <a14:useLocalDpi xmlns="" xmlns:a14="http://schemas.microsoft.com/office/drawing/2010/main" val="0"/>
              </a:ext>
            </a:extLst>
          </a:blip>
          <a:srcRect l="30132" t="28301" r="37950" b="19320"/>
          <a:stretch/>
        </p:blipFill>
        <p:spPr>
          <a:xfrm>
            <a:off x="2019869" y="1146412"/>
            <a:ext cx="8120418" cy="4954137"/>
          </a:xfrm>
        </p:spPr>
      </p:pic>
    </p:spTree>
    <p:extLst>
      <p:ext uri="{BB962C8B-B14F-4D97-AF65-F5344CB8AC3E}">
        <p14:creationId xmlns="" xmlns:p14="http://schemas.microsoft.com/office/powerpoint/2010/main" val="1993195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 xmlns:p14="http://schemas.microsoft.com/office/powerpoint/2010/main" val="1574122904"/>
              </p:ext>
            </p:extLst>
          </p:nvPr>
        </p:nvGraphicFramePr>
        <p:xfrm>
          <a:off x="1006331" y="526473"/>
          <a:ext cx="10201996" cy="5749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551608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083607"/>
          </a:xfrm>
        </p:spPr>
        <p:txBody>
          <a:bodyPr>
            <a:normAutofit/>
          </a:bodyPr>
          <a:lstStyle/>
          <a:p>
            <a:r>
              <a:rPr lang="en-US" sz="6000" b="1" dirty="0" smtClean="0"/>
              <a:t>Activity </a:t>
            </a:r>
            <a:endParaRPr lang="en-US" sz="6000" b="1" dirty="0"/>
          </a:p>
        </p:txBody>
      </p:sp>
      <p:sp>
        <p:nvSpPr>
          <p:cNvPr id="3" name="Content Placeholder 2"/>
          <p:cNvSpPr>
            <a:spLocks noGrp="1"/>
          </p:cNvSpPr>
          <p:nvPr>
            <p:ph idx="1"/>
          </p:nvPr>
        </p:nvSpPr>
        <p:spPr/>
        <p:txBody>
          <a:bodyPr>
            <a:normAutofit/>
          </a:bodyPr>
          <a:lstStyle/>
          <a:p>
            <a:pPr algn="just"/>
            <a:r>
              <a:rPr lang="en-US" sz="3600" dirty="0"/>
              <a:t>Write an email to the finance head of your company </a:t>
            </a:r>
            <a:r>
              <a:rPr lang="en-US" sz="3600" dirty="0" err="1"/>
              <a:t>Ms</a:t>
            </a:r>
            <a:r>
              <a:rPr lang="en-US" sz="3600" dirty="0"/>
              <a:t> Jennifer, suggesting her few rectifications in the annual budget report that has been sent to you. </a:t>
            </a:r>
          </a:p>
          <a:p>
            <a:pPr algn="just"/>
            <a:endParaRPr lang="en-US" sz="3600"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818909" y="4904508"/>
            <a:ext cx="1869614" cy="1205281"/>
          </a:xfrm>
          <a:prstGeom prst="rect">
            <a:avLst/>
          </a:prstGeom>
        </p:spPr>
      </p:pic>
    </p:spTree>
    <p:extLst>
      <p:ext uri="{BB962C8B-B14F-4D97-AF65-F5344CB8AC3E}">
        <p14:creationId xmlns="" xmlns:p14="http://schemas.microsoft.com/office/powerpoint/2010/main" val="2073634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9900" y="3117273"/>
            <a:ext cx="8825658" cy="1590836"/>
          </a:xfrm>
        </p:spPr>
        <p:txBody>
          <a:bodyPr/>
          <a:lstStyle/>
          <a:p>
            <a:pPr algn="r"/>
            <a:r>
              <a:rPr lang="en-US" sz="4800" b="1" dirty="0" smtClean="0"/>
              <a:t>Steps to consider before </a:t>
            </a:r>
            <a:r>
              <a:rPr lang="en-US" sz="4800" b="1" smtClean="0"/>
              <a:t>and While </a:t>
            </a:r>
            <a:r>
              <a:rPr lang="en-US" sz="4800" b="1" dirty="0" smtClean="0"/>
              <a:t>writing an email</a:t>
            </a:r>
            <a:endParaRPr lang="en-US" sz="4800" b="1" dirty="0"/>
          </a:p>
        </p:txBody>
      </p:sp>
    </p:spTree>
    <p:extLst>
      <p:ext uri="{BB962C8B-B14F-4D97-AF65-F5344CB8AC3E}">
        <p14:creationId xmlns="" xmlns:p14="http://schemas.microsoft.com/office/powerpoint/2010/main" val="3110040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 Find Your Business Email Audience</a:t>
            </a:r>
            <a:br>
              <a:rPr lang="en-US" b="1" dirty="0"/>
            </a:br>
            <a:r>
              <a:rPr lang="en-US" dirty="0" smtClean="0"/>
              <a:t/>
            </a:r>
            <a:br>
              <a:rPr lang="en-US" dirty="0" smtClean="0"/>
            </a:br>
            <a:endParaRPr lang="en-US" dirty="0"/>
          </a:p>
        </p:txBody>
      </p:sp>
      <p:sp>
        <p:nvSpPr>
          <p:cNvPr id="3" name="Content Placeholder 2"/>
          <p:cNvSpPr>
            <a:spLocks noGrp="1"/>
          </p:cNvSpPr>
          <p:nvPr>
            <p:ph idx="1"/>
          </p:nvPr>
        </p:nvSpPr>
        <p:spPr>
          <a:xfrm>
            <a:off x="676656" y="1160060"/>
            <a:ext cx="10753725" cy="4617805"/>
          </a:xfrm>
        </p:spPr>
        <p:txBody>
          <a:bodyPr/>
          <a:lstStyle/>
          <a:p>
            <a:endParaRPr lang="en-US" dirty="0" smtClean="0"/>
          </a:p>
          <a:p>
            <a:r>
              <a:rPr lang="en-US" dirty="0" smtClean="0"/>
              <a:t>Not </a:t>
            </a:r>
            <a:r>
              <a:rPr lang="en-US" dirty="0"/>
              <a:t>all email audiences are the same. For that reason, not all business email should be formatted and written in the same way. Some business email should be structured in a more formal style. But, if you're more familiar with your recipient, it's okay to structure your email in a less formal style.</a:t>
            </a:r>
          </a:p>
          <a:p>
            <a:r>
              <a:rPr lang="en-US" dirty="0"/>
              <a:t>The email style you choose determines your email opening and closing. It can also determine the language you use and the tone of the email</a:t>
            </a:r>
            <a:r>
              <a:rPr lang="en-US" dirty="0" smtClean="0"/>
              <a:t>.</a:t>
            </a:r>
            <a:endParaRPr lang="en-US" dirty="0"/>
          </a:p>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714699" y="3725839"/>
            <a:ext cx="4194696" cy="2598121"/>
          </a:xfrm>
          <a:prstGeom prst="rect">
            <a:avLst/>
          </a:prstGeom>
        </p:spPr>
      </p:pic>
    </p:spTree>
    <p:extLst>
      <p:ext uri="{BB962C8B-B14F-4D97-AF65-F5344CB8AC3E}">
        <p14:creationId xmlns="" xmlns:p14="http://schemas.microsoft.com/office/powerpoint/2010/main" val="2687925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3297357280"/>
              </p:ext>
            </p:extLst>
          </p:nvPr>
        </p:nvGraphicFramePr>
        <p:xfrm>
          <a:off x="748145" y="665018"/>
          <a:ext cx="10501746" cy="55833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57568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4191"/>
          </a:xfrm>
        </p:spPr>
        <p:txBody>
          <a:bodyPr/>
          <a:lstStyle/>
          <a:p>
            <a:r>
              <a:rPr lang="en-US" sz="3600" b="1" dirty="0"/>
              <a:t>2. Know the Structure of a Business Email</a:t>
            </a:r>
            <a:br>
              <a:rPr lang="en-US" sz="3600" b="1" dirty="0"/>
            </a:br>
            <a:r>
              <a:rPr lang="en-US" sz="3600" dirty="0"/>
              <a:t/>
            </a:r>
            <a:br>
              <a:rPr lang="en-US" sz="3600" dirty="0"/>
            </a:br>
            <a:endParaRPr lang="en-US" sz="3600"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3080554355"/>
              </p:ext>
            </p:extLst>
          </p:nvPr>
        </p:nvGraphicFramePr>
        <p:xfrm>
          <a:off x="484909" y="1246909"/>
          <a:ext cx="10917382" cy="54032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486729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1791"/>
          </a:xfrm>
        </p:spPr>
        <p:txBody>
          <a:bodyPr>
            <a:noAutofit/>
          </a:bodyPr>
          <a:lstStyle/>
          <a:p>
            <a:r>
              <a:rPr lang="en-US" sz="3200" b="1" dirty="0"/>
              <a:t>3. The Problem </a:t>
            </a:r>
            <a:r>
              <a:rPr lang="en-US" sz="3200" b="1" dirty="0" smtClean="0"/>
              <a:t>With formal (sample) Email</a:t>
            </a:r>
            <a:r>
              <a:rPr lang="en-US" sz="3200" b="1" dirty="0"/>
              <a:t/>
            </a:r>
            <a:br>
              <a:rPr lang="en-US" sz="3200" b="1" dirty="0"/>
            </a:br>
            <a:r>
              <a:rPr lang="en-US" sz="3200" dirty="0" smtClean="0"/>
              <a:t/>
            </a:r>
            <a:br>
              <a:rPr lang="en-US" sz="3200" dirty="0" smtClean="0"/>
            </a:br>
            <a:endParaRPr lang="en-US" sz="3200" dirty="0"/>
          </a:p>
        </p:txBody>
      </p:sp>
      <p:pic>
        <p:nvPicPr>
          <p:cNvPr id="4" name="Content Placeholder 3"/>
          <p:cNvPicPr>
            <a:picLocks noGrp="1" noChangeAspect="1"/>
          </p:cNvPicPr>
          <p:nvPr>
            <p:ph idx="1"/>
          </p:nvPr>
        </p:nvPicPr>
        <p:blipFill rotWithShape="1">
          <a:blip r:embed="rId2">
            <a:extLst>
              <a:ext uri="{28A0092B-C50C-407E-A947-70E740481C1C}">
                <a14:useLocalDpi xmlns="" xmlns:a14="http://schemas.microsoft.com/office/drawing/2010/main" val="0"/>
              </a:ext>
            </a:extLst>
          </a:blip>
          <a:srcRect l="30376" t="29613" r="37909" b="23948"/>
          <a:stretch/>
        </p:blipFill>
        <p:spPr>
          <a:xfrm>
            <a:off x="1596788" y="1269242"/>
            <a:ext cx="8980227" cy="4709528"/>
          </a:xfrm>
        </p:spPr>
      </p:pic>
    </p:spTree>
    <p:extLst>
      <p:ext uri="{BB962C8B-B14F-4D97-AF65-F5344CB8AC3E}">
        <p14:creationId xmlns="" xmlns:p14="http://schemas.microsoft.com/office/powerpoint/2010/main" val="4063811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103748"/>
            <a:ext cx="10772775" cy="701470"/>
          </a:xfrm>
        </p:spPr>
        <p:txBody>
          <a:bodyPr>
            <a:normAutofit fontScale="90000"/>
          </a:bodyPr>
          <a:lstStyle/>
          <a:p>
            <a:r>
              <a:rPr lang="en-US" b="1" dirty="0" smtClean="0"/>
              <a:t>Issues with the formal (sample) email </a:t>
            </a:r>
            <a:endParaRPr lang="en-US" b="1" dirty="0"/>
          </a:p>
        </p:txBody>
      </p:sp>
      <p:sp>
        <p:nvSpPr>
          <p:cNvPr id="3" name="Content Placeholder 2"/>
          <p:cNvSpPr>
            <a:spLocks noGrp="1"/>
          </p:cNvSpPr>
          <p:nvPr>
            <p:ph idx="1"/>
          </p:nvPr>
        </p:nvSpPr>
        <p:spPr>
          <a:xfrm>
            <a:off x="676656" y="1233055"/>
            <a:ext cx="10753725" cy="4544810"/>
          </a:xfrm>
        </p:spPr>
        <p:txBody>
          <a:bodyPr>
            <a:noAutofit/>
          </a:bodyPr>
          <a:lstStyle/>
          <a:p>
            <a:r>
              <a:rPr lang="en-US" b="1" dirty="0" smtClean="0">
                <a:solidFill>
                  <a:srgbClr val="FFFF00"/>
                </a:solidFill>
              </a:rPr>
              <a:t>Subject </a:t>
            </a:r>
            <a:r>
              <a:rPr lang="en-US" b="1" dirty="0">
                <a:solidFill>
                  <a:srgbClr val="FFFF00"/>
                </a:solidFill>
              </a:rPr>
              <a:t>Line</a:t>
            </a:r>
            <a:r>
              <a:rPr lang="en-US" b="1" dirty="0"/>
              <a:t>.</a:t>
            </a:r>
            <a:r>
              <a:rPr lang="en-US" dirty="0"/>
              <a:t> The subject line "Stuff" is too short and too vague. It consists of only a single word. With this subject line, some email systems may even send it straight to the spam filter.</a:t>
            </a:r>
          </a:p>
          <a:p>
            <a:r>
              <a:rPr lang="en-US" b="1" dirty="0">
                <a:solidFill>
                  <a:srgbClr val="FFFF00"/>
                </a:solidFill>
              </a:rPr>
              <a:t>Salutation.</a:t>
            </a:r>
            <a:r>
              <a:rPr lang="en-US" dirty="0"/>
              <a:t> The salutation of "Hey" is too informal for an introductory message like this. The email author mentions they've never met some of the team members.</a:t>
            </a:r>
          </a:p>
          <a:p>
            <a:r>
              <a:rPr lang="en-US" b="1" dirty="0">
                <a:solidFill>
                  <a:srgbClr val="FFFF00"/>
                </a:solidFill>
              </a:rPr>
              <a:t>Body Text</a:t>
            </a:r>
            <a:r>
              <a:rPr lang="en-US" b="1" dirty="0"/>
              <a:t>.</a:t>
            </a:r>
            <a:r>
              <a:rPr lang="en-US" dirty="0"/>
              <a:t> The body of this email is one giant paragraph. That makes it hard for the average reader to follow. The body also includes items that would be better if they were formatted as a list.</a:t>
            </a:r>
          </a:p>
          <a:p>
            <a:r>
              <a:rPr lang="en-US" b="1" dirty="0">
                <a:solidFill>
                  <a:srgbClr val="FFFF00"/>
                </a:solidFill>
              </a:rPr>
              <a:t>Typos and Grammar Problems.</a:t>
            </a:r>
            <a:r>
              <a:rPr lang="en-US" dirty="0"/>
              <a:t> The body text includes several poorly worded phrases. There are some run-on sentences. There are also typos and even a repeated word, “make </a:t>
            </a:r>
            <a:r>
              <a:rPr lang="en-US" dirty="0" err="1"/>
              <a:t>make</a:t>
            </a:r>
            <a:r>
              <a:rPr lang="en-US" dirty="0"/>
              <a:t>.”</a:t>
            </a:r>
          </a:p>
          <a:p>
            <a:r>
              <a:rPr lang="en-US" b="1" dirty="0">
                <a:solidFill>
                  <a:srgbClr val="FFFF00"/>
                </a:solidFill>
              </a:rPr>
              <a:t>Poor or No Closing</a:t>
            </a:r>
            <a:r>
              <a:rPr lang="en-US" b="1" dirty="0"/>
              <a:t>.</a:t>
            </a:r>
            <a:r>
              <a:rPr lang="en-US" dirty="0"/>
              <a:t> “Catch you on the flip side” is too casual of a closing for most business emails.</a:t>
            </a:r>
          </a:p>
          <a:p>
            <a:r>
              <a:rPr lang="en-US" b="1" dirty="0">
                <a:solidFill>
                  <a:srgbClr val="FFFF00"/>
                </a:solidFill>
              </a:rPr>
              <a:t>Signature.</a:t>
            </a:r>
            <a:r>
              <a:rPr lang="en-US" dirty="0"/>
              <a:t> There's no signature for this email. If the team is a new one, they might wonder who the sender is.</a:t>
            </a:r>
          </a:p>
          <a:p>
            <a:endParaRPr lang="en-US" dirty="0"/>
          </a:p>
        </p:txBody>
      </p:sp>
    </p:spTree>
    <p:extLst>
      <p:ext uri="{BB962C8B-B14F-4D97-AF65-F5344CB8AC3E}">
        <p14:creationId xmlns="" xmlns:p14="http://schemas.microsoft.com/office/powerpoint/2010/main" val="2503943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905" y="0"/>
            <a:ext cx="10515600" cy="832513"/>
          </a:xfrm>
        </p:spPr>
        <p:txBody>
          <a:bodyPr/>
          <a:lstStyle/>
          <a:p>
            <a:r>
              <a:rPr lang="en-US" b="1" dirty="0" smtClean="0"/>
              <a:t>After the editing </a:t>
            </a:r>
            <a:endParaRPr lang="en-US" b="1" dirty="0"/>
          </a:p>
        </p:txBody>
      </p:sp>
      <p:pic>
        <p:nvPicPr>
          <p:cNvPr id="4" name="Content Placeholder 3"/>
          <p:cNvPicPr>
            <a:picLocks noGrp="1" noChangeAspect="1"/>
          </p:cNvPicPr>
          <p:nvPr>
            <p:ph idx="1"/>
          </p:nvPr>
        </p:nvPicPr>
        <p:blipFill rotWithShape="1">
          <a:blip r:embed="rId2">
            <a:extLst>
              <a:ext uri="{28A0092B-C50C-407E-A947-70E740481C1C}">
                <a14:useLocalDpi xmlns="" xmlns:a14="http://schemas.microsoft.com/office/drawing/2010/main" val="0"/>
              </a:ext>
            </a:extLst>
          </a:blip>
          <a:srcRect l="29956" t="14814" r="37950" b="18693"/>
          <a:stretch/>
        </p:blipFill>
        <p:spPr>
          <a:xfrm>
            <a:off x="2702257" y="832513"/>
            <a:ext cx="7096836" cy="5540991"/>
          </a:xfrm>
        </p:spPr>
      </p:pic>
    </p:spTree>
    <p:extLst>
      <p:ext uri="{BB962C8B-B14F-4D97-AF65-F5344CB8AC3E}">
        <p14:creationId xmlns="" xmlns:p14="http://schemas.microsoft.com/office/powerpoint/2010/main" val="3773610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49" y="199282"/>
            <a:ext cx="10772775" cy="592288"/>
          </a:xfrm>
        </p:spPr>
        <p:txBody>
          <a:bodyPr>
            <a:noAutofit/>
          </a:bodyPr>
          <a:lstStyle/>
          <a:p>
            <a:r>
              <a:rPr lang="en-US" sz="3600" b="1" dirty="0" smtClean="0"/>
              <a:t>4.Problems with informal (sample) email </a:t>
            </a:r>
            <a:endParaRPr lang="en-US" sz="3600" b="1" dirty="0"/>
          </a:p>
        </p:txBody>
      </p:sp>
      <p:pic>
        <p:nvPicPr>
          <p:cNvPr id="4" name="Content Placeholder 3"/>
          <p:cNvPicPr>
            <a:picLocks noGrp="1" noChangeAspect="1"/>
          </p:cNvPicPr>
          <p:nvPr>
            <p:ph idx="1"/>
          </p:nvPr>
        </p:nvPicPr>
        <p:blipFill rotWithShape="1">
          <a:blip r:embed="rId2">
            <a:extLst>
              <a:ext uri="{28A0092B-C50C-407E-A947-70E740481C1C}">
                <a14:useLocalDpi xmlns="" xmlns:a14="http://schemas.microsoft.com/office/drawing/2010/main" val="0"/>
              </a:ext>
            </a:extLst>
          </a:blip>
          <a:srcRect l="30135" t="35005" r="38090" b="19347"/>
          <a:stretch/>
        </p:blipFill>
        <p:spPr>
          <a:xfrm>
            <a:off x="2715904" y="1282889"/>
            <a:ext cx="7055893" cy="5158853"/>
          </a:xfrm>
        </p:spPr>
      </p:pic>
    </p:spTree>
    <p:extLst>
      <p:ext uri="{BB962C8B-B14F-4D97-AF65-F5344CB8AC3E}">
        <p14:creationId xmlns="" xmlns:p14="http://schemas.microsoft.com/office/powerpoint/2010/main" val="2437149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141</TotalTime>
  <Words>339</Words>
  <Application>Microsoft Office PowerPoint</Application>
  <PresentationFormat>Custom</PresentationFormat>
  <Paragraphs>53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vt:lpstr>
      <vt:lpstr>Business email </vt:lpstr>
      <vt:lpstr>Steps to consider before and While writing an email</vt:lpstr>
      <vt:lpstr>1. Find Your Business Email Audience  </vt:lpstr>
      <vt:lpstr>Slide 4</vt:lpstr>
      <vt:lpstr>2. Know the Structure of a Business Email  </vt:lpstr>
      <vt:lpstr>3. The Problem With formal (sample) Email  </vt:lpstr>
      <vt:lpstr>Issues with the formal (sample) email </vt:lpstr>
      <vt:lpstr>After the editing </vt:lpstr>
      <vt:lpstr>4.Problems with informal (sample) email </vt:lpstr>
      <vt:lpstr>Issues with the informal (sample) email </vt:lpstr>
      <vt:lpstr>After the editing </vt:lpstr>
      <vt:lpstr>Slide 12</vt:lpstr>
      <vt:lpstr>Activity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email</dc:title>
  <dc:creator>Javeria Ali</dc:creator>
  <cp:lastModifiedBy>dellpc</cp:lastModifiedBy>
  <cp:revision>16</cp:revision>
  <dcterms:created xsi:type="dcterms:W3CDTF">2020-01-18T03:25:34Z</dcterms:created>
  <dcterms:modified xsi:type="dcterms:W3CDTF">2022-06-05T04:23:26Z</dcterms:modified>
</cp:coreProperties>
</file>