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80" r:id="rId4"/>
    <p:sldId id="283" r:id="rId5"/>
    <p:sldId id="271" r:id="rId6"/>
    <p:sldId id="272" r:id="rId7"/>
    <p:sldId id="275" r:id="rId8"/>
    <p:sldId id="276" r:id="rId9"/>
    <p:sldId id="277" r:id="rId10"/>
    <p:sldId id="279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D99B4-C86C-4068-8943-8DC2950F33C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E26063-D979-413F-8092-B61176F9CA27}">
      <dgm:prSet phldrT="[Text]" custT="1"/>
      <dgm:spPr/>
      <dgm:t>
        <a:bodyPr/>
        <a:lstStyle/>
        <a:p>
          <a:r>
            <a:rPr lang="en-US" sz="2000" b="1" spc="-350" dirty="0" smtClean="0">
              <a:solidFill>
                <a:schemeClr val="bg1"/>
              </a:solidFill>
              <a:latin typeface="Arial"/>
              <a:cs typeface="Arial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Analysis papers to examine related theories.</a:t>
          </a:r>
          <a:endParaRPr lang="en-US" sz="2000" b="1" dirty="0">
            <a:solidFill>
              <a:schemeClr val="bg1"/>
            </a:solidFill>
          </a:endParaRPr>
        </a:p>
      </dgm:t>
    </dgm:pt>
    <dgm:pt modelId="{1CB5FAC1-1A11-44C2-B817-DD939CC95F7D}" type="parTrans" cxnId="{44447916-5A2F-4D6D-ABE5-D6B8E80A6ADF}">
      <dgm:prSet/>
      <dgm:spPr/>
      <dgm:t>
        <a:bodyPr/>
        <a:lstStyle/>
        <a:p>
          <a:endParaRPr lang="en-US"/>
        </a:p>
      </dgm:t>
    </dgm:pt>
    <dgm:pt modelId="{9B992C94-0FD5-4775-8E47-23B6C37764FF}" type="sibTrans" cxnId="{44447916-5A2F-4D6D-ABE5-D6B8E80A6ADF}">
      <dgm:prSet/>
      <dgm:spPr/>
      <dgm:t>
        <a:bodyPr/>
        <a:lstStyle/>
        <a:p>
          <a:endParaRPr lang="en-US"/>
        </a:p>
      </dgm:t>
    </dgm:pt>
    <dgm:pt modelId="{4E8B112D-C46E-49EE-972C-FFC69469E55E}">
      <dgm:prSet phldrT="[Text]" custT="1"/>
      <dgm:spPr/>
      <dgm:t>
        <a:bodyPr/>
        <a:lstStyle/>
        <a:p>
          <a:r>
            <a:rPr lang="en-US" sz="2000" b="1" spc="-5" dirty="0" smtClean="0">
              <a:solidFill>
                <a:schemeClr val="bg1"/>
              </a:solidFill>
              <a:latin typeface="Times New Roman"/>
              <a:cs typeface="Times New Roman"/>
            </a:rPr>
            <a:t>Argument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papers to compare </a:t>
          </a:r>
          <a:r>
            <a:rPr lang="en-US" sz="2000" b="1" spc="-5" dirty="0" smtClean="0">
              <a:solidFill>
                <a:schemeClr val="bg1"/>
              </a:solidFill>
              <a:latin typeface="Times New Roman"/>
              <a:cs typeface="Times New Roman"/>
            </a:rPr>
            <a:t>differing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views and support </a:t>
          </a:r>
          <a:r>
            <a:rPr lang="en-US" sz="2000" b="1" spc="-740" dirty="0" smtClean="0">
              <a:solidFill>
                <a:schemeClr val="bg1"/>
              </a:solidFill>
              <a:latin typeface="Times New Roman"/>
              <a:cs typeface="Times New Roman"/>
            </a:rPr>
            <a:t>a 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coherent</a:t>
          </a:r>
          <a:r>
            <a:rPr lang="en-US" sz="2000" b="1" spc="-55" dirty="0" smtClean="0">
              <a:solidFill>
                <a:schemeClr val="bg1"/>
              </a:solidFill>
              <a:latin typeface="Times New Roman"/>
              <a:cs typeface="Times New Roman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claim.</a:t>
          </a:r>
          <a:endParaRPr lang="en-US" sz="2000" b="1" dirty="0">
            <a:solidFill>
              <a:schemeClr val="bg1"/>
            </a:solidFill>
          </a:endParaRPr>
        </a:p>
      </dgm:t>
    </dgm:pt>
    <dgm:pt modelId="{7F9EA3BA-E4CB-40E0-8635-7BD5A41C21CD}" type="parTrans" cxnId="{BC57463E-7851-4306-8D00-D0D30177D3A2}">
      <dgm:prSet/>
      <dgm:spPr/>
      <dgm:t>
        <a:bodyPr/>
        <a:lstStyle/>
        <a:p>
          <a:endParaRPr lang="en-US"/>
        </a:p>
      </dgm:t>
    </dgm:pt>
    <dgm:pt modelId="{D504520D-F607-442E-A73E-92131A094649}" type="sibTrans" cxnId="{BC57463E-7851-4306-8D00-D0D30177D3A2}">
      <dgm:prSet/>
      <dgm:spPr/>
      <dgm:t>
        <a:bodyPr/>
        <a:lstStyle/>
        <a:p>
          <a:endParaRPr lang="en-US"/>
        </a:p>
      </dgm:t>
    </dgm:pt>
    <dgm:pt modelId="{9C0D7FF8-3964-4139-871C-53A17471D576}">
      <dgm:prSet phldrT="[Text]" custT="1"/>
      <dgm:spPr/>
      <dgm:t>
        <a:bodyPr/>
        <a:lstStyle/>
        <a:p>
          <a:r>
            <a:rPr lang="en-US" sz="2000" b="1" spc="-370" dirty="0" smtClean="0">
              <a:solidFill>
                <a:schemeClr val="bg1"/>
              </a:solidFill>
              <a:latin typeface="Arial"/>
              <a:cs typeface="Arial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Business reports to examine </a:t>
          </a:r>
          <a:r>
            <a:rPr lang="en-US" sz="2000" b="1" spc="-5" dirty="0" smtClean="0">
              <a:solidFill>
                <a:schemeClr val="bg1"/>
              </a:solidFill>
              <a:latin typeface="Times New Roman"/>
              <a:cs typeface="Times New Roman"/>
            </a:rPr>
            <a:t>differing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ideas and blend into </a:t>
          </a:r>
          <a:r>
            <a:rPr lang="en-US" sz="2000" b="1" spc="-755" dirty="0" smtClean="0">
              <a:solidFill>
                <a:schemeClr val="bg1"/>
              </a:solidFill>
              <a:latin typeface="Times New Roman"/>
              <a:cs typeface="Times New Roman"/>
            </a:rPr>
            <a:t>a 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coherent</a:t>
          </a:r>
          <a:r>
            <a:rPr lang="en-US" sz="2000" b="1" spc="-55" dirty="0" smtClean="0">
              <a:solidFill>
                <a:schemeClr val="bg1"/>
              </a:solidFill>
              <a:latin typeface="Times New Roman"/>
              <a:cs typeface="Times New Roman"/>
            </a:rPr>
            <a:t> </a:t>
          </a:r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plan.</a:t>
          </a:r>
          <a:endParaRPr lang="en-US" sz="2000" b="1" dirty="0">
            <a:solidFill>
              <a:schemeClr val="bg1"/>
            </a:solidFill>
          </a:endParaRPr>
        </a:p>
      </dgm:t>
    </dgm:pt>
    <dgm:pt modelId="{E30BEE43-1D4C-4176-981C-EC0DF85B15FC}" type="parTrans" cxnId="{B54A758F-3557-448B-8E18-95C65688CA65}">
      <dgm:prSet/>
      <dgm:spPr/>
      <dgm:t>
        <a:bodyPr/>
        <a:lstStyle/>
        <a:p>
          <a:endParaRPr lang="en-US"/>
        </a:p>
      </dgm:t>
    </dgm:pt>
    <dgm:pt modelId="{418D9F6C-37FD-41C0-82E9-7372925925E2}" type="sibTrans" cxnId="{B54A758F-3557-448B-8E18-95C65688CA65}">
      <dgm:prSet/>
      <dgm:spPr/>
      <dgm:t>
        <a:bodyPr/>
        <a:lstStyle/>
        <a:p>
          <a:endParaRPr lang="en-US"/>
        </a:p>
      </dgm:t>
    </dgm:pt>
    <dgm:pt modelId="{F8FED79B-075D-414F-9E8F-D82E786A0EB0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Times New Roman"/>
              <a:cs typeface="Times New Roman"/>
            </a:rPr>
            <a:t>Research papers to incorporate multiple sources.</a:t>
          </a:r>
          <a:endParaRPr lang="en-US" sz="2000" b="1" dirty="0">
            <a:solidFill>
              <a:schemeClr val="bg1"/>
            </a:solidFill>
          </a:endParaRPr>
        </a:p>
      </dgm:t>
    </dgm:pt>
    <dgm:pt modelId="{D91C0174-A99A-4E6D-9D86-F71D5ADBF311}" type="parTrans" cxnId="{30BCE7B0-88CA-4195-A2EB-E19834D81F1E}">
      <dgm:prSet/>
      <dgm:spPr/>
      <dgm:t>
        <a:bodyPr/>
        <a:lstStyle/>
        <a:p>
          <a:endParaRPr lang="en-US"/>
        </a:p>
      </dgm:t>
    </dgm:pt>
    <dgm:pt modelId="{AE101C74-6DC6-4A08-85BF-04D32151B129}" type="sibTrans" cxnId="{30BCE7B0-88CA-4195-A2EB-E19834D81F1E}">
      <dgm:prSet/>
      <dgm:spPr/>
      <dgm:t>
        <a:bodyPr/>
        <a:lstStyle/>
        <a:p>
          <a:endParaRPr lang="en-US"/>
        </a:p>
      </dgm:t>
    </dgm:pt>
    <dgm:pt modelId="{3D5079D8-16DC-4B9E-99CA-1E843C78537E}" type="pres">
      <dgm:prSet presAssocID="{ECDD99B4-C86C-4068-8943-8DC2950F33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7410A2-AAEB-4F0C-A6CD-5DBFD3A1384F}" type="pres">
      <dgm:prSet presAssocID="{2AE26063-D979-413F-8092-B61176F9CA27}" presName="parentLin" presStyleCnt="0"/>
      <dgm:spPr/>
    </dgm:pt>
    <dgm:pt modelId="{BCF9D7EC-D654-4DEB-B51C-5BC42C56D1B1}" type="pres">
      <dgm:prSet presAssocID="{2AE26063-D979-413F-8092-B61176F9CA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D7C5E1D-1DC6-4108-AF07-DD9BAE7AB724}" type="pres">
      <dgm:prSet presAssocID="{2AE26063-D979-413F-8092-B61176F9CA27}" presName="parentText" presStyleLbl="node1" presStyleIdx="0" presStyleCnt="4" custScaleY="1633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2275A-3DD1-4CDA-BAFA-F635EC7246DC}" type="pres">
      <dgm:prSet presAssocID="{2AE26063-D979-413F-8092-B61176F9CA27}" presName="negativeSpace" presStyleCnt="0"/>
      <dgm:spPr/>
    </dgm:pt>
    <dgm:pt modelId="{AD98CB19-D9B0-4971-A885-EB39617F4DE5}" type="pres">
      <dgm:prSet presAssocID="{2AE26063-D979-413F-8092-B61176F9CA27}" presName="childText" presStyleLbl="conFgAcc1" presStyleIdx="0" presStyleCnt="4">
        <dgm:presLayoutVars>
          <dgm:bulletEnabled val="1"/>
        </dgm:presLayoutVars>
      </dgm:prSet>
      <dgm:spPr/>
    </dgm:pt>
    <dgm:pt modelId="{1D2848D8-04AF-4642-A447-E4DD7E28E4A9}" type="pres">
      <dgm:prSet presAssocID="{9B992C94-0FD5-4775-8E47-23B6C37764FF}" presName="spaceBetweenRectangles" presStyleCnt="0"/>
      <dgm:spPr/>
    </dgm:pt>
    <dgm:pt modelId="{22B06F33-240E-49F2-AB0C-2CCCEE53FED7}" type="pres">
      <dgm:prSet presAssocID="{F8FED79B-075D-414F-9E8F-D82E786A0EB0}" presName="parentLin" presStyleCnt="0"/>
      <dgm:spPr/>
    </dgm:pt>
    <dgm:pt modelId="{715B35CC-01E9-4C5A-822F-21DCB5A8D6CF}" type="pres">
      <dgm:prSet presAssocID="{F8FED79B-075D-414F-9E8F-D82E786A0EB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899B81C-9BC6-42BB-8DA3-3A0AAF7717F5}" type="pres">
      <dgm:prSet presAssocID="{F8FED79B-075D-414F-9E8F-D82E786A0EB0}" presName="parentText" presStyleLbl="node1" presStyleIdx="1" presStyleCnt="4" custScaleY="161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216D9-C4B4-40C6-8178-95E1C0B84C18}" type="pres">
      <dgm:prSet presAssocID="{F8FED79B-075D-414F-9E8F-D82E786A0EB0}" presName="negativeSpace" presStyleCnt="0"/>
      <dgm:spPr/>
    </dgm:pt>
    <dgm:pt modelId="{6C60E970-0CDF-44ED-B6DF-65F989ADA411}" type="pres">
      <dgm:prSet presAssocID="{F8FED79B-075D-414F-9E8F-D82E786A0EB0}" presName="childText" presStyleLbl="conFgAcc1" presStyleIdx="1" presStyleCnt="4">
        <dgm:presLayoutVars>
          <dgm:bulletEnabled val="1"/>
        </dgm:presLayoutVars>
      </dgm:prSet>
      <dgm:spPr/>
    </dgm:pt>
    <dgm:pt modelId="{81C59F13-6C6E-4294-9B16-692A5ECA8951}" type="pres">
      <dgm:prSet presAssocID="{AE101C74-6DC6-4A08-85BF-04D32151B129}" presName="spaceBetweenRectangles" presStyleCnt="0"/>
      <dgm:spPr/>
    </dgm:pt>
    <dgm:pt modelId="{6BF1599E-0F06-469E-A3E9-FF87F7141B81}" type="pres">
      <dgm:prSet presAssocID="{4E8B112D-C46E-49EE-972C-FFC69469E55E}" presName="parentLin" presStyleCnt="0"/>
      <dgm:spPr/>
    </dgm:pt>
    <dgm:pt modelId="{85F5C7E7-727B-4316-B0C7-132F70702251}" type="pres">
      <dgm:prSet presAssocID="{4E8B112D-C46E-49EE-972C-FFC69469E55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900ADAB-5642-451F-946B-CCE6294151AB}" type="pres">
      <dgm:prSet presAssocID="{4E8B112D-C46E-49EE-972C-FFC69469E55E}" presName="parentText" presStyleLbl="node1" presStyleIdx="2" presStyleCnt="4" custScaleY="186810" custLinFactNeighborX="-2778" custLinFactNeighborY="-140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03992-B021-4AFC-9987-50FB49E9F9DF}" type="pres">
      <dgm:prSet presAssocID="{4E8B112D-C46E-49EE-972C-FFC69469E55E}" presName="negativeSpace" presStyleCnt="0"/>
      <dgm:spPr/>
    </dgm:pt>
    <dgm:pt modelId="{9F692A4C-77BD-4558-BDC0-D2481203389B}" type="pres">
      <dgm:prSet presAssocID="{4E8B112D-C46E-49EE-972C-FFC69469E55E}" presName="childText" presStyleLbl="conFgAcc1" presStyleIdx="2" presStyleCnt="4">
        <dgm:presLayoutVars>
          <dgm:bulletEnabled val="1"/>
        </dgm:presLayoutVars>
      </dgm:prSet>
      <dgm:spPr/>
    </dgm:pt>
    <dgm:pt modelId="{E98DCEEB-982D-48A6-A847-19EBBF4449CE}" type="pres">
      <dgm:prSet presAssocID="{D504520D-F607-442E-A73E-92131A094649}" presName="spaceBetweenRectangles" presStyleCnt="0"/>
      <dgm:spPr/>
    </dgm:pt>
    <dgm:pt modelId="{5C41B02A-D45F-4C00-A098-7FAB2E2C98BD}" type="pres">
      <dgm:prSet presAssocID="{9C0D7FF8-3964-4139-871C-53A17471D576}" presName="parentLin" presStyleCnt="0"/>
      <dgm:spPr/>
    </dgm:pt>
    <dgm:pt modelId="{C0837239-3090-4A5A-8436-6D2525F2EDE9}" type="pres">
      <dgm:prSet presAssocID="{9C0D7FF8-3964-4139-871C-53A17471D57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454493B-7DA7-40DD-8EC4-038C44F68054}" type="pres">
      <dgm:prSet presAssocID="{9C0D7FF8-3964-4139-871C-53A17471D576}" presName="parentText" presStyleLbl="node1" presStyleIdx="3" presStyleCnt="4" custScaleY="1779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7859F-82A3-444C-9B50-D0022807997A}" type="pres">
      <dgm:prSet presAssocID="{9C0D7FF8-3964-4139-871C-53A17471D576}" presName="negativeSpace" presStyleCnt="0"/>
      <dgm:spPr/>
    </dgm:pt>
    <dgm:pt modelId="{37235C11-A804-4E89-B557-638EDC893E71}" type="pres">
      <dgm:prSet presAssocID="{9C0D7FF8-3964-4139-871C-53A17471D5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96411A0-8A1D-458A-941C-FCCB1BF4D7C0}" type="presOf" srcId="{F8FED79B-075D-414F-9E8F-D82E786A0EB0}" destId="{715B35CC-01E9-4C5A-822F-21DCB5A8D6CF}" srcOrd="0" destOrd="0" presId="urn:microsoft.com/office/officeart/2005/8/layout/list1"/>
    <dgm:cxn modelId="{B54A758F-3557-448B-8E18-95C65688CA65}" srcId="{ECDD99B4-C86C-4068-8943-8DC2950F33C2}" destId="{9C0D7FF8-3964-4139-871C-53A17471D576}" srcOrd="3" destOrd="0" parTransId="{E30BEE43-1D4C-4176-981C-EC0DF85B15FC}" sibTransId="{418D9F6C-37FD-41C0-82E9-7372925925E2}"/>
    <dgm:cxn modelId="{BC57463E-7851-4306-8D00-D0D30177D3A2}" srcId="{ECDD99B4-C86C-4068-8943-8DC2950F33C2}" destId="{4E8B112D-C46E-49EE-972C-FFC69469E55E}" srcOrd="2" destOrd="0" parTransId="{7F9EA3BA-E4CB-40E0-8635-7BD5A41C21CD}" sibTransId="{D504520D-F607-442E-A73E-92131A094649}"/>
    <dgm:cxn modelId="{EC4E263F-70E6-48F8-9986-D8F591EEA09F}" type="presOf" srcId="{ECDD99B4-C86C-4068-8943-8DC2950F33C2}" destId="{3D5079D8-16DC-4B9E-99CA-1E843C78537E}" srcOrd="0" destOrd="0" presId="urn:microsoft.com/office/officeart/2005/8/layout/list1"/>
    <dgm:cxn modelId="{C59AFC86-D020-4792-8110-8B397E1462AE}" type="presOf" srcId="{9C0D7FF8-3964-4139-871C-53A17471D576}" destId="{F454493B-7DA7-40DD-8EC4-038C44F68054}" srcOrd="1" destOrd="0" presId="urn:microsoft.com/office/officeart/2005/8/layout/list1"/>
    <dgm:cxn modelId="{4DCFE513-C34D-4C63-A383-6FDFBB75B1C1}" type="presOf" srcId="{4E8B112D-C46E-49EE-972C-FFC69469E55E}" destId="{85F5C7E7-727B-4316-B0C7-132F70702251}" srcOrd="0" destOrd="0" presId="urn:microsoft.com/office/officeart/2005/8/layout/list1"/>
    <dgm:cxn modelId="{C95F2A24-C39C-4BB7-9B37-FD90EA6D5822}" type="presOf" srcId="{F8FED79B-075D-414F-9E8F-D82E786A0EB0}" destId="{2899B81C-9BC6-42BB-8DA3-3A0AAF7717F5}" srcOrd="1" destOrd="0" presId="urn:microsoft.com/office/officeart/2005/8/layout/list1"/>
    <dgm:cxn modelId="{B3F7868A-C7B3-4139-AFF0-3BFA2E57949B}" type="presOf" srcId="{9C0D7FF8-3964-4139-871C-53A17471D576}" destId="{C0837239-3090-4A5A-8436-6D2525F2EDE9}" srcOrd="0" destOrd="0" presId="urn:microsoft.com/office/officeart/2005/8/layout/list1"/>
    <dgm:cxn modelId="{745BE79C-06C2-4767-B8D4-991AD44465FE}" type="presOf" srcId="{4E8B112D-C46E-49EE-972C-FFC69469E55E}" destId="{C900ADAB-5642-451F-946B-CCE6294151AB}" srcOrd="1" destOrd="0" presId="urn:microsoft.com/office/officeart/2005/8/layout/list1"/>
    <dgm:cxn modelId="{44447916-5A2F-4D6D-ABE5-D6B8E80A6ADF}" srcId="{ECDD99B4-C86C-4068-8943-8DC2950F33C2}" destId="{2AE26063-D979-413F-8092-B61176F9CA27}" srcOrd="0" destOrd="0" parTransId="{1CB5FAC1-1A11-44C2-B817-DD939CC95F7D}" sibTransId="{9B992C94-0FD5-4775-8E47-23B6C37764FF}"/>
    <dgm:cxn modelId="{A7538B01-BCC2-47E2-B733-6B1F6BEF41E7}" type="presOf" srcId="{2AE26063-D979-413F-8092-B61176F9CA27}" destId="{BCF9D7EC-D654-4DEB-B51C-5BC42C56D1B1}" srcOrd="0" destOrd="0" presId="urn:microsoft.com/office/officeart/2005/8/layout/list1"/>
    <dgm:cxn modelId="{6B34F22D-047B-4D17-A49D-C77AB8266B74}" type="presOf" srcId="{2AE26063-D979-413F-8092-B61176F9CA27}" destId="{1D7C5E1D-1DC6-4108-AF07-DD9BAE7AB724}" srcOrd="1" destOrd="0" presId="urn:microsoft.com/office/officeart/2005/8/layout/list1"/>
    <dgm:cxn modelId="{30BCE7B0-88CA-4195-A2EB-E19834D81F1E}" srcId="{ECDD99B4-C86C-4068-8943-8DC2950F33C2}" destId="{F8FED79B-075D-414F-9E8F-D82E786A0EB0}" srcOrd="1" destOrd="0" parTransId="{D91C0174-A99A-4E6D-9D86-F71D5ADBF311}" sibTransId="{AE101C74-6DC6-4A08-85BF-04D32151B129}"/>
    <dgm:cxn modelId="{AF9E2655-9BC7-4417-839A-D96D91554413}" type="presParOf" srcId="{3D5079D8-16DC-4B9E-99CA-1E843C78537E}" destId="{407410A2-AAEB-4F0C-A6CD-5DBFD3A1384F}" srcOrd="0" destOrd="0" presId="urn:microsoft.com/office/officeart/2005/8/layout/list1"/>
    <dgm:cxn modelId="{8D66FFB4-F5C7-4C23-8E74-17A09E883DC6}" type="presParOf" srcId="{407410A2-AAEB-4F0C-A6CD-5DBFD3A1384F}" destId="{BCF9D7EC-D654-4DEB-B51C-5BC42C56D1B1}" srcOrd="0" destOrd="0" presId="urn:microsoft.com/office/officeart/2005/8/layout/list1"/>
    <dgm:cxn modelId="{099A62D8-B361-42EE-96E7-071DA9E45F70}" type="presParOf" srcId="{407410A2-AAEB-4F0C-A6CD-5DBFD3A1384F}" destId="{1D7C5E1D-1DC6-4108-AF07-DD9BAE7AB724}" srcOrd="1" destOrd="0" presId="urn:microsoft.com/office/officeart/2005/8/layout/list1"/>
    <dgm:cxn modelId="{4C70712D-3A28-4FC5-B32E-328940203474}" type="presParOf" srcId="{3D5079D8-16DC-4B9E-99CA-1E843C78537E}" destId="{D8C2275A-3DD1-4CDA-BAFA-F635EC7246DC}" srcOrd="1" destOrd="0" presId="urn:microsoft.com/office/officeart/2005/8/layout/list1"/>
    <dgm:cxn modelId="{C4EE9D4D-E7BF-45C7-9373-D3B0F98D312E}" type="presParOf" srcId="{3D5079D8-16DC-4B9E-99CA-1E843C78537E}" destId="{AD98CB19-D9B0-4971-A885-EB39617F4DE5}" srcOrd="2" destOrd="0" presId="urn:microsoft.com/office/officeart/2005/8/layout/list1"/>
    <dgm:cxn modelId="{B91C036F-E1B7-4FFD-B7F0-6155EE29985D}" type="presParOf" srcId="{3D5079D8-16DC-4B9E-99CA-1E843C78537E}" destId="{1D2848D8-04AF-4642-A447-E4DD7E28E4A9}" srcOrd="3" destOrd="0" presId="urn:microsoft.com/office/officeart/2005/8/layout/list1"/>
    <dgm:cxn modelId="{2E06FAD1-7F9B-4BD0-92D7-AC5EB713AEC7}" type="presParOf" srcId="{3D5079D8-16DC-4B9E-99CA-1E843C78537E}" destId="{22B06F33-240E-49F2-AB0C-2CCCEE53FED7}" srcOrd="4" destOrd="0" presId="urn:microsoft.com/office/officeart/2005/8/layout/list1"/>
    <dgm:cxn modelId="{B254AA6F-8D64-465E-B475-B32B9810C66D}" type="presParOf" srcId="{22B06F33-240E-49F2-AB0C-2CCCEE53FED7}" destId="{715B35CC-01E9-4C5A-822F-21DCB5A8D6CF}" srcOrd="0" destOrd="0" presId="urn:microsoft.com/office/officeart/2005/8/layout/list1"/>
    <dgm:cxn modelId="{CDC34E82-A858-4405-9E98-2EACC7ED5AC4}" type="presParOf" srcId="{22B06F33-240E-49F2-AB0C-2CCCEE53FED7}" destId="{2899B81C-9BC6-42BB-8DA3-3A0AAF7717F5}" srcOrd="1" destOrd="0" presId="urn:microsoft.com/office/officeart/2005/8/layout/list1"/>
    <dgm:cxn modelId="{179415A0-9024-4CFE-BA5B-0BC1D3068B2E}" type="presParOf" srcId="{3D5079D8-16DC-4B9E-99CA-1E843C78537E}" destId="{1F4216D9-C4B4-40C6-8178-95E1C0B84C18}" srcOrd="5" destOrd="0" presId="urn:microsoft.com/office/officeart/2005/8/layout/list1"/>
    <dgm:cxn modelId="{48785205-871E-460C-8241-6B5BB4C37F2D}" type="presParOf" srcId="{3D5079D8-16DC-4B9E-99CA-1E843C78537E}" destId="{6C60E970-0CDF-44ED-B6DF-65F989ADA411}" srcOrd="6" destOrd="0" presId="urn:microsoft.com/office/officeart/2005/8/layout/list1"/>
    <dgm:cxn modelId="{8DFAE2D5-25AB-434D-B713-3CAE61FEB6B4}" type="presParOf" srcId="{3D5079D8-16DC-4B9E-99CA-1E843C78537E}" destId="{81C59F13-6C6E-4294-9B16-692A5ECA8951}" srcOrd="7" destOrd="0" presId="urn:microsoft.com/office/officeart/2005/8/layout/list1"/>
    <dgm:cxn modelId="{083D557F-0202-436F-AEE9-79A3DE9C2C53}" type="presParOf" srcId="{3D5079D8-16DC-4B9E-99CA-1E843C78537E}" destId="{6BF1599E-0F06-469E-A3E9-FF87F7141B81}" srcOrd="8" destOrd="0" presId="urn:microsoft.com/office/officeart/2005/8/layout/list1"/>
    <dgm:cxn modelId="{A57205DB-3B18-4E44-ADE6-D68B10682335}" type="presParOf" srcId="{6BF1599E-0F06-469E-A3E9-FF87F7141B81}" destId="{85F5C7E7-727B-4316-B0C7-132F70702251}" srcOrd="0" destOrd="0" presId="urn:microsoft.com/office/officeart/2005/8/layout/list1"/>
    <dgm:cxn modelId="{686E221C-C325-48FA-B5B1-113AB2FD4FDB}" type="presParOf" srcId="{6BF1599E-0F06-469E-A3E9-FF87F7141B81}" destId="{C900ADAB-5642-451F-946B-CCE6294151AB}" srcOrd="1" destOrd="0" presId="urn:microsoft.com/office/officeart/2005/8/layout/list1"/>
    <dgm:cxn modelId="{7C7BAE7F-1E0D-4F7F-BB45-0B65B74DCD22}" type="presParOf" srcId="{3D5079D8-16DC-4B9E-99CA-1E843C78537E}" destId="{ECD03992-B021-4AFC-9987-50FB49E9F9DF}" srcOrd="9" destOrd="0" presId="urn:microsoft.com/office/officeart/2005/8/layout/list1"/>
    <dgm:cxn modelId="{36EC4BD8-F052-40EC-A0E9-6F40437E99CC}" type="presParOf" srcId="{3D5079D8-16DC-4B9E-99CA-1E843C78537E}" destId="{9F692A4C-77BD-4558-BDC0-D2481203389B}" srcOrd="10" destOrd="0" presId="urn:microsoft.com/office/officeart/2005/8/layout/list1"/>
    <dgm:cxn modelId="{344DFF94-1A53-4763-97B8-642FB6571B1F}" type="presParOf" srcId="{3D5079D8-16DC-4B9E-99CA-1E843C78537E}" destId="{E98DCEEB-982D-48A6-A847-19EBBF4449CE}" srcOrd="11" destOrd="0" presId="urn:microsoft.com/office/officeart/2005/8/layout/list1"/>
    <dgm:cxn modelId="{D3BF1953-47D6-486E-BE7C-9FEC51C2A68B}" type="presParOf" srcId="{3D5079D8-16DC-4B9E-99CA-1E843C78537E}" destId="{5C41B02A-D45F-4C00-A098-7FAB2E2C98BD}" srcOrd="12" destOrd="0" presId="urn:microsoft.com/office/officeart/2005/8/layout/list1"/>
    <dgm:cxn modelId="{A4D2D889-248F-4D60-8EDB-99FCADD10AF1}" type="presParOf" srcId="{5C41B02A-D45F-4C00-A098-7FAB2E2C98BD}" destId="{C0837239-3090-4A5A-8436-6D2525F2EDE9}" srcOrd="0" destOrd="0" presId="urn:microsoft.com/office/officeart/2005/8/layout/list1"/>
    <dgm:cxn modelId="{9ECF3AF6-342B-4F89-B6FD-42C1CB793351}" type="presParOf" srcId="{5C41B02A-D45F-4C00-A098-7FAB2E2C98BD}" destId="{F454493B-7DA7-40DD-8EC4-038C44F68054}" srcOrd="1" destOrd="0" presId="urn:microsoft.com/office/officeart/2005/8/layout/list1"/>
    <dgm:cxn modelId="{565AAE54-CB83-448E-9628-1829469E8E1B}" type="presParOf" srcId="{3D5079D8-16DC-4B9E-99CA-1E843C78537E}" destId="{ACF7859F-82A3-444C-9B50-D0022807997A}" srcOrd="13" destOrd="0" presId="urn:microsoft.com/office/officeart/2005/8/layout/list1"/>
    <dgm:cxn modelId="{86E37A53-784D-44B5-844B-79542AB72C80}" type="presParOf" srcId="{3D5079D8-16DC-4B9E-99CA-1E843C78537E}" destId="{37235C11-A804-4E89-B557-638EDC893E71}" srcOrd="14" destOrd="0" presId="urn:microsoft.com/office/officeart/2005/8/layout/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35373-D573-4EDD-9E1F-EC8F7F3753B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E90E59-2658-4839-A7B9-7B764E2BED8B}">
      <dgm:prSet phldrT="[Text]"/>
      <dgm:spPr/>
      <dgm:t>
        <a:bodyPr/>
        <a:lstStyle/>
        <a:p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 </a:t>
          </a:r>
          <a:r>
            <a:rPr lang="en-US" b="1" spc="-10" dirty="0" smtClean="0">
              <a:solidFill>
                <a:schemeClr val="bg1"/>
              </a:solidFill>
              <a:latin typeface="Times New Roman"/>
              <a:cs typeface="Times New Roman"/>
            </a:rPr>
            <a:t>strong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and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supportable thesis</a:t>
          </a:r>
          <a:endParaRPr lang="en-US" dirty="0">
            <a:solidFill>
              <a:schemeClr val="bg1"/>
            </a:solidFill>
          </a:endParaRPr>
        </a:p>
      </dgm:t>
    </dgm:pt>
    <dgm:pt modelId="{5DE9076F-E57F-46CB-8158-ED4D3AF8453C}" type="parTrans" cxnId="{8FEE64B2-939A-4974-8E87-9CFF67E1C67F}">
      <dgm:prSet/>
      <dgm:spPr/>
      <dgm:t>
        <a:bodyPr/>
        <a:lstStyle/>
        <a:p>
          <a:endParaRPr lang="en-US"/>
        </a:p>
      </dgm:t>
    </dgm:pt>
    <dgm:pt modelId="{71523C96-9DB4-4611-BBE1-001BC4BEA161}" type="sibTrans" cxnId="{8FEE64B2-939A-4974-8E87-9CFF67E1C67F}">
      <dgm:prSet/>
      <dgm:spPr/>
      <dgm:t>
        <a:bodyPr/>
        <a:lstStyle/>
        <a:p>
          <a:endParaRPr lang="en-US"/>
        </a:p>
      </dgm:t>
    </dgm:pt>
    <dgm:pt modelId="{AEE7A240-11F9-4DB7-97D6-EE6E24C1E54B}">
      <dgm:prSet phldrT="[Text]"/>
      <dgm:spPr/>
      <dgm:t>
        <a:bodyPr/>
        <a:lstStyle/>
        <a:p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 depth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of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discussion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and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effectiveness </a:t>
          </a:r>
          <a:r>
            <a:rPr lang="en-US" b="1" dirty="0" smtClean="0">
              <a:solidFill>
                <a:schemeClr val="bg1"/>
              </a:solidFill>
              <a:latin typeface="Times New Roman"/>
              <a:cs typeface="Times New Roman"/>
            </a:rPr>
            <a:t>of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argument</a:t>
          </a:r>
          <a:endParaRPr lang="en-US" dirty="0">
            <a:solidFill>
              <a:schemeClr val="bg1"/>
            </a:solidFill>
          </a:endParaRPr>
        </a:p>
      </dgm:t>
    </dgm:pt>
    <dgm:pt modelId="{43D436BE-2542-4A29-959B-AF6677CB10ED}" type="parTrans" cxnId="{74FF210B-193E-402B-8FF2-D4D05EAB5A19}">
      <dgm:prSet/>
      <dgm:spPr/>
      <dgm:t>
        <a:bodyPr/>
        <a:lstStyle/>
        <a:p>
          <a:endParaRPr lang="en-US"/>
        </a:p>
      </dgm:t>
    </dgm:pt>
    <dgm:pt modelId="{F95AD903-38DC-40B9-BBBF-E6FEBCF33A65}" type="sibTrans" cxnId="{74FF210B-193E-402B-8FF2-D4D05EAB5A19}">
      <dgm:prSet/>
      <dgm:spPr/>
      <dgm:t>
        <a:bodyPr/>
        <a:lstStyle/>
        <a:p>
          <a:endParaRPr lang="en-US"/>
        </a:p>
      </dgm:t>
    </dgm:pt>
    <dgm:pt modelId="{6DC7D55A-5A75-4A67-BB76-A3A731C18782}">
      <dgm:prSet phldrT="[Text]"/>
      <dgm:spPr/>
      <dgm:t>
        <a:bodyPr/>
        <a:lstStyle/>
        <a:p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A </a:t>
          </a:r>
          <a:r>
            <a:rPr lang="en-US" b="1" spc="-10" dirty="0" smtClean="0">
              <a:solidFill>
                <a:schemeClr val="bg1"/>
              </a:solidFill>
              <a:latin typeface="Times New Roman"/>
              <a:cs typeface="Times New Roman"/>
            </a:rPr>
            <a:t>strong </a:t>
          </a:r>
          <a:r>
            <a:rPr lang="en-US" b="1" spc="-5" dirty="0" smtClean="0">
              <a:solidFill>
                <a:schemeClr val="bg1"/>
              </a:solidFill>
              <a:latin typeface="Times New Roman"/>
              <a:cs typeface="Times New Roman"/>
            </a:rPr>
            <a:t>conclusion</a:t>
          </a:r>
          <a:endParaRPr lang="en-US" dirty="0">
            <a:solidFill>
              <a:schemeClr val="bg1"/>
            </a:solidFill>
          </a:endParaRPr>
        </a:p>
      </dgm:t>
    </dgm:pt>
    <dgm:pt modelId="{331E688F-D8C5-4853-A932-F53C3DC83DD4}" type="parTrans" cxnId="{7410E00A-95BC-4C60-B5F7-7C3F1808E8C3}">
      <dgm:prSet/>
      <dgm:spPr/>
      <dgm:t>
        <a:bodyPr/>
        <a:lstStyle/>
        <a:p>
          <a:endParaRPr lang="en-US"/>
        </a:p>
      </dgm:t>
    </dgm:pt>
    <dgm:pt modelId="{7889E15A-0781-4400-BB33-5E68E32D75F0}" type="sibTrans" cxnId="{7410E00A-95BC-4C60-B5F7-7C3F1808E8C3}">
      <dgm:prSet/>
      <dgm:spPr/>
      <dgm:t>
        <a:bodyPr/>
        <a:lstStyle/>
        <a:p>
          <a:endParaRPr lang="en-US"/>
        </a:p>
      </dgm:t>
    </dgm:pt>
    <dgm:pt modelId="{EFA4679D-2F1C-4A73-B78E-C14A2DD81A43}" type="pres">
      <dgm:prSet presAssocID="{81A35373-D573-4EDD-9E1F-EC8F7F3753B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745559-5138-4081-BD1A-EADF6D2A7DB9}" type="pres">
      <dgm:prSet presAssocID="{23E90E59-2658-4839-A7B9-7B764E2BED8B}" presName="parentLin" presStyleCnt="0"/>
      <dgm:spPr/>
    </dgm:pt>
    <dgm:pt modelId="{D094040B-7E72-4130-B714-EDAB44C178B8}" type="pres">
      <dgm:prSet presAssocID="{23E90E59-2658-4839-A7B9-7B764E2BED8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C330FF-0DB5-4BC4-929E-2C7EC313E942}" type="pres">
      <dgm:prSet presAssocID="{23E90E59-2658-4839-A7B9-7B764E2BED8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CE2C6-F78E-4241-9512-0CEFA89A2471}" type="pres">
      <dgm:prSet presAssocID="{23E90E59-2658-4839-A7B9-7B764E2BED8B}" presName="negativeSpace" presStyleCnt="0"/>
      <dgm:spPr/>
    </dgm:pt>
    <dgm:pt modelId="{A704D63D-10C1-40B7-8C24-D44EBB872816}" type="pres">
      <dgm:prSet presAssocID="{23E90E59-2658-4839-A7B9-7B764E2BED8B}" presName="childText" presStyleLbl="conFgAcc1" presStyleIdx="0" presStyleCnt="3">
        <dgm:presLayoutVars>
          <dgm:bulletEnabled val="1"/>
        </dgm:presLayoutVars>
      </dgm:prSet>
      <dgm:spPr/>
    </dgm:pt>
    <dgm:pt modelId="{11A16A3F-69F2-4788-8DFB-3FB76D1A8B8F}" type="pres">
      <dgm:prSet presAssocID="{71523C96-9DB4-4611-BBE1-001BC4BEA161}" presName="spaceBetweenRectangles" presStyleCnt="0"/>
      <dgm:spPr/>
    </dgm:pt>
    <dgm:pt modelId="{17EDC157-436A-405C-B7EE-FAB1A0D43720}" type="pres">
      <dgm:prSet presAssocID="{AEE7A240-11F9-4DB7-97D6-EE6E24C1E54B}" presName="parentLin" presStyleCnt="0"/>
      <dgm:spPr/>
    </dgm:pt>
    <dgm:pt modelId="{EB6867B1-8800-4E4E-B307-EAFE15AD0FDE}" type="pres">
      <dgm:prSet presAssocID="{AEE7A240-11F9-4DB7-97D6-EE6E24C1E54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DB7C68F-0717-45E9-9DEA-4EB37BA3D3D6}" type="pres">
      <dgm:prSet presAssocID="{AEE7A240-11F9-4DB7-97D6-EE6E24C1E5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AC97-D954-4955-AD88-D0CDE88C5DD4}" type="pres">
      <dgm:prSet presAssocID="{AEE7A240-11F9-4DB7-97D6-EE6E24C1E54B}" presName="negativeSpace" presStyleCnt="0"/>
      <dgm:spPr/>
    </dgm:pt>
    <dgm:pt modelId="{2050936E-72AF-459F-B212-6AFA0AAAD896}" type="pres">
      <dgm:prSet presAssocID="{AEE7A240-11F9-4DB7-97D6-EE6E24C1E54B}" presName="childText" presStyleLbl="conFgAcc1" presStyleIdx="1" presStyleCnt="3">
        <dgm:presLayoutVars>
          <dgm:bulletEnabled val="1"/>
        </dgm:presLayoutVars>
      </dgm:prSet>
      <dgm:spPr/>
    </dgm:pt>
    <dgm:pt modelId="{B2DAE6A5-048A-44AB-8761-B64DC8BB7F19}" type="pres">
      <dgm:prSet presAssocID="{F95AD903-38DC-40B9-BBBF-E6FEBCF33A65}" presName="spaceBetweenRectangles" presStyleCnt="0"/>
      <dgm:spPr/>
    </dgm:pt>
    <dgm:pt modelId="{F64D1DDB-AEDE-4CE5-984F-C911E298D186}" type="pres">
      <dgm:prSet presAssocID="{6DC7D55A-5A75-4A67-BB76-A3A731C18782}" presName="parentLin" presStyleCnt="0"/>
      <dgm:spPr/>
    </dgm:pt>
    <dgm:pt modelId="{DA72545C-FAB6-423D-975F-5C31A78608D6}" type="pres">
      <dgm:prSet presAssocID="{6DC7D55A-5A75-4A67-BB76-A3A731C1878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5AB7A05-3583-4D5A-97EB-0A5B6BAFFE0C}" type="pres">
      <dgm:prSet presAssocID="{6DC7D55A-5A75-4A67-BB76-A3A731C187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91B18-684F-4BF9-AE7A-3FC162DE3EA9}" type="pres">
      <dgm:prSet presAssocID="{6DC7D55A-5A75-4A67-BB76-A3A731C18782}" presName="negativeSpace" presStyleCnt="0"/>
      <dgm:spPr/>
    </dgm:pt>
    <dgm:pt modelId="{835DC523-7D4E-48DD-9EBF-DD66376C7581}" type="pres">
      <dgm:prSet presAssocID="{6DC7D55A-5A75-4A67-BB76-A3A731C187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52648B-DEFB-4802-8695-DDFF482C40D0}" type="presOf" srcId="{AEE7A240-11F9-4DB7-97D6-EE6E24C1E54B}" destId="{8DB7C68F-0717-45E9-9DEA-4EB37BA3D3D6}" srcOrd="1" destOrd="0" presId="urn:microsoft.com/office/officeart/2005/8/layout/list1"/>
    <dgm:cxn modelId="{8FEE64B2-939A-4974-8E87-9CFF67E1C67F}" srcId="{81A35373-D573-4EDD-9E1F-EC8F7F3753B1}" destId="{23E90E59-2658-4839-A7B9-7B764E2BED8B}" srcOrd="0" destOrd="0" parTransId="{5DE9076F-E57F-46CB-8158-ED4D3AF8453C}" sibTransId="{71523C96-9DB4-4611-BBE1-001BC4BEA161}"/>
    <dgm:cxn modelId="{777DDB0E-5428-4BEE-8794-1BA4E96CEBB8}" type="presOf" srcId="{AEE7A240-11F9-4DB7-97D6-EE6E24C1E54B}" destId="{EB6867B1-8800-4E4E-B307-EAFE15AD0FDE}" srcOrd="0" destOrd="0" presId="urn:microsoft.com/office/officeart/2005/8/layout/list1"/>
    <dgm:cxn modelId="{7410E00A-95BC-4C60-B5F7-7C3F1808E8C3}" srcId="{81A35373-D573-4EDD-9E1F-EC8F7F3753B1}" destId="{6DC7D55A-5A75-4A67-BB76-A3A731C18782}" srcOrd="2" destOrd="0" parTransId="{331E688F-D8C5-4853-A932-F53C3DC83DD4}" sibTransId="{7889E15A-0781-4400-BB33-5E68E32D75F0}"/>
    <dgm:cxn modelId="{E8A640D3-2483-44D1-829E-8D8E7667D043}" type="presOf" srcId="{23E90E59-2658-4839-A7B9-7B764E2BED8B}" destId="{D094040B-7E72-4130-B714-EDAB44C178B8}" srcOrd="0" destOrd="0" presId="urn:microsoft.com/office/officeart/2005/8/layout/list1"/>
    <dgm:cxn modelId="{1916D7B1-B3FC-4974-9B19-C40CFF1C62E6}" type="presOf" srcId="{6DC7D55A-5A75-4A67-BB76-A3A731C18782}" destId="{B5AB7A05-3583-4D5A-97EB-0A5B6BAFFE0C}" srcOrd="1" destOrd="0" presId="urn:microsoft.com/office/officeart/2005/8/layout/list1"/>
    <dgm:cxn modelId="{74FF210B-193E-402B-8FF2-D4D05EAB5A19}" srcId="{81A35373-D573-4EDD-9E1F-EC8F7F3753B1}" destId="{AEE7A240-11F9-4DB7-97D6-EE6E24C1E54B}" srcOrd="1" destOrd="0" parTransId="{43D436BE-2542-4A29-959B-AF6677CB10ED}" sibTransId="{F95AD903-38DC-40B9-BBBF-E6FEBCF33A65}"/>
    <dgm:cxn modelId="{975E1A5B-30BD-48DE-890B-F05DE75ED4E6}" type="presOf" srcId="{6DC7D55A-5A75-4A67-BB76-A3A731C18782}" destId="{DA72545C-FAB6-423D-975F-5C31A78608D6}" srcOrd="0" destOrd="0" presId="urn:microsoft.com/office/officeart/2005/8/layout/list1"/>
    <dgm:cxn modelId="{BDF9B56A-AC34-401A-97FF-2FFF40166BC8}" type="presOf" srcId="{81A35373-D573-4EDD-9E1F-EC8F7F3753B1}" destId="{EFA4679D-2F1C-4A73-B78E-C14A2DD81A43}" srcOrd="0" destOrd="0" presId="urn:microsoft.com/office/officeart/2005/8/layout/list1"/>
    <dgm:cxn modelId="{B18DCB8B-4C1C-436E-B4F0-581A8BF11E11}" type="presOf" srcId="{23E90E59-2658-4839-A7B9-7B764E2BED8B}" destId="{FEC330FF-0DB5-4BC4-929E-2C7EC313E942}" srcOrd="1" destOrd="0" presId="urn:microsoft.com/office/officeart/2005/8/layout/list1"/>
    <dgm:cxn modelId="{F41D3FE1-7205-419A-9375-261825F3FC6D}" type="presParOf" srcId="{EFA4679D-2F1C-4A73-B78E-C14A2DD81A43}" destId="{BF745559-5138-4081-BD1A-EADF6D2A7DB9}" srcOrd="0" destOrd="0" presId="urn:microsoft.com/office/officeart/2005/8/layout/list1"/>
    <dgm:cxn modelId="{3AD743FF-AAFC-4D4E-A569-520EEDDD082D}" type="presParOf" srcId="{BF745559-5138-4081-BD1A-EADF6D2A7DB9}" destId="{D094040B-7E72-4130-B714-EDAB44C178B8}" srcOrd="0" destOrd="0" presId="urn:microsoft.com/office/officeart/2005/8/layout/list1"/>
    <dgm:cxn modelId="{9B47F106-4071-4EB8-BD93-2B47E7E44E37}" type="presParOf" srcId="{BF745559-5138-4081-BD1A-EADF6D2A7DB9}" destId="{FEC330FF-0DB5-4BC4-929E-2C7EC313E942}" srcOrd="1" destOrd="0" presId="urn:microsoft.com/office/officeart/2005/8/layout/list1"/>
    <dgm:cxn modelId="{0CBF9531-D0E6-4789-ACCB-4DA184424C30}" type="presParOf" srcId="{EFA4679D-2F1C-4A73-B78E-C14A2DD81A43}" destId="{7B4CE2C6-F78E-4241-9512-0CEFA89A2471}" srcOrd="1" destOrd="0" presId="urn:microsoft.com/office/officeart/2005/8/layout/list1"/>
    <dgm:cxn modelId="{E300C4D8-51BD-4E84-8292-5094D0512C04}" type="presParOf" srcId="{EFA4679D-2F1C-4A73-B78E-C14A2DD81A43}" destId="{A704D63D-10C1-40B7-8C24-D44EBB872816}" srcOrd="2" destOrd="0" presId="urn:microsoft.com/office/officeart/2005/8/layout/list1"/>
    <dgm:cxn modelId="{1C6C1446-DB50-4931-816A-4B88711F63CE}" type="presParOf" srcId="{EFA4679D-2F1C-4A73-B78E-C14A2DD81A43}" destId="{11A16A3F-69F2-4788-8DFB-3FB76D1A8B8F}" srcOrd="3" destOrd="0" presId="urn:microsoft.com/office/officeart/2005/8/layout/list1"/>
    <dgm:cxn modelId="{D6A5E58E-C647-479B-AE14-1418EF802A3C}" type="presParOf" srcId="{EFA4679D-2F1C-4A73-B78E-C14A2DD81A43}" destId="{17EDC157-436A-405C-B7EE-FAB1A0D43720}" srcOrd="4" destOrd="0" presId="urn:microsoft.com/office/officeart/2005/8/layout/list1"/>
    <dgm:cxn modelId="{B0A3BDD5-F3E3-4EC8-80BD-0EB93B858102}" type="presParOf" srcId="{17EDC157-436A-405C-B7EE-FAB1A0D43720}" destId="{EB6867B1-8800-4E4E-B307-EAFE15AD0FDE}" srcOrd="0" destOrd="0" presId="urn:microsoft.com/office/officeart/2005/8/layout/list1"/>
    <dgm:cxn modelId="{D3BBCC1B-D78A-45FC-BFDE-37A79FF0566F}" type="presParOf" srcId="{17EDC157-436A-405C-B7EE-FAB1A0D43720}" destId="{8DB7C68F-0717-45E9-9DEA-4EB37BA3D3D6}" srcOrd="1" destOrd="0" presId="urn:microsoft.com/office/officeart/2005/8/layout/list1"/>
    <dgm:cxn modelId="{957EF032-212A-469D-8FA2-E517A2C8B837}" type="presParOf" srcId="{EFA4679D-2F1C-4A73-B78E-C14A2DD81A43}" destId="{2D3CAC97-D954-4955-AD88-D0CDE88C5DD4}" srcOrd="5" destOrd="0" presId="urn:microsoft.com/office/officeart/2005/8/layout/list1"/>
    <dgm:cxn modelId="{8DAB1258-84D1-47A4-80B5-D986EC76514A}" type="presParOf" srcId="{EFA4679D-2F1C-4A73-B78E-C14A2DD81A43}" destId="{2050936E-72AF-459F-B212-6AFA0AAAD896}" srcOrd="6" destOrd="0" presId="urn:microsoft.com/office/officeart/2005/8/layout/list1"/>
    <dgm:cxn modelId="{1DBBD693-FED2-49EF-B78D-E7816F3E8024}" type="presParOf" srcId="{EFA4679D-2F1C-4A73-B78E-C14A2DD81A43}" destId="{B2DAE6A5-048A-44AB-8761-B64DC8BB7F19}" srcOrd="7" destOrd="0" presId="urn:microsoft.com/office/officeart/2005/8/layout/list1"/>
    <dgm:cxn modelId="{41E5944B-10A3-461C-925F-6CE193834EF9}" type="presParOf" srcId="{EFA4679D-2F1C-4A73-B78E-C14A2DD81A43}" destId="{F64D1DDB-AEDE-4CE5-984F-C911E298D186}" srcOrd="8" destOrd="0" presId="urn:microsoft.com/office/officeart/2005/8/layout/list1"/>
    <dgm:cxn modelId="{FB95F153-D7C1-4270-8D06-254841F7ED46}" type="presParOf" srcId="{F64D1DDB-AEDE-4CE5-984F-C911E298D186}" destId="{DA72545C-FAB6-423D-975F-5C31A78608D6}" srcOrd="0" destOrd="0" presId="urn:microsoft.com/office/officeart/2005/8/layout/list1"/>
    <dgm:cxn modelId="{813BD12D-27EA-4191-858B-A910CA2C28FE}" type="presParOf" srcId="{F64D1DDB-AEDE-4CE5-984F-C911E298D186}" destId="{B5AB7A05-3583-4D5A-97EB-0A5B6BAFFE0C}" srcOrd="1" destOrd="0" presId="urn:microsoft.com/office/officeart/2005/8/layout/list1"/>
    <dgm:cxn modelId="{7EA6999C-0893-4CB7-B8A6-BD7E5F809A3B}" type="presParOf" srcId="{EFA4679D-2F1C-4A73-B78E-C14A2DD81A43}" destId="{76691B18-684F-4BF9-AE7A-3FC162DE3EA9}" srcOrd="9" destOrd="0" presId="urn:microsoft.com/office/officeart/2005/8/layout/list1"/>
    <dgm:cxn modelId="{E13068E1-B8BA-4052-91E5-8299FD742658}" type="presParOf" srcId="{EFA4679D-2F1C-4A73-B78E-C14A2DD81A43}" destId="{835DC523-7D4E-48DD-9EBF-DD66376C7581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3303287"/>
            <a:ext cx="8824468" cy="1956946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7200" b="1" dirty="0">
                <a:latin typeface="Times New Roman"/>
                <a:cs typeface="Times New Roman"/>
              </a:rPr>
              <a:t>Synthesis</a:t>
            </a:r>
            <a:r>
              <a:rPr sz="7200" b="1" spc="-85" dirty="0">
                <a:latin typeface="Times New Roman"/>
                <a:cs typeface="Times New Roman"/>
              </a:rPr>
              <a:t> </a:t>
            </a:r>
            <a:r>
              <a:rPr sz="7200" b="1" spc="-5" dirty="0">
                <a:latin typeface="Times New Roman"/>
                <a:cs typeface="Times New Roman"/>
              </a:rPr>
              <a:t>writing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800" spc="-5" dirty="0">
                <a:latin typeface="Times New Roman"/>
                <a:cs typeface="Times New Roman"/>
              </a:rPr>
              <a:t>WRITING A SYNTHESIS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ESSAY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78" y="113538"/>
            <a:ext cx="1081542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8854" algn="l"/>
                <a:tab pos="4744085" algn="l"/>
              </a:tabLst>
            </a:pPr>
            <a:r>
              <a:rPr dirty="0">
                <a:solidFill>
                  <a:schemeClr val="bg1"/>
                </a:solidFill>
              </a:rPr>
              <a:t>Sample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outline	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	</a:t>
            </a:r>
            <a:r>
              <a:rPr spc="-5" dirty="0">
                <a:solidFill>
                  <a:schemeClr val="bg1"/>
                </a:solidFill>
              </a:rPr>
              <a:t>synthesis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essay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578" y="885571"/>
            <a:ext cx="11240135" cy="5672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 synthesis essay should be organized so that others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 the sources and evaluate</a:t>
            </a:r>
            <a:r>
              <a:rPr sz="22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comprehension of them and their presentation of specific data, themes,</a:t>
            </a:r>
            <a:r>
              <a:rPr sz="22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	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introduction (first</a:t>
            </a:r>
            <a:r>
              <a:rPr sz="22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paragraph)</a:t>
            </a:r>
            <a:endParaRPr sz="2200">
              <a:latin typeface="Times New Roman"/>
              <a:cs typeface="Times New Roman"/>
            </a:endParaRPr>
          </a:p>
          <a:p>
            <a:pPr marL="1118870" indent="-485140">
              <a:lnSpc>
                <a:spcPts val="2110"/>
              </a:lnSpc>
              <a:buAutoNum type="arabicPeriod"/>
              <a:tabLst>
                <a:tab pos="1118870" algn="l"/>
                <a:tab pos="1119505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Thesis sentence that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sums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up the focus of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sz="22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synthesis.</a:t>
            </a:r>
            <a:endParaRPr sz="2200">
              <a:latin typeface="Times New Roman"/>
              <a:cs typeface="Times New Roman"/>
            </a:endParaRPr>
          </a:p>
          <a:p>
            <a:pPr marL="1108075" indent="-474345">
              <a:lnSpc>
                <a:spcPts val="2110"/>
              </a:lnSpc>
              <a:buAutoNum type="arabicPeriod"/>
              <a:tabLst>
                <a:tab pos="1108075" algn="l"/>
                <a:tab pos="1108710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Also introduces the texts to be</a:t>
            </a:r>
            <a:r>
              <a:rPr sz="2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synthesized:</a:t>
            </a:r>
            <a:endParaRPr sz="2200">
              <a:latin typeface="Times New Roman"/>
              <a:cs typeface="Times New Roman"/>
            </a:endParaRPr>
          </a:p>
          <a:p>
            <a:pPr marL="1598930" lvl="1" indent="-406400">
              <a:lnSpc>
                <a:spcPts val="2115"/>
              </a:lnSpc>
              <a:buAutoNum type="romanLcParenBoth"/>
              <a:tabLst>
                <a:tab pos="1598930" algn="l"/>
                <a:tab pos="1599565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Gives the title of each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source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(following the citation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guidelines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of whatever</a:t>
            </a:r>
            <a:r>
              <a:rPr sz="22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style</a:t>
            </a:r>
            <a:endParaRPr sz="2200">
              <a:latin typeface="Times New Roman"/>
              <a:cs typeface="Times New Roman"/>
            </a:endParaRPr>
          </a:p>
          <a:p>
            <a:pPr marL="1612265">
              <a:lnSpc>
                <a:spcPts val="2115"/>
              </a:lnSpc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sheet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2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using);</a:t>
            </a:r>
            <a:endParaRPr sz="2200">
              <a:latin typeface="Times New Roman"/>
              <a:cs typeface="Times New Roman"/>
            </a:endParaRPr>
          </a:p>
          <a:p>
            <a:pPr marL="1676400" lvl="1" indent="-483870">
              <a:lnSpc>
                <a:spcPts val="2110"/>
              </a:lnSpc>
              <a:buAutoNum type="romanLcParenBoth" startAt="2"/>
              <a:tabLst>
                <a:tab pos="1676400" algn="l"/>
                <a:tab pos="1677035" algn="l"/>
              </a:tabLst>
            </a:pP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Provides the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name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sz="22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author;</a:t>
            </a:r>
            <a:endParaRPr sz="2200">
              <a:latin typeface="Times New Roman"/>
              <a:cs typeface="Times New Roman"/>
            </a:endParaRPr>
          </a:p>
          <a:p>
            <a:pPr marL="1612265" marR="846455" indent="-419100">
              <a:lnSpc>
                <a:spcPct val="80000"/>
              </a:lnSpc>
              <a:spcBef>
                <a:spcPts val="265"/>
              </a:spcBef>
              <a:tabLst>
                <a:tab pos="1676400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(ii)		Sometimes also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provides pertinent background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information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about the authors, 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about the texts to be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summarized,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or about the general topic from which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texts are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drawn.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	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body of a synthesis</a:t>
            </a:r>
            <a:r>
              <a:rPr sz="22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essay: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Each paragraph</a:t>
            </a:r>
            <a:r>
              <a:rPr sz="22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should: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470"/>
              </a:spcBef>
              <a:tabLst>
                <a:tab pos="634365" algn="l"/>
                <a:tab pos="1193165" algn="l"/>
              </a:tabLst>
            </a:pP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1.	Start with a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topic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sentence;</a:t>
            </a:r>
            <a:endParaRPr sz="2200">
              <a:latin typeface="Times New Roman"/>
              <a:cs typeface="Times New Roman"/>
            </a:endParaRPr>
          </a:p>
          <a:p>
            <a:pPr marL="1193165" indent="-559435">
              <a:lnSpc>
                <a:spcPts val="2115"/>
              </a:lnSpc>
              <a:buAutoNum type="arabicPeriod" startAt="2"/>
              <a:tabLst>
                <a:tab pos="1193165" algn="l"/>
                <a:tab pos="1193800" algn="l"/>
              </a:tabLst>
            </a:pP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Include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information from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more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than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one</a:t>
            </a:r>
            <a:r>
              <a:rPr sz="22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source;</a:t>
            </a:r>
            <a:endParaRPr sz="2200">
              <a:latin typeface="Times New Roman"/>
              <a:cs typeface="Times New Roman"/>
            </a:endParaRPr>
          </a:p>
          <a:p>
            <a:pPr marL="1193165" indent="-559435">
              <a:lnSpc>
                <a:spcPts val="2115"/>
              </a:lnSpc>
              <a:buAutoNum type="arabicPeriod" startAt="2"/>
              <a:tabLst>
                <a:tab pos="1193165" algn="l"/>
                <a:tab pos="1193800" algn="l"/>
              </a:tabLst>
            </a:pP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Indicate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names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sources;</a:t>
            </a:r>
            <a:endParaRPr sz="2200">
              <a:latin typeface="Times New Roman"/>
              <a:cs typeface="Times New Roman"/>
            </a:endParaRPr>
          </a:p>
          <a:p>
            <a:pPr marL="563880">
              <a:lnSpc>
                <a:spcPts val="2375"/>
              </a:lnSpc>
            </a:pPr>
            <a:r>
              <a:rPr sz="2200" spc="-5" smtClean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1750" spc="315" smtClean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1750" spc="315" dirty="0">
                <a:solidFill>
                  <a:srgbClr val="82B0E4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Conclusion.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115"/>
              </a:lnSpc>
              <a:tabLst>
                <a:tab pos="2625090" algn="l"/>
              </a:tabLst>
            </a:pPr>
            <a:r>
              <a:rPr sz="2200" spc="-20" dirty="0">
                <a:solidFill>
                  <a:srgbClr val="0D0D0D"/>
                </a:solidFill>
                <a:latin typeface="Times New Roman"/>
                <a:cs typeface="Times New Roman"/>
              </a:rPr>
              <a:t>Write</a:t>
            </a:r>
            <a:r>
              <a:rPr sz="2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2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concluding	paragraph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restates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thesis in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different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words </a:t>
            </a:r>
            <a:r>
              <a:rPr sz="22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summarizes</a:t>
            </a:r>
            <a:r>
              <a:rPr sz="22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themes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you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have found and the </a:t>
            </a:r>
            <a:r>
              <a:rPr sz="2200" dirty="0">
                <a:solidFill>
                  <a:srgbClr val="0D0D0D"/>
                </a:solidFill>
                <a:latin typeface="Times New Roman"/>
                <a:cs typeface="Times New Roman"/>
              </a:rPr>
              <a:t>ways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they connect to the overall</a:t>
            </a:r>
            <a:r>
              <a:rPr sz="2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Times New Roman"/>
                <a:cs typeface="Times New Roman"/>
              </a:rPr>
              <a:t>topic.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533400"/>
            <a:ext cx="443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bg1"/>
                </a:solidFill>
              </a:rPr>
              <a:t>What </a:t>
            </a:r>
            <a:r>
              <a:rPr sz="4400" spc="-10" dirty="0">
                <a:solidFill>
                  <a:schemeClr val="bg1"/>
                </a:solidFill>
              </a:rPr>
              <a:t>is</a:t>
            </a:r>
            <a:r>
              <a:rPr sz="4400" spc="-55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synthesis?</a:t>
            </a:r>
            <a:endParaRPr sz="440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981200"/>
            <a:ext cx="10659745" cy="31091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3200" smtClean="0">
                <a:solidFill>
                  <a:schemeClr val="bg1"/>
                </a:solidFill>
                <a:latin typeface="Times New Roman"/>
                <a:cs typeface="Times New Roman"/>
              </a:rPr>
              <a:t>written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discussion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incorporating </a:t>
            </a:r>
            <a:r>
              <a:rPr sz="3200" spc="-110" dirty="0">
                <a:solidFill>
                  <a:schemeClr val="bg1"/>
                </a:solidFill>
                <a:latin typeface="Times New Roman"/>
                <a:cs typeface="Times New Roman"/>
              </a:rPr>
              <a:t>support  </a:t>
            </a:r>
            <a:r>
              <a:rPr sz="3200" spc="-15" dirty="0">
                <a:solidFill>
                  <a:schemeClr val="bg1"/>
                </a:solidFill>
                <a:latin typeface="Times New Roman"/>
                <a:cs typeface="Times New Roman"/>
              </a:rPr>
              <a:t>from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several </a:t>
            </a:r>
            <a:r>
              <a:rPr sz="3200" spc="-10" dirty="0">
                <a:solidFill>
                  <a:schemeClr val="bg1"/>
                </a:solidFill>
                <a:latin typeface="Times New Roman"/>
                <a:cs typeface="Times New Roman"/>
              </a:rPr>
              <a:t>sources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sz="3200" spc="-5">
                <a:solidFill>
                  <a:schemeClr val="bg1"/>
                </a:solidFill>
                <a:latin typeface="Times New Roman"/>
                <a:cs typeface="Times New Roman"/>
              </a:rPr>
              <a:t>differing </a:t>
            </a:r>
            <a:r>
              <a:rPr sz="3200" smtClean="0">
                <a:solidFill>
                  <a:schemeClr val="bg1"/>
                </a:solidFill>
                <a:latin typeface="Times New Roman"/>
                <a:cs typeface="Times New Roman"/>
              </a:rPr>
              <a:t>views. </a:t>
            </a:r>
            <a:endParaRPr lang="en-US" sz="320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3200" spc="-5" smtClean="0">
                <a:solidFill>
                  <a:schemeClr val="bg1"/>
                </a:solidFill>
                <a:latin typeface="Times New Roman"/>
                <a:cs typeface="Times New Roman"/>
              </a:rPr>
              <a:t>xamine</a:t>
            </a: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3200" spc="-5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variety of </a:t>
            </a:r>
            <a:r>
              <a:rPr sz="3200">
                <a:solidFill>
                  <a:schemeClr val="bg1"/>
                </a:solidFill>
                <a:latin typeface="Times New Roman"/>
                <a:cs typeface="Times New Roman"/>
              </a:rPr>
              <a:t>sources </a:t>
            </a:r>
            <a:r>
              <a:rPr sz="3200" smtClean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identify 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their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relationship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to your</a:t>
            </a:r>
            <a:r>
              <a:rPr sz="3200" spc="-1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thesis.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32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Insightful </a:t>
            </a:r>
            <a:r>
              <a:rPr sz="3200" spc="-5" smtClean="0">
                <a:solidFill>
                  <a:schemeClr val="bg1"/>
                </a:solidFill>
                <a:latin typeface="Times New Roman"/>
                <a:cs typeface="Times New Roman"/>
              </a:rPr>
              <a:t>connection </a:t>
            </a:r>
            <a:r>
              <a:rPr sz="3200" spc="-100" dirty="0">
                <a:solidFill>
                  <a:schemeClr val="bg1"/>
                </a:solidFill>
                <a:latin typeface="Times New Roman"/>
                <a:cs typeface="Times New Roman"/>
              </a:rPr>
              <a:t>between  </a:t>
            </a:r>
            <a:r>
              <a:rPr sz="3200" spc="-10" dirty="0">
                <a:solidFill>
                  <a:schemeClr val="bg1"/>
                </a:solidFill>
                <a:latin typeface="Times New Roman"/>
                <a:cs typeface="Times New Roman"/>
              </a:rPr>
              <a:t>different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materials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by the identification of common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themes </a:t>
            </a:r>
            <a:r>
              <a:rPr sz="3200" spc="-10">
                <a:solidFill>
                  <a:schemeClr val="bg1"/>
                </a:solidFill>
                <a:latin typeface="Times New Roman"/>
                <a:cs typeface="Times New Roman"/>
              </a:rPr>
              <a:t>or  </a:t>
            </a:r>
            <a:r>
              <a:rPr sz="3200" smtClean="0">
                <a:solidFill>
                  <a:schemeClr val="bg1"/>
                </a:solidFill>
                <a:latin typeface="Times New Roman"/>
                <a:cs typeface="Times New Roman"/>
              </a:rPr>
              <a:t>traits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in different sources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20" smtClean="0">
                <a:solidFill>
                  <a:schemeClr val="bg1"/>
                </a:solidFill>
              </a:rPr>
              <a:t>Where is </a:t>
            </a:r>
            <a:r>
              <a:rPr smtClean="0">
                <a:solidFill>
                  <a:schemeClr val="bg1"/>
                </a:solidFill>
              </a:rPr>
              <a:t>synthesis used?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-15" smtClean="0">
                <a:solidFill>
                  <a:schemeClr val="bg1"/>
                </a:solidFill>
              </a:rPr>
              <a:t>Strong </a:t>
            </a:r>
            <a:r>
              <a:rPr smtClean="0">
                <a:solidFill>
                  <a:schemeClr val="bg1"/>
                </a:solidFill>
              </a:rPr>
              <a:t>synthesis essay</a:t>
            </a:r>
            <a:r>
              <a:rPr spc="-65" smtClean="0">
                <a:solidFill>
                  <a:schemeClr val="bg1"/>
                </a:solidFill>
              </a:rPr>
              <a:t> </a:t>
            </a:r>
            <a:r>
              <a:rPr spc="-10" smtClean="0">
                <a:solidFill>
                  <a:schemeClr val="bg1"/>
                </a:solidFill>
              </a:rPr>
              <a:t>provides: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59823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7620" algn="l"/>
              </a:tabLst>
            </a:pPr>
            <a:r>
              <a:rPr>
                <a:solidFill>
                  <a:schemeClr val="bg1"/>
                </a:solidFill>
              </a:rPr>
              <a:t>Step </a:t>
            </a:r>
            <a:r>
              <a:rPr smtClean="0">
                <a:solidFill>
                  <a:schemeClr val="bg1"/>
                </a:solidFill>
              </a:rPr>
              <a:t>One: </a:t>
            </a:r>
            <a:r>
              <a:rPr spc="-20" smtClean="0">
                <a:solidFill>
                  <a:schemeClr val="bg1"/>
                </a:solidFill>
              </a:rPr>
              <a:t>Before</a:t>
            </a:r>
            <a:r>
              <a:rPr spc="-120" smtClean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45057"/>
            <a:ext cx="10530205" cy="2681503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buFont typeface="Wingdings" pitchFamily="2" charset="2"/>
              <a:buChar char="v"/>
            </a:pP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Collect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your sources on the</a:t>
            </a:r>
            <a:r>
              <a:rPr sz="2800" spc="-3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sz="2800" spc="-25" smtClean="0">
                <a:solidFill>
                  <a:srgbClr val="0D0D0D"/>
                </a:solidFill>
                <a:latin typeface="Times New Roman"/>
                <a:cs typeface="Times New Roman"/>
              </a:rPr>
              <a:t>Write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brief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summary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</a:t>
            </a:r>
            <a:r>
              <a:rPr sz="2800" spc="-2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v"/>
              <a:tabLst>
                <a:tab pos="1772920" algn="l"/>
                <a:tab pos="2362835" algn="l"/>
                <a:tab pos="3778885" algn="l"/>
                <a:tab pos="4467860" algn="l"/>
                <a:tab pos="5353050" algn="l"/>
                <a:tab pos="6497955" algn="l"/>
                <a:tab pos="7324090" algn="l"/>
                <a:tab pos="8129905" algn="l"/>
                <a:tab pos="8562975" algn="l"/>
                <a:tab pos="9787255" algn="l"/>
                <a:tab pos="10239375" algn="l"/>
              </a:tabLst>
            </a:pP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Examine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evi</a:t>
            </a:r>
            <a:r>
              <a:rPr sz="2800" smtClean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800" spc="-20" smtClean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ce</a:t>
            </a:r>
            <a:r>
              <a:rPr lang="en-US" sz="28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/perspectives/conclusions</a:t>
            </a: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lang="en-US" sz="2800" dirty="0" smtClean="0">
                <a:solidFill>
                  <a:srgbClr val="0D0D0D"/>
                </a:solidFill>
                <a:latin typeface="Times New Roman"/>
                <a:cs typeface="Times New Roman"/>
              </a:rPr>
              <a:t>of other</a:t>
            </a:r>
            <a:r>
              <a:rPr lang="en-US" sz="28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write</a:t>
            </a:r>
            <a:r>
              <a:rPr sz="2800" spc="10" smtClean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lang="en-US" sz="28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Font typeface="Wingdings" pitchFamily="2" charset="2"/>
              <a:buChar char="v"/>
            </a:pP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Formulate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your own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thesis,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after reflecting on </a:t>
            </a:r>
            <a:r>
              <a:rPr sz="2800" spc="-5">
                <a:solidFill>
                  <a:srgbClr val="0D0D0D"/>
                </a:solidFill>
                <a:latin typeface="Times New Roman"/>
                <a:cs typeface="Times New Roman"/>
              </a:rPr>
              <a:t>your</a:t>
            </a:r>
            <a:r>
              <a:rPr sz="2800" spc="-2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0D0D0D"/>
                </a:solidFill>
                <a:latin typeface="Times New Roman"/>
                <a:cs typeface="Times New Roman"/>
              </a:rPr>
              <a:t>investigation of   	sources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8833"/>
            <a:ext cx="47294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mtClean="0">
                <a:solidFill>
                  <a:schemeClr val="bg1"/>
                </a:solidFill>
              </a:rPr>
              <a:t>The Synthesis Matrix</a:t>
            </a:r>
            <a:endParaRPr spc="-2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2057400"/>
          <a:ext cx="9982199" cy="4267201"/>
        </p:xfrm>
        <a:graphic>
          <a:graphicData uri="http://schemas.openxmlformats.org/drawingml/2006/table">
            <a:tbl>
              <a:tblPr/>
              <a:tblGrid>
                <a:gridCol w="1088713"/>
                <a:gridCol w="1837808"/>
                <a:gridCol w="2418168"/>
                <a:gridCol w="2418168"/>
                <a:gridCol w="2219342"/>
              </a:tblGrid>
              <a:tr h="3894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 #1 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 #2 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 #3 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 #4 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7830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Main Idea A 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0947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Main Idea B 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7302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066800" y="1524000"/>
            <a:ext cx="10591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Topic: ______________________________________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6997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Do I Need a </a:t>
            </a:r>
            <a:r>
              <a:rPr spc="-5" dirty="0">
                <a:solidFill>
                  <a:schemeClr val="bg1"/>
                </a:solidFill>
              </a:rPr>
              <a:t>Thesis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Statement?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11202670" cy="354327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lang="en-US" sz="2250" spc="380" dirty="0" smtClean="0">
                <a:solidFill>
                  <a:srgbClr val="82B0E4"/>
                </a:solidFill>
                <a:latin typeface="Arial Black" pitchFamily="34" charset="0"/>
                <a:cs typeface="Arial"/>
              </a:rPr>
              <a:t> </a:t>
            </a:r>
            <a:r>
              <a:rPr lang="en-US" sz="2250" spc="380" dirty="0" smtClean="0">
                <a:solidFill>
                  <a:srgbClr val="82B0E4"/>
                </a:solidFill>
                <a:latin typeface="Arial Black" pitchFamily="34" charset="0"/>
                <a:cs typeface="Arial"/>
              </a:rPr>
              <a:t>	</a:t>
            </a:r>
            <a:r>
              <a:rPr lang="en-US" sz="2250" spc="380" dirty="0" smtClean="0">
                <a:solidFill>
                  <a:srgbClr val="82B0E4"/>
                </a:solidFill>
                <a:latin typeface="+mj-lt"/>
                <a:cs typeface="Arial"/>
              </a:rPr>
              <a:t>	</a:t>
            </a:r>
            <a:r>
              <a:rPr lang="en-US" sz="2400" spc="38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It</a:t>
            </a:r>
            <a:r>
              <a:rPr lang="en-US" sz="2250" spc="38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sz="2800" spc="-5" smtClean="0">
                <a:solidFill>
                  <a:srgbClr val="0D0D0D"/>
                </a:solidFill>
                <a:latin typeface="+mj-lt"/>
                <a:cs typeface="Arial" pitchFamily="34" charset="0"/>
              </a:rPr>
              <a:t>is </a:t>
            </a:r>
            <a:r>
              <a:rPr sz="2800" spc="-5" dirty="0">
                <a:solidFill>
                  <a:srgbClr val="0D0D0D"/>
                </a:solidFill>
                <a:latin typeface="+mj-lt"/>
                <a:cs typeface="Arial" pitchFamily="34" charset="0"/>
              </a:rPr>
              <a:t>the core </a:t>
            </a:r>
            <a:r>
              <a:rPr sz="2800" spc="-5" dirty="0">
                <a:solidFill>
                  <a:srgbClr val="0D0D0D"/>
                </a:solidFill>
                <a:latin typeface="+mj-lt"/>
                <a:cs typeface="Times New Roman"/>
              </a:rPr>
              <a:t>of your</a:t>
            </a:r>
            <a:r>
              <a:rPr sz="2800" spc="-295" dirty="0">
                <a:solidFill>
                  <a:srgbClr val="0D0D0D"/>
                </a:solidFill>
                <a:latin typeface="+mj-lt"/>
                <a:cs typeface="Times New Roman"/>
              </a:rPr>
              <a:t> </a:t>
            </a:r>
            <a:r>
              <a:rPr sz="2800" spc="-35" dirty="0">
                <a:solidFill>
                  <a:srgbClr val="0D0D0D"/>
                </a:solidFill>
                <a:latin typeface="+mj-lt"/>
                <a:cs typeface="Times New Roman"/>
              </a:rPr>
              <a:t>essay.</a:t>
            </a:r>
            <a:endParaRPr sz="2800">
              <a:latin typeface="+mj-lt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Fully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address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complexity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means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110" dirty="0">
                <a:solidFill>
                  <a:srgbClr val="0D0D0D"/>
                </a:solidFill>
                <a:latin typeface="Times New Roman"/>
                <a:cs typeface="Times New Roman"/>
              </a:rPr>
              <a:t>thesis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should encompass all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crucial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 of the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topic.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Express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your firm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position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 applies to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argumentative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essays,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not </a:t>
            </a:r>
            <a:r>
              <a:rPr sz="2800" spc="-210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explanatory </a:t>
            </a:r>
            <a:r>
              <a:rPr sz="2800" spc="-5">
                <a:solidFill>
                  <a:srgbClr val="0D0D0D"/>
                </a:solidFill>
                <a:latin typeface="Times New Roman"/>
                <a:cs typeface="Times New Roman"/>
              </a:rPr>
              <a:t>ones</a:t>
            </a: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.. 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Provide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organizational patterns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35" smtClean="0">
                <a:solidFill>
                  <a:srgbClr val="0D0D0D"/>
                </a:solidFill>
                <a:latin typeface="Times New Roman"/>
                <a:cs typeface="Times New Roman"/>
              </a:rPr>
              <a:t>essay</a:t>
            </a:r>
            <a:r>
              <a:rPr lang="en-US" sz="2800" spc="-35" dirty="0" smtClean="0">
                <a:solidFill>
                  <a:srgbClr val="0D0D0D"/>
                </a:solidFill>
                <a:latin typeface="Times New Roman"/>
                <a:cs typeface="Times New Roman"/>
              </a:rPr>
              <a:t>, </a:t>
            </a:r>
            <a:r>
              <a:rPr sz="2800" spc="-5" smtClean="0">
                <a:solidFill>
                  <a:srgbClr val="0D0D0D"/>
                </a:solidFill>
                <a:latin typeface="Times New Roman"/>
                <a:cs typeface="Times New Roman"/>
              </a:rPr>
              <a:t>list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main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points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possible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counterarguments,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turning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thesis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into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mini-outline.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41363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</a:rPr>
              <a:t>Step </a:t>
            </a:r>
            <a:r>
              <a:rPr spc="-15" dirty="0">
                <a:solidFill>
                  <a:schemeClr val="bg1"/>
                </a:solidFill>
              </a:rPr>
              <a:t>Three:</a:t>
            </a:r>
            <a:r>
              <a:rPr spc="-240" dirty="0">
                <a:solidFill>
                  <a:schemeClr val="bg1"/>
                </a:solidFill>
              </a:rPr>
              <a:t> </a:t>
            </a:r>
            <a:r>
              <a:rPr spc="-15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2031314"/>
            <a:ext cx="11447780" cy="3138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 supporting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write a complete sentence; use these </a:t>
            </a:r>
            <a:r>
              <a:rPr sz="2800" spc="-315" dirty="0">
                <a:solidFill>
                  <a:srgbClr val="0D0D0D"/>
                </a:solidFill>
                <a:latin typeface="Times New Roman"/>
                <a:cs typeface="Times New Roman"/>
              </a:rPr>
              <a:t>as 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topic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all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your body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paragraphs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 topic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sentences and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scratch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outline,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write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-3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essay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3030"/>
              </a:lnSpc>
              <a:spcBef>
                <a:spcPts val="1035"/>
              </a:spcBef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Using the summaries you wrote for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of your sources (see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Step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One), </a:t>
            </a:r>
            <a:r>
              <a:rPr sz="2800" spc="-210" dirty="0">
                <a:solidFill>
                  <a:srgbClr val="0D0D0D"/>
                </a:solidFill>
                <a:latin typeface="Times New Roman"/>
                <a:cs typeface="Times New Roman"/>
              </a:rPr>
              <a:t>add 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these quotations, facts and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opinions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prove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020"/>
              </a:lnSpc>
              <a:spcBef>
                <a:spcPts val="994"/>
              </a:spcBef>
              <a:tabLst>
                <a:tab pos="1543685" algn="l"/>
              </a:tabLst>
            </a:pPr>
            <a:r>
              <a:rPr sz="2250" spc="380" dirty="0">
                <a:solidFill>
                  <a:srgbClr val="82B0E4"/>
                </a:solidFill>
                <a:latin typeface="Arial"/>
                <a:cs typeface="Arial"/>
              </a:rPr>
              <a:t></a:t>
            </a:r>
            <a:r>
              <a:rPr sz="2250" spc="100" dirty="0">
                <a:solidFill>
                  <a:srgbClr val="82B0E4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HINT:	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DO NOT include lengthy summaries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of 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sources in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your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essay  but very </a:t>
            </a:r>
            <a:r>
              <a:rPr sz="2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brief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summaries that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support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your thesis directly and</a:t>
            </a:r>
            <a:r>
              <a:rPr sz="2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clearly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67309"/>
            <a:ext cx="42189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5420" algn="l"/>
              </a:tabLst>
            </a:pPr>
            <a:r>
              <a:rPr>
                <a:solidFill>
                  <a:schemeClr val="bg1"/>
                </a:solidFill>
              </a:rPr>
              <a:t>Step </a:t>
            </a:r>
            <a:r>
              <a:rPr smtClean="0">
                <a:solidFill>
                  <a:schemeClr val="bg1"/>
                </a:solidFill>
              </a:rPr>
              <a:t>Four :	Revi</a:t>
            </a:r>
            <a:r>
              <a:rPr spc="-15" smtClean="0">
                <a:solidFill>
                  <a:schemeClr val="bg1"/>
                </a:solidFill>
              </a:rPr>
              <a:t>s</a:t>
            </a:r>
            <a:r>
              <a:rPr smtClean="0">
                <a:solidFill>
                  <a:schemeClr val="bg1"/>
                </a:solidFill>
              </a:rPr>
              <a:t>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10811459" cy="39019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buFont typeface="Wingdings" pitchFamily="2" charset="2"/>
              <a:buChar char="v"/>
            </a:pP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sure that your thesis covers all </a:t>
            </a:r>
            <a:r>
              <a:rPr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supporting</a:t>
            </a:r>
            <a:r>
              <a:rPr sz="2400" spc="-345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endParaRPr sz="240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2690"/>
              </a:lnSpc>
              <a:spcBef>
                <a:spcPts val="990"/>
              </a:spcBef>
              <a:buFont typeface="Wingdings" pitchFamily="2" charset="2"/>
              <a:buChar char="v"/>
            </a:pP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Check that </a:t>
            </a:r>
            <a:r>
              <a:rPr sz="2400" spc="-1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body paragraph begins with a clear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topic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sentence to focus</a:t>
            </a:r>
            <a:r>
              <a:rPr sz="2400" spc="-229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1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1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endParaRPr sz="2400" smtClean="0">
              <a:latin typeface="Times New Roman" pitchFamily="18" charset="0"/>
              <a:cs typeface="Times New Roman" pitchFamily="18" charset="0"/>
            </a:endParaRPr>
          </a:p>
          <a:p>
            <a:pPr marL="355600" marR="317500" indent="-342900">
              <a:lnSpc>
                <a:spcPct val="80000"/>
              </a:lnSpc>
              <a:spcBef>
                <a:spcPts val="1019"/>
              </a:spcBef>
              <a:buFont typeface="Wingdings" pitchFamily="2" charset="2"/>
              <a:buChar char="v"/>
            </a:pP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sure </a:t>
            </a:r>
            <a:r>
              <a:rPr sz="24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of your evidence </a:t>
            </a:r>
            <a:r>
              <a:rPr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sz="24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your thesis clearly; edit </a:t>
            </a:r>
            <a:r>
              <a:rPr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sz="2400" spc="-27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1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any  </a:t>
            </a:r>
            <a:r>
              <a:rPr sz="24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facts, quotes or ideas that do </a:t>
            </a:r>
            <a:r>
              <a:rPr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not (or </a:t>
            </a:r>
            <a:r>
              <a:rPr sz="2400" spc="-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move them to paragraphs where they  logically</a:t>
            </a:r>
            <a:r>
              <a:rPr sz="2400" spc="-3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belong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sz="2400" smtClean="0">
              <a:latin typeface="Times New Roman" pitchFamily="18" charset="0"/>
              <a:cs typeface="Times New Roman" pitchFamily="18" charset="0"/>
            </a:endParaRPr>
          </a:p>
          <a:p>
            <a:pPr marL="355600" marR="954405" indent="-342900">
              <a:lnSpc>
                <a:spcPts val="2690"/>
              </a:lnSpc>
              <a:spcBef>
                <a:spcPts val="985"/>
              </a:spcBef>
              <a:buFont typeface="Wingdings" pitchFamily="2" charset="2"/>
              <a:buChar char="v"/>
            </a:pP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Add quotations, facts or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opinions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of your sources where you are</a:t>
            </a:r>
            <a:r>
              <a:rPr sz="2400" spc="-25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lacking 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adequate</a:t>
            </a:r>
            <a:r>
              <a:rPr sz="2400" spc="-2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evidence</a:t>
            </a:r>
          </a:p>
          <a:p>
            <a:pPr marL="355600" marR="591185" indent="-342900">
              <a:lnSpc>
                <a:spcPts val="2690"/>
              </a:lnSpc>
              <a:spcBef>
                <a:spcPts val="990"/>
              </a:spcBef>
              <a:buFont typeface="Wingdings" pitchFamily="2" charset="2"/>
              <a:buChar char="v"/>
            </a:pP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sure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have introduced the </a:t>
            </a:r>
            <a:r>
              <a:rPr lang="en-US" sz="2400" spc="-5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quotations </a:t>
            </a:r>
            <a:r>
              <a:rPr lang="en-US" sz="2400" spc="-5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by inserting [‘source number’]</a:t>
            </a:r>
            <a:r>
              <a:rPr sz="2400" spc="-5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400" spc="-5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after the source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1022</TotalTime>
  <Words>379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Slide 1</vt:lpstr>
      <vt:lpstr>What is synthesis?</vt:lpstr>
      <vt:lpstr>Where is synthesis used?</vt:lpstr>
      <vt:lpstr>Strong synthesis essay provides:</vt:lpstr>
      <vt:lpstr>Step One: Before Writing</vt:lpstr>
      <vt:lpstr>The Synthesis Matrix</vt:lpstr>
      <vt:lpstr>Do I Need a Thesis Statement?</vt:lpstr>
      <vt:lpstr>Step Three: Write</vt:lpstr>
      <vt:lpstr>Step Four : Revise</vt:lpstr>
      <vt:lpstr>Sample outline for a synthesis essay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writing</dc:title>
  <dc:creator>Nazia</dc:creator>
  <cp:lastModifiedBy>dellpc</cp:lastModifiedBy>
  <cp:revision>7</cp:revision>
  <dcterms:created xsi:type="dcterms:W3CDTF">2021-03-04T02:38:53Z</dcterms:created>
  <dcterms:modified xsi:type="dcterms:W3CDTF">2022-03-02T17:26:56Z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