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28"/>
  </p:notesMasterIdLst>
  <p:sldIdLst>
    <p:sldId id="256" r:id="rId2"/>
    <p:sldId id="298" r:id="rId3"/>
    <p:sldId id="297"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29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6879" autoAdjust="0"/>
  </p:normalViewPr>
  <p:slideViewPr>
    <p:cSldViewPr snapToGrid="0">
      <p:cViewPr varScale="1">
        <p:scale>
          <a:sx n="86" d="100"/>
          <a:sy n="86" d="100"/>
        </p:scale>
        <p:origin x="25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1A565-32BF-49B1-8973-77DD79C625B3}" type="doc">
      <dgm:prSet loTypeId="urn:microsoft.com/office/officeart/2005/8/layout/hierarchy3" loCatId="hierarchy" qsTypeId="urn:microsoft.com/office/officeart/2005/8/quickstyle/simple5" qsCatId="simple" csTypeId="urn:microsoft.com/office/officeart/2005/8/colors/colorful1" csCatId="colorful"/>
      <dgm:spPr/>
      <dgm:t>
        <a:bodyPr/>
        <a:lstStyle/>
        <a:p>
          <a:endParaRPr lang="en-US"/>
        </a:p>
      </dgm:t>
    </dgm:pt>
    <dgm:pt modelId="{DF85E76D-39F2-4604-A540-8E51CA37D391}">
      <dgm:prSet/>
      <dgm:spPr/>
      <dgm:t>
        <a:bodyPr/>
        <a:lstStyle/>
        <a:p>
          <a:r>
            <a:rPr lang="en-US"/>
            <a:t>Service Status</a:t>
          </a:r>
        </a:p>
      </dgm:t>
    </dgm:pt>
    <dgm:pt modelId="{2EFEE709-8DA0-4D14-8283-BCCD5AF5AEDB}" type="parTrans" cxnId="{499B30EE-5618-4ADF-99BA-65FAB7EC3C02}">
      <dgm:prSet/>
      <dgm:spPr/>
      <dgm:t>
        <a:bodyPr/>
        <a:lstStyle/>
        <a:p>
          <a:endParaRPr lang="en-US"/>
        </a:p>
      </dgm:t>
    </dgm:pt>
    <dgm:pt modelId="{C302A2E5-89E3-46C8-8585-336D726B2E47}" type="sibTrans" cxnId="{499B30EE-5618-4ADF-99BA-65FAB7EC3C02}">
      <dgm:prSet/>
      <dgm:spPr/>
      <dgm:t>
        <a:bodyPr/>
        <a:lstStyle/>
        <a:p>
          <a:endParaRPr lang="en-US"/>
        </a:p>
      </dgm:t>
    </dgm:pt>
    <dgm:pt modelId="{0C5A31EB-4185-4EFD-B85A-2ABBCB4C4ADE}">
      <dgm:prSet/>
      <dgm:spPr/>
      <dgm:t>
        <a:bodyPr/>
        <a:lstStyle/>
        <a:p>
          <a:r>
            <a:rPr lang="en-US"/>
            <a:t>Started</a:t>
          </a:r>
        </a:p>
      </dgm:t>
    </dgm:pt>
    <dgm:pt modelId="{DFB46434-E739-487E-9DAF-50168A8A1E39}" type="parTrans" cxnId="{7E8B9156-CFD1-4D6E-A8A0-1E088CD86EFC}">
      <dgm:prSet/>
      <dgm:spPr/>
      <dgm:t>
        <a:bodyPr/>
        <a:lstStyle/>
        <a:p>
          <a:endParaRPr lang="en-US"/>
        </a:p>
      </dgm:t>
    </dgm:pt>
    <dgm:pt modelId="{08506017-646D-4A61-8325-A99120115E95}" type="sibTrans" cxnId="{7E8B9156-CFD1-4D6E-A8A0-1E088CD86EFC}">
      <dgm:prSet/>
      <dgm:spPr/>
      <dgm:t>
        <a:bodyPr/>
        <a:lstStyle/>
        <a:p>
          <a:endParaRPr lang="en-US"/>
        </a:p>
      </dgm:t>
    </dgm:pt>
    <dgm:pt modelId="{422C0AD0-6284-44E2-BAEF-9BB855F7DAD6}">
      <dgm:prSet/>
      <dgm:spPr/>
      <dgm:t>
        <a:bodyPr/>
        <a:lstStyle/>
        <a:p>
          <a:r>
            <a:rPr lang="en-US"/>
            <a:t>Pause</a:t>
          </a:r>
        </a:p>
      </dgm:t>
    </dgm:pt>
    <dgm:pt modelId="{4F260DAB-912A-4529-801D-999FF6A408F0}" type="parTrans" cxnId="{61476835-A586-4387-ADEA-D6C3FF435556}">
      <dgm:prSet/>
      <dgm:spPr/>
      <dgm:t>
        <a:bodyPr/>
        <a:lstStyle/>
        <a:p>
          <a:endParaRPr lang="en-US"/>
        </a:p>
      </dgm:t>
    </dgm:pt>
    <dgm:pt modelId="{DD8DEE3A-01DE-48EA-9E5A-9C6AFBF0C897}" type="sibTrans" cxnId="{61476835-A586-4387-ADEA-D6C3FF435556}">
      <dgm:prSet/>
      <dgm:spPr/>
      <dgm:t>
        <a:bodyPr/>
        <a:lstStyle/>
        <a:p>
          <a:endParaRPr lang="en-US"/>
        </a:p>
      </dgm:t>
    </dgm:pt>
    <dgm:pt modelId="{C9908A86-CB8E-4C8F-AB20-B07F32703018}">
      <dgm:prSet/>
      <dgm:spPr/>
      <dgm:t>
        <a:bodyPr/>
        <a:lstStyle/>
        <a:p>
          <a:r>
            <a:rPr lang="en-US"/>
            <a:t>Pending</a:t>
          </a:r>
        </a:p>
      </dgm:t>
    </dgm:pt>
    <dgm:pt modelId="{412F2890-CCC8-4A8B-A097-6A6B4BA58BBC}" type="parTrans" cxnId="{FD4FE1A1-47AE-421F-8F9B-7C0C148E46F9}">
      <dgm:prSet/>
      <dgm:spPr/>
      <dgm:t>
        <a:bodyPr/>
        <a:lstStyle/>
        <a:p>
          <a:endParaRPr lang="en-US"/>
        </a:p>
      </dgm:t>
    </dgm:pt>
    <dgm:pt modelId="{2D0FE4FF-4F8F-4D9C-BD19-61D36AB3F893}" type="sibTrans" cxnId="{FD4FE1A1-47AE-421F-8F9B-7C0C148E46F9}">
      <dgm:prSet/>
      <dgm:spPr/>
      <dgm:t>
        <a:bodyPr/>
        <a:lstStyle/>
        <a:p>
          <a:endParaRPr lang="en-US"/>
        </a:p>
      </dgm:t>
    </dgm:pt>
    <dgm:pt modelId="{67D08B8E-A8F8-444C-8376-3E8773E0C8F8}">
      <dgm:prSet/>
      <dgm:spPr/>
      <dgm:t>
        <a:bodyPr/>
        <a:lstStyle/>
        <a:p>
          <a:r>
            <a:rPr lang="en-US"/>
            <a:t>Stop</a:t>
          </a:r>
        </a:p>
      </dgm:t>
    </dgm:pt>
    <dgm:pt modelId="{D18123AC-53C9-4628-AADC-79E84A035EC7}" type="parTrans" cxnId="{A66B9FB8-4CF8-4BE3-AD90-456B2404D17E}">
      <dgm:prSet/>
      <dgm:spPr/>
      <dgm:t>
        <a:bodyPr/>
        <a:lstStyle/>
        <a:p>
          <a:endParaRPr lang="en-US"/>
        </a:p>
      </dgm:t>
    </dgm:pt>
    <dgm:pt modelId="{6BBEA07D-D9C7-4F1A-864E-6FE5262DA641}" type="sibTrans" cxnId="{A66B9FB8-4CF8-4BE3-AD90-456B2404D17E}">
      <dgm:prSet/>
      <dgm:spPr/>
      <dgm:t>
        <a:bodyPr/>
        <a:lstStyle/>
        <a:p>
          <a:endParaRPr lang="en-US"/>
        </a:p>
      </dgm:t>
    </dgm:pt>
    <dgm:pt modelId="{BCF9B1F6-4C8F-4330-9D08-EA273B962282}">
      <dgm:prSet/>
      <dgm:spPr/>
      <dgm:t>
        <a:bodyPr/>
        <a:lstStyle/>
        <a:p>
          <a:r>
            <a:rPr lang="en-US"/>
            <a:t>Service Start Mode</a:t>
          </a:r>
        </a:p>
      </dgm:t>
    </dgm:pt>
    <dgm:pt modelId="{E05536F5-116E-4933-B02C-A9566ECF2D60}" type="parTrans" cxnId="{76D94E37-055A-4762-86AB-D0B82083B467}">
      <dgm:prSet/>
      <dgm:spPr/>
      <dgm:t>
        <a:bodyPr/>
        <a:lstStyle/>
        <a:p>
          <a:endParaRPr lang="en-US"/>
        </a:p>
      </dgm:t>
    </dgm:pt>
    <dgm:pt modelId="{D0FEDB19-9754-49B7-B749-B17786376000}" type="sibTrans" cxnId="{76D94E37-055A-4762-86AB-D0B82083B467}">
      <dgm:prSet/>
      <dgm:spPr/>
      <dgm:t>
        <a:bodyPr/>
        <a:lstStyle/>
        <a:p>
          <a:endParaRPr lang="en-US"/>
        </a:p>
      </dgm:t>
    </dgm:pt>
    <dgm:pt modelId="{3E5CF840-7922-4FC5-A9E7-5C2E39B5A973}">
      <dgm:prSet/>
      <dgm:spPr/>
      <dgm:t>
        <a:bodyPr/>
        <a:lstStyle/>
        <a:p>
          <a:r>
            <a:rPr lang="en-US"/>
            <a:t>Automatic</a:t>
          </a:r>
        </a:p>
      </dgm:t>
    </dgm:pt>
    <dgm:pt modelId="{826FDC52-3E29-4351-8D9B-2D58C98AB5DC}" type="parTrans" cxnId="{8C34806A-55D6-4118-9D60-BC38AB9A3FEB}">
      <dgm:prSet/>
      <dgm:spPr/>
      <dgm:t>
        <a:bodyPr/>
        <a:lstStyle/>
        <a:p>
          <a:endParaRPr lang="en-US"/>
        </a:p>
      </dgm:t>
    </dgm:pt>
    <dgm:pt modelId="{E8DF4D38-9D02-41E9-B6BC-75A5BB0F3EF9}" type="sibTrans" cxnId="{8C34806A-55D6-4118-9D60-BC38AB9A3FEB}">
      <dgm:prSet/>
      <dgm:spPr/>
      <dgm:t>
        <a:bodyPr/>
        <a:lstStyle/>
        <a:p>
          <a:endParaRPr lang="en-US"/>
        </a:p>
      </dgm:t>
    </dgm:pt>
    <dgm:pt modelId="{054CFA98-503D-4026-B539-7D5089966ED3}">
      <dgm:prSet/>
      <dgm:spPr/>
      <dgm:t>
        <a:bodyPr/>
        <a:lstStyle/>
        <a:p>
          <a:r>
            <a:rPr lang="en-US"/>
            <a:t>Manual</a:t>
          </a:r>
        </a:p>
      </dgm:t>
    </dgm:pt>
    <dgm:pt modelId="{FE986669-65FD-4696-83D5-05AFB6B11112}" type="parTrans" cxnId="{89BE7AAB-B9DF-4861-BA86-8E14CF36BE60}">
      <dgm:prSet/>
      <dgm:spPr/>
      <dgm:t>
        <a:bodyPr/>
        <a:lstStyle/>
        <a:p>
          <a:endParaRPr lang="en-US"/>
        </a:p>
      </dgm:t>
    </dgm:pt>
    <dgm:pt modelId="{74D75334-AA89-4C53-B498-E8866511452D}" type="sibTrans" cxnId="{89BE7AAB-B9DF-4861-BA86-8E14CF36BE60}">
      <dgm:prSet/>
      <dgm:spPr/>
      <dgm:t>
        <a:bodyPr/>
        <a:lstStyle/>
        <a:p>
          <a:endParaRPr lang="en-US"/>
        </a:p>
      </dgm:t>
    </dgm:pt>
    <dgm:pt modelId="{2B068461-87D6-4C1E-8B28-7566E89C58AA}">
      <dgm:prSet/>
      <dgm:spPr/>
      <dgm:t>
        <a:bodyPr/>
        <a:lstStyle/>
        <a:p>
          <a:r>
            <a:rPr lang="en-US"/>
            <a:t>Delay Start</a:t>
          </a:r>
        </a:p>
      </dgm:t>
    </dgm:pt>
    <dgm:pt modelId="{95BB6BFD-1A1C-408A-AEB2-322864D3558D}" type="parTrans" cxnId="{D9847D0F-F047-4A90-B2B9-C72A124ABB94}">
      <dgm:prSet/>
      <dgm:spPr/>
      <dgm:t>
        <a:bodyPr/>
        <a:lstStyle/>
        <a:p>
          <a:endParaRPr lang="en-US"/>
        </a:p>
      </dgm:t>
    </dgm:pt>
    <dgm:pt modelId="{3ABDA7AE-7DFE-4ACF-AAC4-855FE32D257C}" type="sibTrans" cxnId="{D9847D0F-F047-4A90-B2B9-C72A124ABB94}">
      <dgm:prSet/>
      <dgm:spPr/>
      <dgm:t>
        <a:bodyPr/>
        <a:lstStyle/>
        <a:p>
          <a:endParaRPr lang="en-US"/>
        </a:p>
      </dgm:t>
    </dgm:pt>
    <dgm:pt modelId="{90A91247-CBD5-4F4A-83C1-5A4FE02FAD94}">
      <dgm:prSet/>
      <dgm:spPr/>
      <dgm:t>
        <a:bodyPr/>
        <a:lstStyle/>
        <a:p>
          <a:r>
            <a:rPr lang="en-US"/>
            <a:t>Disabled</a:t>
          </a:r>
        </a:p>
      </dgm:t>
    </dgm:pt>
    <dgm:pt modelId="{8D43CC60-94CC-4EBF-BDFE-98CAE6FA9291}" type="parTrans" cxnId="{860A68E3-3897-4C19-9FC8-6B5ACED8C124}">
      <dgm:prSet/>
      <dgm:spPr/>
      <dgm:t>
        <a:bodyPr/>
        <a:lstStyle/>
        <a:p>
          <a:endParaRPr lang="en-US"/>
        </a:p>
      </dgm:t>
    </dgm:pt>
    <dgm:pt modelId="{3351384A-6ACB-4621-BE2D-30B848A49910}" type="sibTrans" cxnId="{860A68E3-3897-4C19-9FC8-6B5ACED8C124}">
      <dgm:prSet/>
      <dgm:spPr/>
      <dgm:t>
        <a:bodyPr/>
        <a:lstStyle/>
        <a:p>
          <a:endParaRPr lang="en-US"/>
        </a:p>
      </dgm:t>
    </dgm:pt>
    <dgm:pt modelId="{EE89AE93-D95C-471E-98C8-8CFB073F1FEF}">
      <dgm:prSet/>
      <dgm:spPr/>
      <dgm:t>
        <a:bodyPr/>
        <a:lstStyle/>
        <a:p>
          <a:r>
            <a:rPr lang="en-US"/>
            <a:t>Start As/By</a:t>
          </a:r>
        </a:p>
      </dgm:t>
    </dgm:pt>
    <dgm:pt modelId="{44DC78D7-01C2-409C-BC9E-F1D737898D4B}" type="parTrans" cxnId="{CE2CCA87-747F-4E7B-8FE5-3D5593E71BDA}">
      <dgm:prSet/>
      <dgm:spPr/>
      <dgm:t>
        <a:bodyPr/>
        <a:lstStyle/>
        <a:p>
          <a:endParaRPr lang="en-US"/>
        </a:p>
      </dgm:t>
    </dgm:pt>
    <dgm:pt modelId="{52E6D8AD-3A8A-4317-9C7D-E611367CE1A5}" type="sibTrans" cxnId="{CE2CCA87-747F-4E7B-8FE5-3D5593E71BDA}">
      <dgm:prSet/>
      <dgm:spPr/>
      <dgm:t>
        <a:bodyPr/>
        <a:lstStyle/>
        <a:p>
          <a:endParaRPr lang="en-US"/>
        </a:p>
      </dgm:t>
    </dgm:pt>
    <dgm:pt modelId="{24FD0BFC-8E39-409E-B087-CAF388CF876D}">
      <dgm:prSet/>
      <dgm:spPr/>
      <dgm:t>
        <a:bodyPr/>
        <a:lstStyle/>
        <a:p>
          <a:r>
            <a:rPr lang="en-US"/>
            <a:t>Local System</a:t>
          </a:r>
        </a:p>
      </dgm:t>
    </dgm:pt>
    <dgm:pt modelId="{3A9A920B-134C-4F07-9B18-0E38A5EE86B2}" type="parTrans" cxnId="{08013EB7-0955-4D4F-A164-9370DFF5F733}">
      <dgm:prSet/>
      <dgm:spPr/>
      <dgm:t>
        <a:bodyPr/>
        <a:lstStyle/>
        <a:p>
          <a:endParaRPr lang="en-US"/>
        </a:p>
      </dgm:t>
    </dgm:pt>
    <dgm:pt modelId="{81FB2B82-73D2-477D-B95F-DF1B76557B0D}" type="sibTrans" cxnId="{08013EB7-0955-4D4F-A164-9370DFF5F733}">
      <dgm:prSet/>
      <dgm:spPr/>
      <dgm:t>
        <a:bodyPr/>
        <a:lstStyle/>
        <a:p>
          <a:endParaRPr lang="en-US"/>
        </a:p>
      </dgm:t>
    </dgm:pt>
    <dgm:pt modelId="{B0F99597-907A-4BAF-BE62-0A8166DDDB89}">
      <dgm:prSet/>
      <dgm:spPr/>
      <dgm:t>
        <a:bodyPr/>
        <a:lstStyle/>
        <a:p>
          <a:r>
            <a:rPr lang="en-US"/>
            <a:t>Local Service</a:t>
          </a:r>
        </a:p>
      </dgm:t>
    </dgm:pt>
    <dgm:pt modelId="{E8DE3239-4AE2-48A9-83A6-45A2FF763675}" type="parTrans" cxnId="{A2808E90-14AF-491A-803D-B279C2919672}">
      <dgm:prSet/>
      <dgm:spPr/>
      <dgm:t>
        <a:bodyPr/>
        <a:lstStyle/>
        <a:p>
          <a:endParaRPr lang="en-US"/>
        </a:p>
      </dgm:t>
    </dgm:pt>
    <dgm:pt modelId="{46556B7F-03C0-46FC-8273-4B1F6EA9CDD2}" type="sibTrans" cxnId="{A2808E90-14AF-491A-803D-B279C2919672}">
      <dgm:prSet/>
      <dgm:spPr/>
      <dgm:t>
        <a:bodyPr/>
        <a:lstStyle/>
        <a:p>
          <a:endParaRPr lang="en-US"/>
        </a:p>
      </dgm:t>
    </dgm:pt>
    <dgm:pt modelId="{A7DCAF5E-FE33-4DE2-9751-79AF10F37E73}">
      <dgm:prSet/>
      <dgm:spPr/>
      <dgm:t>
        <a:bodyPr/>
        <a:lstStyle/>
        <a:p>
          <a:r>
            <a:rPr lang="en-US"/>
            <a:t>Network Service</a:t>
          </a:r>
        </a:p>
      </dgm:t>
    </dgm:pt>
    <dgm:pt modelId="{323E4E04-FB17-4CC9-A1E8-98B49246DA40}" type="parTrans" cxnId="{7E48C7E5-BBE6-4092-A5B7-0149AD0C9F1D}">
      <dgm:prSet/>
      <dgm:spPr/>
      <dgm:t>
        <a:bodyPr/>
        <a:lstStyle/>
        <a:p>
          <a:endParaRPr lang="en-US"/>
        </a:p>
      </dgm:t>
    </dgm:pt>
    <dgm:pt modelId="{2926F64D-3EB2-4D09-A11E-A3D3790A5B62}" type="sibTrans" cxnId="{7E48C7E5-BBE6-4092-A5B7-0149AD0C9F1D}">
      <dgm:prSet/>
      <dgm:spPr/>
      <dgm:t>
        <a:bodyPr/>
        <a:lstStyle/>
        <a:p>
          <a:endParaRPr lang="en-US"/>
        </a:p>
      </dgm:t>
    </dgm:pt>
    <dgm:pt modelId="{426D5972-2846-4194-B145-5D2D34E83A7C}" type="pres">
      <dgm:prSet presAssocID="{CC51A565-32BF-49B1-8973-77DD79C625B3}" presName="diagram" presStyleCnt="0">
        <dgm:presLayoutVars>
          <dgm:chPref val="1"/>
          <dgm:dir/>
          <dgm:animOne val="branch"/>
          <dgm:animLvl val="lvl"/>
          <dgm:resizeHandles/>
        </dgm:presLayoutVars>
      </dgm:prSet>
      <dgm:spPr/>
    </dgm:pt>
    <dgm:pt modelId="{9368B1BA-4250-4EB8-98EF-6D28390B28CE}" type="pres">
      <dgm:prSet presAssocID="{DF85E76D-39F2-4604-A540-8E51CA37D391}" presName="root" presStyleCnt="0"/>
      <dgm:spPr/>
    </dgm:pt>
    <dgm:pt modelId="{E7B61B09-3167-40A4-B619-39FA3780A2B3}" type="pres">
      <dgm:prSet presAssocID="{DF85E76D-39F2-4604-A540-8E51CA37D391}" presName="rootComposite" presStyleCnt="0"/>
      <dgm:spPr/>
    </dgm:pt>
    <dgm:pt modelId="{324AB909-9A8E-4502-9313-0B8826F5E2C0}" type="pres">
      <dgm:prSet presAssocID="{DF85E76D-39F2-4604-A540-8E51CA37D391}" presName="rootText" presStyleLbl="node1" presStyleIdx="0" presStyleCnt="3"/>
      <dgm:spPr/>
    </dgm:pt>
    <dgm:pt modelId="{EDC5F586-97A0-489E-888F-74C80FF006F2}" type="pres">
      <dgm:prSet presAssocID="{DF85E76D-39F2-4604-A540-8E51CA37D391}" presName="rootConnector" presStyleLbl="node1" presStyleIdx="0" presStyleCnt="3"/>
      <dgm:spPr/>
    </dgm:pt>
    <dgm:pt modelId="{EBAE05CD-5B6A-4C79-98E8-15E0B5C3851A}" type="pres">
      <dgm:prSet presAssocID="{DF85E76D-39F2-4604-A540-8E51CA37D391}" presName="childShape" presStyleCnt="0"/>
      <dgm:spPr/>
    </dgm:pt>
    <dgm:pt modelId="{537B5AF8-584E-414F-B45E-1109A31B46CA}" type="pres">
      <dgm:prSet presAssocID="{DFB46434-E739-487E-9DAF-50168A8A1E39}" presName="Name13" presStyleLbl="parChTrans1D2" presStyleIdx="0" presStyleCnt="11"/>
      <dgm:spPr/>
    </dgm:pt>
    <dgm:pt modelId="{A2DF3A82-5C11-44E9-9158-804101FE8541}" type="pres">
      <dgm:prSet presAssocID="{0C5A31EB-4185-4EFD-B85A-2ABBCB4C4ADE}" presName="childText" presStyleLbl="bgAcc1" presStyleIdx="0" presStyleCnt="11">
        <dgm:presLayoutVars>
          <dgm:bulletEnabled val="1"/>
        </dgm:presLayoutVars>
      </dgm:prSet>
      <dgm:spPr/>
    </dgm:pt>
    <dgm:pt modelId="{E17E3787-61BF-4BC7-A7B3-045F20D40830}" type="pres">
      <dgm:prSet presAssocID="{4F260DAB-912A-4529-801D-999FF6A408F0}" presName="Name13" presStyleLbl="parChTrans1D2" presStyleIdx="1" presStyleCnt="11"/>
      <dgm:spPr/>
    </dgm:pt>
    <dgm:pt modelId="{3F2BA89F-D6D3-46BA-B8C4-34BABAF568BE}" type="pres">
      <dgm:prSet presAssocID="{422C0AD0-6284-44E2-BAEF-9BB855F7DAD6}" presName="childText" presStyleLbl="bgAcc1" presStyleIdx="1" presStyleCnt="11">
        <dgm:presLayoutVars>
          <dgm:bulletEnabled val="1"/>
        </dgm:presLayoutVars>
      </dgm:prSet>
      <dgm:spPr/>
    </dgm:pt>
    <dgm:pt modelId="{399FE666-A654-4D00-8948-A9615775E075}" type="pres">
      <dgm:prSet presAssocID="{412F2890-CCC8-4A8B-A097-6A6B4BA58BBC}" presName="Name13" presStyleLbl="parChTrans1D2" presStyleIdx="2" presStyleCnt="11"/>
      <dgm:spPr/>
    </dgm:pt>
    <dgm:pt modelId="{22C21F25-A8D7-4531-8765-68B3E0509D69}" type="pres">
      <dgm:prSet presAssocID="{C9908A86-CB8E-4C8F-AB20-B07F32703018}" presName="childText" presStyleLbl="bgAcc1" presStyleIdx="2" presStyleCnt="11">
        <dgm:presLayoutVars>
          <dgm:bulletEnabled val="1"/>
        </dgm:presLayoutVars>
      </dgm:prSet>
      <dgm:spPr/>
    </dgm:pt>
    <dgm:pt modelId="{D7996B8A-69CE-4839-A1E7-CE314F054529}" type="pres">
      <dgm:prSet presAssocID="{D18123AC-53C9-4628-AADC-79E84A035EC7}" presName="Name13" presStyleLbl="parChTrans1D2" presStyleIdx="3" presStyleCnt="11"/>
      <dgm:spPr/>
    </dgm:pt>
    <dgm:pt modelId="{C49352B1-7F0D-4FE4-B9FB-7FB895811873}" type="pres">
      <dgm:prSet presAssocID="{67D08B8E-A8F8-444C-8376-3E8773E0C8F8}" presName="childText" presStyleLbl="bgAcc1" presStyleIdx="3" presStyleCnt="11">
        <dgm:presLayoutVars>
          <dgm:bulletEnabled val="1"/>
        </dgm:presLayoutVars>
      </dgm:prSet>
      <dgm:spPr/>
    </dgm:pt>
    <dgm:pt modelId="{70910474-FDEE-4A71-B6C9-58FA1ACFFA20}" type="pres">
      <dgm:prSet presAssocID="{BCF9B1F6-4C8F-4330-9D08-EA273B962282}" presName="root" presStyleCnt="0"/>
      <dgm:spPr/>
    </dgm:pt>
    <dgm:pt modelId="{A796E7C9-263C-432F-803C-4DFA34DA34C6}" type="pres">
      <dgm:prSet presAssocID="{BCF9B1F6-4C8F-4330-9D08-EA273B962282}" presName="rootComposite" presStyleCnt="0"/>
      <dgm:spPr/>
    </dgm:pt>
    <dgm:pt modelId="{5B919070-46CE-43A7-9FE8-774418F6179C}" type="pres">
      <dgm:prSet presAssocID="{BCF9B1F6-4C8F-4330-9D08-EA273B962282}" presName="rootText" presStyleLbl="node1" presStyleIdx="1" presStyleCnt="3"/>
      <dgm:spPr/>
    </dgm:pt>
    <dgm:pt modelId="{4E9B9C45-1B4C-4D51-A08B-4235F055F0B4}" type="pres">
      <dgm:prSet presAssocID="{BCF9B1F6-4C8F-4330-9D08-EA273B962282}" presName="rootConnector" presStyleLbl="node1" presStyleIdx="1" presStyleCnt="3"/>
      <dgm:spPr/>
    </dgm:pt>
    <dgm:pt modelId="{A1E80B47-7141-4ADC-B088-B249274143D9}" type="pres">
      <dgm:prSet presAssocID="{BCF9B1F6-4C8F-4330-9D08-EA273B962282}" presName="childShape" presStyleCnt="0"/>
      <dgm:spPr/>
    </dgm:pt>
    <dgm:pt modelId="{A701A3B4-4771-460F-9C0E-2BD697256A45}" type="pres">
      <dgm:prSet presAssocID="{826FDC52-3E29-4351-8D9B-2D58C98AB5DC}" presName="Name13" presStyleLbl="parChTrans1D2" presStyleIdx="4" presStyleCnt="11"/>
      <dgm:spPr/>
    </dgm:pt>
    <dgm:pt modelId="{777F1A3A-10A6-4BB8-99F4-887217C4F900}" type="pres">
      <dgm:prSet presAssocID="{3E5CF840-7922-4FC5-A9E7-5C2E39B5A973}" presName="childText" presStyleLbl="bgAcc1" presStyleIdx="4" presStyleCnt="11">
        <dgm:presLayoutVars>
          <dgm:bulletEnabled val="1"/>
        </dgm:presLayoutVars>
      </dgm:prSet>
      <dgm:spPr/>
    </dgm:pt>
    <dgm:pt modelId="{586CFF6E-C5B4-416F-B140-0EC4D34113D4}" type="pres">
      <dgm:prSet presAssocID="{FE986669-65FD-4696-83D5-05AFB6B11112}" presName="Name13" presStyleLbl="parChTrans1D2" presStyleIdx="5" presStyleCnt="11"/>
      <dgm:spPr/>
    </dgm:pt>
    <dgm:pt modelId="{331503C4-303E-4E0A-8C03-00BC2A3CB2E6}" type="pres">
      <dgm:prSet presAssocID="{054CFA98-503D-4026-B539-7D5089966ED3}" presName="childText" presStyleLbl="bgAcc1" presStyleIdx="5" presStyleCnt="11">
        <dgm:presLayoutVars>
          <dgm:bulletEnabled val="1"/>
        </dgm:presLayoutVars>
      </dgm:prSet>
      <dgm:spPr/>
    </dgm:pt>
    <dgm:pt modelId="{2F7D967C-2944-49E6-B88B-F6B56A0266B7}" type="pres">
      <dgm:prSet presAssocID="{95BB6BFD-1A1C-408A-AEB2-322864D3558D}" presName="Name13" presStyleLbl="parChTrans1D2" presStyleIdx="6" presStyleCnt="11"/>
      <dgm:spPr/>
    </dgm:pt>
    <dgm:pt modelId="{62B72010-F09B-4079-AF08-73D5A7CD1056}" type="pres">
      <dgm:prSet presAssocID="{2B068461-87D6-4C1E-8B28-7566E89C58AA}" presName="childText" presStyleLbl="bgAcc1" presStyleIdx="6" presStyleCnt="11">
        <dgm:presLayoutVars>
          <dgm:bulletEnabled val="1"/>
        </dgm:presLayoutVars>
      </dgm:prSet>
      <dgm:spPr/>
    </dgm:pt>
    <dgm:pt modelId="{E41B1634-FBCB-4302-B40D-4CF57A047E5B}" type="pres">
      <dgm:prSet presAssocID="{8D43CC60-94CC-4EBF-BDFE-98CAE6FA9291}" presName="Name13" presStyleLbl="parChTrans1D2" presStyleIdx="7" presStyleCnt="11"/>
      <dgm:spPr/>
    </dgm:pt>
    <dgm:pt modelId="{D75C8B49-A16E-40A9-85E4-F27C7C7D774E}" type="pres">
      <dgm:prSet presAssocID="{90A91247-CBD5-4F4A-83C1-5A4FE02FAD94}" presName="childText" presStyleLbl="bgAcc1" presStyleIdx="7" presStyleCnt="11">
        <dgm:presLayoutVars>
          <dgm:bulletEnabled val="1"/>
        </dgm:presLayoutVars>
      </dgm:prSet>
      <dgm:spPr/>
    </dgm:pt>
    <dgm:pt modelId="{A23193D4-D00C-4FE1-8E4C-F47A9624F365}" type="pres">
      <dgm:prSet presAssocID="{EE89AE93-D95C-471E-98C8-8CFB073F1FEF}" presName="root" presStyleCnt="0"/>
      <dgm:spPr/>
    </dgm:pt>
    <dgm:pt modelId="{B65507D3-860A-49E4-9B91-4E6F31944209}" type="pres">
      <dgm:prSet presAssocID="{EE89AE93-D95C-471E-98C8-8CFB073F1FEF}" presName="rootComposite" presStyleCnt="0"/>
      <dgm:spPr/>
    </dgm:pt>
    <dgm:pt modelId="{90CD5722-9CB0-43FC-AA82-946F57B19BD2}" type="pres">
      <dgm:prSet presAssocID="{EE89AE93-D95C-471E-98C8-8CFB073F1FEF}" presName="rootText" presStyleLbl="node1" presStyleIdx="2" presStyleCnt="3"/>
      <dgm:spPr/>
    </dgm:pt>
    <dgm:pt modelId="{D4A22697-7D07-49B8-9635-165856E64704}" type="pres">
      <dgm:prSet presAssocID="{EE89AE93-D95C-471E-98C8-8CFB073F1FEF}" presName="rootConnector" presStyleLbl="node1" presStyleIdx="2" presStyleCnt="3"/>
      <dgm:spPr/>
    </dgm:pt>
    <dgm:pt modelId="{8ED7E101-1EFD-4A99-B0C3-737129F3DEF5}" type="pres">
      <dgm:prSet presAssocID="{EE89AE93-D95C-471E-98C8-8CFB073F1FEF}" presName="childShape" presStyleCnt="0"/>
      <dgm:spPr/>
    </dgm:pt>
    <dgm:pt modelId="{04A9CC04-1026-455A-A792-1C5AAB47B9D0}" type="pres">
      <dgm:prSet presAssocID="{3A9A920B-134C-4F07-9B18-0E38A5EE86B2}" presName="Name13" presStyleLbl="parChTrans1D2" presStyleIdx="8" presStyleCnt="11"/>
      <dgm:spPr/>
    </dgm:pt>
    <dgm:pt modelId="{0EA76AD8-4B8F-42D4-B65A-86DFCB1A15BD}" type="pres">
      <dgm:prSet presAssocID="{24FD0BFC-8E39-409E-B087-CAF388CF876D}" presName="childText" presStyleLbl="bgAcc1" presStyleIdx="8" presStyleCnt="11">
        <dgm:presLayoutVars>
          <dgm:bulletEnabled val="1"/>
        </dgm:presLayoutVars>
      </dgm:prSet>
      <dgm:spPr/>
    </dgm:pt>
    <dgm:pt modelId="{0421A174-1BA6-43A3-96F8-0A6EA7219939}" type="pres">
      <dgm:prSet presAssocID="{E8DE3239-4AE2-48A9-83A6-45A2FF763675}" presName="Name13" presStyleLbl="parChTrans1D2" presStyleIdx="9" presStyleCnt="11"/>
      <dgm:spPr/>
    </dgm:pt>
    <dgm:pt modelId="{569C8A56-37F6-48A8-8E30-338CFD10FC9B}" type="pres">
      <dgm:prSet presAssocID="{B0F99597-907A-4BAF-BE62-0A8166DDDB89}" presName="childText" presStyleLbl="bgAcc1" presStyleIdx="9" presStyleCnt="11">
        <dgm:presLayoutVars>
          <dgm:bulletEnabled val="1"/>
        </dgm:presLayoutVars>
      </dgm:prSet>
      <dgm:spPr/>
    </dgm:pt>
    <dgm:pt modelId="{D4351D8F-9D7E-477E-B764-7A00AF27158A}" type="pres">
      <dgm:prSet presAssocID="{323E4E04-FB17-4CC9-A1E8-98B49246DA40}" presName="Name13" presStyleLbl="parChTrans1D2" presStyleIdx="10" presStyleCnt="11"/>
      <dgm:spPr/>
    </dgm:pt>
    <dgm:pt modelId="{D9D1B3B6-AB63-4C72-A68F-8F41F811BF97}" type="pres">
      <dgm:prSet presAssocID="{A7DCAF5E-FE33-4DE2-9751-79AF10F37E73}" presName="childText" presStyleLbl="bgAcc1" presStyleIdx="10" presStyleCnt="11">
        <dgm:presLayoutVars>
          <dgm:bulletEnabled val="1"/>
        </dgm:presLayoutVars>
      </dgm:prSet>
      <dgm:spPr/>
    </dgm:pt>
  </dgm:ptLst>
  <dgm:cxnLst>
    <dgm:cxn modelId="{825CB401-F6B1-4779-9440-BA614F304280}" type="presOf" srcId="{323E4E04-FB17-4CC9-A1E8-98B49246DA40}" destId="{D4351D8F-9D7E-477E-B764-7A00AF27158A}" srcOrd="0" destOrd="0" presId="urn:microsoft.com/office/officeart/2005/8/layout/hierarchy3"/>
    <dgm:cxn modelId="{D2C8A60A-95FC-4BEB-AF46-82E440D5C492}" type="presOf" srcId="{DF85E76D-39F2-4604-A540-8E51CA37D391}" destId="{EDC5F586-97A0-489E-888F-74C80FF006F2}" srcOrd="1" destOrd="0" presId="urn:microsoft.com/office/officeart/2005/8/layout/hierarchy3"/>
    <dgm:cxn modelId="{D9847D0F-F047-4A90-B2B9-C72A124ABB94}" srcId="{BCF9B1F6-4C8F-4330-9D08-EA273B962282}" destId="{2B068461-87D6-4C1E-8B28-7566E89C58AA}" srcOrd="2" destOrd="0" parTransId="{95BB6BFD-1A1C-408A-AEB2-322864D3558D}" sibTransId="{3ABDA7AE-7DFE-4ACF-AAC4-855FE32D257C}"/>
    <dgm:cxn modelId="{24439A10-1B04-4991-B892-82BB5D07692F}" type="presOf" srcId="{826FDC52-3E29-4351-8D9B-2D58C98AB5DC}" destId="{A701A3B4-4771-460F-9C0E-2BD697256A45}" srcOrd="0" destOrd="0" presId="urn:microsoft.com/office/officeart/2005/8/layout/hierarchy3"/>
    <dgm:cxn modelId="{69E52313-7534-411D-A2FE-081349928302}" type="presOf" srcId="{E8DE3239-4AE2-48A9-83A6-45A2FF763675}" destId="{0421A174-1BA6-43A3-96F8-0A6EA7219939}" srcOrd="0" destOrd="0" presId="urn:microsoft.com/office/officeart/2005/8/layout/hierarchy3"/>
    <dgm:cxn modelId="{BD28501E-DAA7-4312-AECF-C835E63C9A60}" type="presOf" srcId="{054CFA98-503D-4026-B539-7D5089966ED3}" destId="{331503C4-303E-4E0A-8C03-00BC2A3CB2E6}" srcOrd="0" destOrd="0" presId="urn:microsoft.com/office/officeart/2005/8/layout/hierarchy3"/>
    <dgm:cxn modelId="{2906492F-6BE9-460C-878D-8BC5848645C5}" type="presOf" srcId="{BCF9B1F6-4C8F-4330-9D08-EA273B962282}" destId="{4E9B9C45-1B4C-4D51-A08B-4235F055F0B4}" srcOrd="1" destOrd="0" presId="urn:microsoft.com/office/officeart/2005/8/layout/hierarchy3"/>
    <dgm:cxn modelId="{61476835-A586-4387-ADEA-D6C3FF435556}" srcId="{DF85E76D-39F2-4604-A540-8E51CA37D391}" destId="{422C0AD0-6284-44E2-BAEF-9BB855F7DAD6}" srcOrd="1" destOrd="0" parTransId="{4F260DAB-912A-4529-801D-999FF6A408F0}" sibTransId="{DD8DEE3A-01DE-48EA-9E5A-9C6AFBF0C897}"/>
    <dgm:cxn modelId="{76D94E37-055A-4762-86AB-D0B82083B467}" srcId="{CC51A565-32BF-49B1-8973-77DD79C625B3}" destId="{BCF9B1F6-4C8F-4330-9D08-EA273B962282}" srcOrd="1" destOrd="0" parTransId="{E05536F5-116E-4933-B02C-A9566ECF2D60}" sibTransId="{D0FEDB19-9754-49B7-B749-B17786376000}"/>
    <dgm:cxn modelId="{824E9161-573C-4920-8C0D-D6669A7AD170}" type="presOf" srcId="{412F2890-CCC8-4A8B-A097-6A6B4BA58BBC}" destId="{399FE666-A654-4D00-8948-A9615775E075}" srcOrd="0" destOrd="0" presId="urn:microsoft.com/office/officeart/2005/8/layout/hierarchy3"/>
    <dgm:cxn modelId="{AFDC2362-BC8C-4F45-9DF6-BFDEA1B0530D}" type="presOf" srcId="{4F260DAB-912A-4529-801D-999FF6A408F0}" destId="{E17E3787-61BF-4BC7-A7B3-045F20D40830}" srcOrd="0" destOrd="0" presId="urn:microsoft.com/office/officeart/2005/8/layout/hierarchy3"/>
    <dgm:cxn modelId="{3C3B1044-12B4-424C-B1DF-EEF3F692F16E}" type="presOf" srcId="{DF85E76D-39F2-4604-A540-8E51CA37D391}" destId="{324AB909-9A8E-4502-9313-0B8826F5E2C0}" srcOrd="0" destOrd="0" presId="urn:microsoft.com/office/officeart/2005/8/layout/hierarchy3"/>
    <dgm:cxn modelId="{CDE5DD67-564E-49DF-A13A-7FDBB0201CE9}" type="presOf" srcId="{EE89AE93-D95C-471E-98C8-8CFB073F1FEF}" destId="{90CD5722-9CB0-43FC-AA82-946F57B19BD2}" srcOrd="0" destOrd="0" presId="urn:microsoft.com/office/officeart/2005/8/layout/hierarchy3"/>
    <dgm:cxn modelId="{8C34806A-55D6-4118-9D60-BC38AB9A3FEB}" srcId="{BCF9B1F6-4C8F-4330-9D08-EA273B962282}" destId="{3E5CF840-7922-4FC5-A9E7-5C2E39B5A973}" srcOrd="0" destOrd="0" parTransId="{826FDC52-3E29-4351-8D9B-2D58C98AB5DC}" sibTransId="{E8DF4D38-9D02-41E9-B6BC-75A5BB0F3EF9}"/>
    <dgm:cxn modelId="{F130786B-1B18-4EBC-A5F1-F235DF1F12B6}" type="presOf" srcId="{CC51A565-32BF-49B1-8973-77DD79C625B3}" destId="{426D5972-2846-4194-B145-5D2D34E83A7C}" srcOrd="0" destOrd="0" presId="urn:microsoft.com/office/officeart/2005/8/layout/hierarchy3"/>
    <dgm:cxn modelId="{8A47B26B-BF2F-4F86-BB2A-EC7BC85129DA}" type="presOf" srcId="{422C0AD0-6284-44E2-BAEF-9BB855F7DAD6}" destId="{3F2BA89F-D6D3-46BA-B8C4-34BABAF568BE}" srcOrd="0" destOrd="0" presId="urn:microsoft.com/office/officeart/2005/8/layout/hierarchy3"/>
    <dgm:cxn modelId="{A4DD154F-3775-4DD4-B5BB-209BEA749FD5}" type="presOf" srcId="{EE89AE93-D95C-471E-98C8-8CFB073F1FEF}" destId="{D4A22697-7D07-49B8-9635-165856E64704}" srcOrd="1" destOrd="0" presId="urn:microsoft.com/office/officeart/2005/8/layout/hierarchy3"/>
    <dgm:cxn modelId="{753EB052-4AC9-44BF-BC37-07C8D9142494}" type="presOf" srcId="{3A9A920B-134C-4F07-9B18-0E38A5EE86B2}" destId="{04A9CC04-1026-455A-A792-1C5AAB47B9D0}" srcOrd="0" destOrd="0" presId="urn:microsoft.com/office/officeart/2005/8/layout/hierarchy3"/>
    <dgm:cxn modelId="{C603EE54-D817-4245-8A63-C6CFED6F9469}" type="presOf" srcId="{8D43CC60-94CC-4EBF-BDFE-98CAE6FA9291}" destId="{E41B1634-FBCB-4302-B40D-4CF57A047E5B}" srcOrd="0" destOrd="0" presId="urn:microsoft.com/office/officeart/2005/8/layout/hierarchy3"/>
    <dgm:cxn modelId="{7E8B9156-CFD1-4D6E-A8A0-1E088CD86EFC}" srcId="{DF85E76D-39F2-4604-A540-8E51CA37D391}" destId="{0C5A31EB-4185-4EFD-B85A-2ABBCB4C4ADE}" srcOrd="0" destOrd="0" parTransId="{DFB46434-E739-487E-9DAF-50168A8A1E39}" sibTransId="{08506017-646D-4A61-8325-A99120115E95}"/>
    <dgm:cxn modelId="{A5D34679-D373-49BC-BEEB-1706407BE239}" type="presOf" srcId="{B0F99597-907A-4BAF-BE62-0A8166DDDB89}" destId="{569C8A56-37F6-48A8-8E30-338CFD10FC9B}" srcOrd="0" destOrd="0" presId="urn:microsoft.com/office/officeart/2005/8/layout/hierarchy3"/>
    <dgm:cxn modelId="{AB9DD479-B357-4E67-AA88-3522B698A144}" type="presOf" srcId="{95BB6BFD-1A1C-408A-AEB2-322864D3558D}" destId="{2F7D967C-2944-49E6-B88B-F6B56A0266B7}" srcOrd="0" destOrd="0" presId="urn:microsoft.com/office/officeart/2005/8/layout/hierarchy3"/>
    <dgm:cxn modelId="{42699687-D0AA-48E3-8FAA-F4301D77D11F}" type="presOf" srcId="{DFB46434-E739-487E-9DAF-50168A8A1E39}" destId="{537B5AF8-584E-414F-B45E-1109A31B46CA}" srcOrd="0" destOrd="0" presId="urn:microsoft.com/office/officeart/2005/8/layout/hierarchy3"/>
    <dgm:cxn modelId="{CE2CCA87-747F-4E7B-8FE5-3D5593E71BDA}" srcId="{CC51A565-32BF-49B1-8973-77DD79C625B3}" destId="{EE89AE93-D95C-471E-98C8-8CFB073F1FEF}" srcOrd="2" destOrd="0" parTransId="{44DC78D7-01C2-409C-BC9E-F1D737898D4B}" sibTransId="{52E6D8AD-3A8A-4317-9C7D-E611367CE1A5}"/>
    <dgm:cxn modelId="{A2808E90-14AF-491A-803D-B279C2919672}" srcId="{EE89AE93-D95C-471E-98C8-8CFB073F1FEF}" destId="{B0F99597-907A-4BAF-BE62-0A8166DDDB89}" srcOrd="1" destOrd="0" parTransId="{E8DE3239-4AE2-48A9-83A6-45A2FF763675}" sibTransId="{46556B7F-03C0-46FC-8273-4B1F6EA9CDD2}"/>
    <dgm:cxn modelId="{47CE119C-889B-48A9-962C-DAEFBC803CD0}" type="presOf" srcId="{67D08B8E-A8F8-444C-8376-3E8773E0C8F8}" destId="{C49352B1-7F0D-4FE4-B9FB-7FB895811873}" srcOrd="0" destOrd="0" presId="urn:microsoft.com/office/officeart/2005/8/layout/hierarchy3"/>
    <dgm:cxn modelId="{B7F100A0-FC08-407E-97F1-769E386197F2}" type="presOf" srcId="{90A91247-CBD5-4F4A-83C1-5A4FE02FAD94}" destId="{D75C8B49-A16E-40A9-85E4-F27C7C7D774E}" srcOrd="0" destOrd="0" presId="urn:microsoft.com/office/officeart/2005/8/layout/hierarchy3"/>
    <dgm:cxn modelId="{FD4FE1A1-47AE-421F-8F9B-7C0C148E46F9}" srcId="{DF85E76D-39F2-4604-A540-8E51CA37D391}" destId="{C9908A86-CB8E-4C8F-AB20-B07F32703018}" srcOrd="2" destOrd="0" parTransId="{412F2890-CCC8-4A8B-A097-6A6B4BA58BBC}" sibTransId="{2D0FE4FF-4F8F-4D9C-BD19-61D36AB3F893}"/>
    <dgm:cxn modelId="{910F4EA3-5F8A-494B-BF5B-16364C440BC0}" type="presOf" srcId="{24FD0BFC-8E39-409E-B087-CAF388CF876D}" destId="{0EA76AD8-4B8F-42D4-B65A-86DFCB1A15BD}" srcOrd="0" destOrd="0" presId="urn:microsoft.com/office/officeart/2005/8/layout/hierarchy3"/>
    <dgm:cxn modelId="{89BE7AAB-B9DF-4861-BA86-8E14CF36BE60}" srcId="{BCF9B1F6-4C8F-4330-9D08-EA273B962282}" destId="{054CFA98-503D-4026-B539-7D5089966ED3}" srcOrd="1" destOrd="0" parTransId="{FE986669-65FD-4696-83D5-05AFB6B11112}" sibTransId="{74D75334-AA89-4C53-B498-E8866511452D}"/>
    <dgm:cxn modelId="{44579EB3-06A8-4CEC-9FEC-D0496FF5D553}" type="presOf" srcId="{A7DCAF5E-FE33-4DE2-9751-79AF10F37E73}" destId="{D9D1B3B6-AB63-4C72-A68F-8F41F811BF97}" srcOrd="0" destOrd="0" presId="urn:microsoft.com/office/officeart/2005/8/layout/hierarchy3"/>
    <dgm:cxn modelId="{D79773B5-7C01-436F-B280-E7590F563B7F}" type="presOf" srcId="{3E5CF840-7922-4FC5-A9E7-5C2E39B5A973}" destId="{777F1A3A-10A6-4BB8-99F4-887217C4F900}" srcOrd="0" destOrd="0" presId="urn:microsoft.com/office/officeart/2005/8/layout/hierarchy3"/>
    <dgm:cxn modelId="{08013EB7-0955-4D4F-A164-9370DFF5F733}" srcId="{EE89AE93-D95C-471E-98C8-8CFB073F1FEF}" destId="{24FD0BFC-8E39-409E-B087-CAF388CF876D}" srcOrd="0" destOrd="0" parTransId="{3A9A920B-134C-4F07-9B18-0E38A5EE86B2}" sibTransId="{81FB2B82-73D2-477D-B95F-DF1B76557B0D}"/>
    <dgm:cxn modelId="{A66B9FB8-4CF8-4BE3-AD90-456B2404D17E}" srcId="{DF85E76D-39F2-4604-A540-8E51CA37D391}" destId="{67D08B8E-A8F8-444C-8376-3E8773E0C8F8}" srcOrd="3" destOrd="0" parTransId="{D18123AC-53C9-4628-AADC-79E84A035EC7}" sibTransId="{6BBEA07D-D9C7-4F1A-864E-6FE5262DA641}"/>
    <dgm:cxn modelId="{3F2E44C3-DE47-4BD1-9A03-F9CDB2C0DAE9}" type="presOf" srcId="{0C5A31EB-4185-4EFD-B85A-2ABBCB4C4ADE}" destId="{A2DF3A82-5C11-44E9-9158-804101FE8541}" srcOrd="0" destOrd="0" presId="urn:microsoft.com/office/officeart/2005/8/layout/hierarchy3"/>
    <dgm:cxn modelId="{75711CC7-4B43-430B-9C0C-83E949552C58}" type="presOf" srcId="{BCF9B1F6-4C8F-4330-9D08-EA273B962282}" destId="{5B919070-46CE-43A7-9FE8-774418F6179C}" srcOrd="0" destOrd="0" presId="urn:microsoft.com/office/officeart/2005/8/layout/hierarchy3"/>
    <dgm:cxn modelId="{9A1EC3D4-725A-4960-9D99-86B5847169BD}" type="presOf" srcId="{C9908A86-CB8E-4C8F-AB20-B07F32703018}" destId="{22C21F25-A8D7-4531-8765-68B3E0509D69}" srcOrd="0" destOrd="0" presId="urn:microsoft.com/office/officeart/2005/8/layout/hierarchy3"/>
    <dgm:cxn modelId="{405FF1D8-35C3-4748-8B50-DC41AA88C99C}" type="presOf" srcId="{FE986669-65FD-4696-83D5-05AFB6B11112}" destId="{586CFF6E-C5B4-416F-B140-0EC4D34113D4}" srcOrd="0" destOrd="0" presId="urn:microsoft.com/office/officeart/2005/8/layout/hierarchy3"/>
    <dgm:cxn modelId="{860A68E3-3897-4C19-9FC8-6B5ACED8C124}" srcId="{BCF9B1F6-4C8F-4330-9D08-EA273B962282}" destId="{90A91247-CBD5-4F4A-83C1-5A4FE02FAD94}" srcOrd="3" destOrd="0" parTransId="{8D43CC60-94CC-4EBF-BDFE-98CAE6FA9291}" sibTransId="{3351384A-6ACB-4621-BE2D-30B848A49910}"/>
    <dgm:cxn modelId="{7E48C7E5-BBE6-4092-A5B7-0149AD0C9F1D}" srcId="{EE89AE93-D95C-471E-98C8-8CFB073F1FEF}" destId="{A7DCAF5E-FE33-4DE2-9751-79AF10F37E73}" srcOrd="2" destOrd="0" parTransId="{323E4E04-FB17-4CC9-A1E8-98B49246DA40}" sibTransId="{2926F64D-3EB2-4D09-A11E-A3D3790A5B62}"/>
    <dgm:cxn modelId="{B80832EB-8D7A-4AAC-BA7C-AF4543D4558C}" type="presOf" srcId="{2B068461-87D6-4C1E-8B28-7566E89C58AA}" destId="{62B72010-F09B-4079-AF08-73D5A7CD1056}" srcOrd="0" destOrd="0" presId="urn:microsoft.com/office/officeart/2005/8/layout/hierarchy3"/>
    <dgm:cxn modelId="{499B30EE-5618-4ADF-99BA-65FAB7EC3C02}" srcId="{CC51A565-32BF-49B1-8973-77DD79C625B3}" destId="{DF85E76D-39F2-4604-A540-8E51CA37D391}" srcOrd="0" destOrd="0" parTransId="{2EFEE709-8DA0-4D14-8283-BCCD5AF5AEDB}" sibTransId="{C302A2E5-89E3-46C8-8585-336D726B2E47}"/>
    <dgm:cxn modelId="{CC42A1EF-DC3B-4E09-9782-D551F94F4B39}" type="presOf" srcId="{D18123AC-53C9-4628-AADC-79E84A035EC7}" destId="{D7996B8A-69CE-4839-A1E7-CE314F054529}" srcOrd="0" destOrd="0" presId="urn:microsoft.com/office/officeart/2005/8/layout/hierarchy3"/>
    <dgm:cxn modelId="{B7C45121-D7A5-4267-9231-5033950125E0}" type="presParOf" srcId="{426D5972-2846-4194-B145-5D2D34E83A7C}" destId="{9368B1BA-4250-4EB8-98EF-6D28390B28CE}" srcOrd="0" destOrd="0" presId="urn:microsoft.com/office/officeart/2005/8/layout/hierarchy3"/>
    <dgm:cxn modelId="{F79820DB-B8B4-4558-B1F3-BBE7810B9C42}" type="presParOf" srcId="{9368B1BA-4250-4EB8-98EF-6D28390B28CE}" destId="{E7B61B09-3167-40A4-B619-39FA3780A2B3}" srcOrd="0" destOrd="0" presId="urn:microsoft.com/office/officeart/2005/8/layout/hierarchy3"/>
    <dgm:cxn modelId="{1FD66DA0-DECB-4125-B568-B617E705723B}" type="presParOf" srcId="{E7B61B09-3167-40A4-B619-39FA3780A2B3}" destId="{324AB909-9A8E-4502-9313-0B8826F5E2C0}" srcOrd="0" destOrd="0" presId="urn:microsoft.com/office/officeart/2005/8/layout/hierarchy3"/>
    <dgm:cxn modelId="{7132313A-4457-41F7-95CC-0EB1FE3304C8}" type="presParOf" srcId="{E7B61B09-3167-40A4-B619-39FA3780A2B3}" destId="{EDC5F586-97A0-489E-888F-74C80FF006F2}" srcOrd="1" destOrd="0" presId="urn:microsoft.com/office/officeart/2005/8/layout/hierarchy3"/>
    <dgm:cxn modelId="{580FC371-7FF0-4EF4-A7BA-9B9C8D051DF5}" type="presParOf" srcId="{9368B1BA-4250-4EB8-98EF-6D28390B28CE}" destId="{EBAE05CD-5B6A-4C79-98E8-15E0B5C3851A}" srcOrd="1" destOrd="0" presId="urn:microsoft.com/office/officeart/2005/8/layout/hierarchy3"/>
    <dgm:cxn modelId="{F574FA57-ECAC-4AB5-AEC5-5CB956E750DD}" type="presParOf" srcId="{EBAE05CD-5B6A-4C79-98E8-15E0B5C3851A}" destId="{537B5AF8-584E-414F-B45E-1109A31B46CA}" srcOrd="0" destOrd="0" presId="urn:microsoft.com/office/officeart/2005/8/layout/hierarchy3"/>
    <dgm:cxn modelId="{689D9C2B-24A0-4F84-B19E-CBA38F3CB94A}" type="presParOf" srcId="{EBAE05CD-5B6A-4C79-98E8-15E0B5C3851A}" destId="{A2DF3A82-5C11-44E9-9158-804101FE8541}" srcOrd="1" destOrd="0" presId="urn:microsoft.com/office/officeart/2005/8/layout/hierarchy3"/>
    <dgm:cxn modelId="{F7B945DC-2C77-4609-B08C-6A438A623A24}" type="presParOf" srcId="{EBAE05CD-5B6A-4C79-98E8-15E0B5C3851A}" destId="{E17E3787-61BF-4BC7-A7B3-045F20D40830}" srcOrd="2" destOrd="0" presId="urn:microsoft.com/office/officeart/2005/8/layout/hierarchy3"/>
    <dgm:cxn modelId="{E92FC71A-8B0A-4BA6-B8E6-8F3BE82A05D2}" type="presParOf" srcId="{EBAE05CD-5B6A-4C79-98E8-15E0B5C3851A}" destId="{3F2BA89F-D6D3-46BA-B8C4-34BABAF568BE}" srcOrd="3" destOrd="0" presId="urn:microsoft.com/office/officeart/2005/8/layout/hierarchy3"/>
    <dgm:cxn modelId="{B8066502-9A5C-4584-A327-5614C203D68C}" type="presParOf" srcId="{EBAE05CD-5B6A-4C79-98E8-15E0B5C3851A}" destId="{399FE666-A654-4D00-8948-A9615775E075}" srcOrd="4" destOrd="0" presId="urn:microsoft.com/office/officeart/2005/8/layout/hierarchy3"/>
    <dgm:cxn modelId="{28E4BB66-1FA4-4189-9CF0-520384355F16}" type="presParOf" srcId="{EBAE05CD-5B6A-4C79-98E8-15E0B5C3851A}" destId="{22C21F25-A8D7-4531-8765-68B3E0509D69}" srcOrd="5" destOrd="0" presId="urn:microsoft.com/office/officeart/2005/8/layout/hierarchy3"/>
    <dgm:cxn modelId="{DF8FA052-4F3D-4F31-A2E1-47452C7DF702}" type="presParOf" srcId="{EBAE05CD-5B6A-4C79-98E8-15E0B5C3851A}" destId="{D7996B8A-69CE-4839-A1E7-CE314F054529}" srcOrd="6" destOrd="0" presId="urn:microsoft.com/office/officeart/2005/8/layout/hierarchy3"/>
    <dgm:cxn modelId="{37890128-48AD-437B-B9F3-A8C067CF5D6B}" type="presParOf" srcId="{EBAE05CD-5B6A-4C79-98E8-15E0B5C3851A}" destId="{C49352B1-7F0D-4FE4-B9FB-7FB895811873}" srcOrd="7" destOrd="0" presId="urn:microsoft.com/office/officeart/2005/8/layout/hierarchy3"/>
    <dgm:cxn modelId="{DFFDC92B-A7C1-45AE-975D-06DE38DF3E42}" type="presParOf" srcId="{426D5972-2846-4194-B145-5D2D34E83A7C}" destId="{70910474-FDEE-4A71-B6C9-58FA1ACFFA20}" srcOrd="1" destOrd="0" presId="urn:microsoft.com/office/officeart/2005/8/layout/hierarchy3"/>
    <dgm:cxn modelId="{F3072969-F983-4C8A-8C68-BC102C5BA461}" type="presParOf" srcId="{70910474-FDEE-4A71-B6C9-58FA1ACFFA20}" destId="{A796E7C9-263C-432F-803C-4DFA34DA34C6}" srcOrd="0" destOrd="0" presId="urn:microsoft.com/office/officeart/2005/8/layout/hierarchy3"/>
    <dgm:cxn modelId="{2302A622-8D1B-4213-A6A3-CB4DC8DBC1CC}" type="presParOf" srcId="{A796E7C9-263C-432F-803C-4DFA34DA34C6}" destId="{5B919070-46CE-43A7-9FE8-774418F6179C}" srcOrd="0" destOrd="0" presId="urn:microsoft.com/office/officeart/2005/8/layout/hierarchy3"/>
    <dgm:cxn modelId="{2E88661B-ED3B-4269-B1D4-559970CC30C9}" type="presParOf" srcId="{A796E7C9-263C-432F-803C-4DFA34DA34C6}" destId="{4E9B9C45-1B4C-4D51-A08B-4235F055F0B4}" srcOrd="1" destOrd="0" presId="urn:microsoft.com/office/officeart/2005/8/layout/hierarchy3"/>
    <dgm:cxn modelId="{BB636E5C-D4FC-483B-82A7-918D104B432C}" type="presParOf" srcId="{70910474-FDEE-4A71-B6C9-58FA1ACFFA20}" destId="{A1E80B47-7141-4ADC-B088-B249274143D9}" srcOrd="1" destOrd="0" presId="urn:microsoft.com/office/officeart/2005/8/layout/hierarchy3"/>
    <dgm:cxn modelId="{AEDB07D5-1A8D-4202-B2BF-5AAD3A48996A}" type="presParOf" srcId="{A1E80B47-7141-4ADC-B088-B249274143D9}" destId="{A701A3B4-4771-460F-9C0E-2BD697256A45}" srcOrd="0" destOrd="0" presId="urn:microsoft.com/office/officeart/2005/8/layout/hierarchy3"/>
    <dgm:cxn modelId="{BD1D7244-F503-4DEA-844E-C9283FDD3F45}" type="presParOf" srcId="{A1E80B47-7141-4ADC-B088-B249274143D9}" destId="{777F1A3A-10A6-4BB8-99F4-887217C4F900}" srcOrd="1" destOrd="0" presId="urn:microsoft.com/office/officeart/2005/8/layout/hierarchy3"/>
    <dgm:cxn modelId="{89A40A50-F08D-4160-BE15-46CA242111E6}" type="presParOf" srcId="{A1E80B47-7141-4ADC-B088-B249274143D9}" destId="{586CFF6E-C5B4-416F-B140-0EC4D34113D4}" srcOrd="2" destOrd="0" presId="urn:microsoft.com/office/officeart/2005/8/layout/hierarchy3"/>
    <dgm:cxn modelId="{DB0C5ADA-0203-489C-9158-AB5305300F8E}" type="presParOf" srcId="{A1E80B47-7141-4ADC-B088-B249274143D9}" destId="{331503C4-303E-4E0A-8C03-00BC2A3CB2E6}" srcOrd="3" destOrd="0" presId="urn:microsoft.com/office/officeart/2005/8/layout/hierarchy3"/>
    <dgm:cxn modelId="{8ED77C63-7734-437D-B24A-911F5ABD1097}" type="presParOf" srcId="{A1E80B47-7141-4ADC-B088-B249274143D9}" destId="{2F7D967C-2944-49E6-B88B-F6B56A0266B7}" srcOrd="4" destOrd="0" presId="urn:microsoft.com/office/officeart/2005/8/layout/hierarchy3"/>
    <dgm:cxn modelId="{75930F07-0C42-4F3C-9547-34917B3C99DB}" type="presParOf" srcId="{A1E80B47-7141-4ADC-B088-B249274143D9}" destId="{62B72010-F09B-4079-AF08-73D5A7CD1056}" srcOrd="5" destOrd="0" presId="urn:microsoft.com/office/officeart/2005/8/layout/hierarchy3"/>
    <dgm:cxn modelId="{8A9A45D3-9D00-4111-97B8-25EA76D1BC78}" type="presParOf" srcId="{A1E80B47-7141-4ADC-B088-B249274143D9}" destId="{E41B1634-FBCB-4302-B40D-4CF57A047E5B}" srcOrd="6" destOrd="0" presId="urn:microsoft.com/office/officeart/2005/8/layout/hierarchy3"/>
    <dgm:cxn modelId="{F317A6B9-97C4-4BE7-ABE3-9DB46E75CDCE}" type="presParOf" srcId="{A1E80B47-7141-4ADC-B088-B249274143D9}" destId="{D75C8B49-A16E-40A9-85E4-F27C7C7D774E}" srcOrd="7" destOrd="0" presId="urn:microsoft.com/office/officeart/2005/8/layout/hierarchy3"/>
    <dgm:cxn modelId="{41B7B5DF-DCBE-44E4-9674-CD2DC13DD856}" type="presParOf" srcId="{426D5972-2846-4194-B145-5D2D34E83A7C}" destId="{A23193D4-D00C-4FE1-8E4C-F47A9624F365}" srcOrd="2" destOrd="0" presId="urn:microsoft.com/office/officeart/2005/8/layout/hierarchy3"/>
    <dgm:cxn modelId="{FB3F6CD2-84AB-491C-9582-D942107DAF7D}" type="presParOf" srcId="{A23193D4-D00C-4FE1-8E4C-F47A9624F365}" destId="{B65507D3-860A-49E4-9B91-4E6F31944209}" srcOrd="0" destOrd="0" presId="urn:microsoft.com/office/officeart/2005/8/layout/hierarchy3"/>
    <dgm:cxn modelId="{7AF69262-E826-45E8-BED3-4346745847F4}" type="presParOf" srcId="{B65507D3-860A-49E4-9B91-4E6F31944209}" destId="{90CD5722-9CB0-43FC-AA82-946F57B19BD2}" srcOrd="0" destOrd="0" presId="urn:microsoft.com/office/officeart/2005/8/layout/hierarchy3"/>
    <dgm:cxn modelId="{84F33391-E412-42B9-98D3-0CCB015DB82C}" type="presParOf" srcId="{B65507D3-860A-49E4-9B91-4E6F31944209}" destId="{D4A22697-7D07-49B8-9635-165856E64704}" srcOrd="1" destOrd="0" presId="urn:microsoft.com/office/officeart/2005/8/layout/hierarchy3"/>
    <dgm:cxn modelId="{056B2EBD-D421-43DD-8591-3B57B31CE1F0}" type="presParOf" srcId="{A23193D4-D00C-4FE1-8E4C-F47A9624F365}" destId="{8ED7E101-1EFD-4A99-B0C3-737129F3DEF5}" srcOrd="1" destOrd="0" presId="urn:microsoft.com/office/officeart/2005/8/layout/hierarchy3"/>
    <dgm:cxn modelId="{F6480A01-AF13-4673-81CB-75171D8A5D8D}" type="presParOf" srcId="{8ED7E101-1EFD-4A99-B0C3-737129F3DEF5}" destId="{04A9CC04-1026-455A-A792-1C5AAB47B9D0}" srcOrd="0" destOrd="0" presId="urn:microsoft.com/office/officeart/2005/8/layout/hierarchy3"/>
    <dgm:cxn modelId="{DB377DFA-CEE8-4FBA-96B5-199EAA4AE3C9}" type="presParOf" srcId="{8ED7E101-1EFD-4A99-B0C3-737129F3DEF5}" destId="{0EA76AD8-4B8F-42D4-B65A-86DFCB1A15BD}" srcOrd="1" destOrd="0" presId="urn:microsoft.com/office/officeart/2005/8/layout/hierarchy3"/>
    <dgm:cxn modelId="{838814FB-C291-42AF-AF63-CA8F122BD9A3}" type="presParOf" srcId="{8ED7E101-1EFD-4A99-B0C3-737129F3DEF5}" destId="{0421A174-1BA6-43A3-96F8-0A6EA7219939}" srcOrd="2" destOrd="0" presId="urn:microsoft.com/office/officeart/2005/8/layout/hierarchy3"/>
    <dgm:cxn modelId="{9B501B83-DD9E-4A44-A435-249533C2F2FE}" type="presParOf" srcId="{8ED7E101-1EFD-4A99-B0C3-737129F3DEF5}" destId="{569C8A56-37F6-48A8-8E30-338CFD10FC9B}" srcOrd="3" destOrd="0" presId="urn:microsoft.com/office/officeart/2005/8/layout/hierarchy3"/>
    <dgm:cxn modelId="{82485CE1-6F28-4C97-9A40-C5C94A2D3113}" type="presParOf" srcId="{8ED7E101-1EFD-4A99-B0C3-737129F3DEF5}" destId="{D4351D8F-9D7E-477E-B764-7A00AF27158A}" srcOrd="4" destOrd="0" presId="urn:microsoft.com/office/officeart/2005/8/layout/hierarchy3"/>
    <dgm:cxn modelId="{1DD8A739-E417-4BF1-8135-C8CC80FFAE7A}" type="presParOf" srcId="{8ED7E101-1EFD-4A99-B0C3-737129F3DEF5}" destId="{D9D1B3B6-AB63-4C72-A68F-8F41F811BF9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AB909-9A8E-4502-9313-0B8826F5E2C0}">
      <dsp:nvSpPr>
        <dsp:cNvPr id="0" name=""/>
        <dsp:cNvSpPr/>
      </dsp:nvSpPr>
      <dsp:spPr>
        <a:xfrm>
          <a:off x="1356428" y="1728"/>
          <a:ext cx="1491006" cy="745503"/>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Service Status</a:t>
          </a:r>
        </a:p>
      </dsp:txBody>
      <dsp:txXfrm>
        <a:off x="1378263" y="23563"/>
        <a:ext cx="1447336" cy="701833"/>
      </dsp:txXfrm>
    </dsp:sp>
    <dsp:sp modelId="{537B5AF8-584E-414F-B45E-1109A31B46CA}">
      <dsp:nvSpPr>
        <dsp:cNvPr id="0" name=""/>
        <dsp:cNvSpPr/>
      </dsp:nvSpPr>
      <dsp:spPr>
        <a:xfrm>
          <a:off x="1505529"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DF3A82-5C11-44E9-9158-804101FE8541}">
      <dsp:nvSpPr>
        <dsp:cNvPr id="0" name=""/>
        <dsp:cNvSpPr/>
      </dsp:nvSpPr>
      <dsp:spPr>
        <a:xfrm>
          <a:off x="1654630"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Started</a:t>
          </a:r>
        </a:p>
      </dsp:txBody>
      <dsp:txXfrm>
        <a:off x="1676465" y="955442"/>
        <a:ext cx="1149135" cy="701833"/>
      </dsp:txXfrm>
    </dsp:sp>
    <dsp:sp modelId="{E17E3787-61BF-4BC7-A7B3-045F20D40830}">
      <dsp:nvSpPr>
        <dsp:cNvPr id="0" name=""/>
        <dsp:cNvSpPr/>
      </dsp:nvSpPr>
      <dsp:spPr>
        <a:xfrm>
          <a:off x="1505529"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BA89F-D6D3-46BA-B8C4-34BABAF568BE}">
      <dsp:nvSpPr>
        <dsp:cNvPr id="0" name=""/>
        <dsp:cNvSpPr/>
      </dsp:nvSpPr>
      <dsp:spPr>
        <a:xfrm>
          <a:off x="1654630"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Pause</a:t>
          </a:r>
        </a:p>
      </dsp:txBody>
      <dsp:txXfrm>
        <a:off x="1676465" y="1887322"/>
        <a:ext cx="1149135" cy="701833"/>
      </dsp:txXfrm>
    </dsp:sp>
    <dsp:sp modelId="{399FE666-A654-4D00-8948-A9615775E075}">
      <dsp:nvSpPr>
        <dsp:cNvPr id="0" name=""/>
        <dsp:cNvSpPr/>
      </dsp:nvSpPr>
      <dsp:spPr>
        <a:xfrm>
          <a:off x="1505529"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21F25-A8D7-4531-8765-68B3E0509D69}">
      <dsp:nvSpPr>
        <dsp:cNvPr id="0" name=""/>
        <dsp:cNvSpPr/>
      </dsp:nvSpPr>
      <dsp:spPr>
        <a:xfrm>
          <a:off x="1654630"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Pending</a:t>
          </a:r>
        </a:p>
      </dsp:txBody>
      <dsp:txXfrm>
        <a:off x="1676465" y="2819201"/>
        <a:ext cx="1149135" cy="701833"/>
      </dsp:txXfrm>
    </dsp:sp>
    <dsp:sp modelId="{D7996B8A-69CE-4839-A1E7-CE314F054529}">
      <dsp:nvSpPr>
        <dsp:cNvPr id="0" name=""/>
        <dsp:cNvSpPr/>
      </dsp:nvSpPr>
      <dsp:spPr>
        <a:xfrm>
          <a:off x="1505529" y="747232"/>
          <a:ext cx="149100" cy="3354765"/>
        </a:xfrm>
        <a:custGeom>
          <a:avLst/>
          <a:gdLst/>
          <a:ahLst/>
          <a:cxnLst/>
          <a:rect l="0" t="0" r="0" b="0"/>
          <a:pathLst>
            <a:path>
              <a:moveTo>
                <a:pt x="0" y="0"/>
              </a:moveTo>
              <a:lnTo>
                <a:pt x="0" y="3354765"/>
              </a:lnTo>
              <a:lnTo>
                <a:pt x="149100" y="335476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352B1-7F0D-4FE4-B9FB-7FB895811873}">
      <dsp:nvSpPr>
        <dsp:cNvPr id="0" name=""/>
        <dsp:cNvSpPr/>
      </dsp:nvSpPr>
      <dsp:spPr>
        <a:xfrm>
          <a:off x="1654630" y="3729245"/>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Stop</a:t>
          </a:r>
        </a:p>
      </dsp:txBody>
      <dsp:txXfrm>
        <a:off x="1676465" y="3751080"/>
        <a:ext cx="1149135" cy="701833"/>
      </dsp:txXfrm>
    </dsp:sp>
    <dsp:sp modelId="{5B919070-46CE-43A7-9FE8-774418F6179C}">
      <dsp:nvSpPr>
        <dsp:cNvPr id="0" name=""/>
        <dsp:cNvSpPr/>
      </dsp:nvSpPr>
      <dsp:spPr>
        <a:xfrm>
          <a:off x="3220187" y="1728"/>
          <a:ext cx="1491006" cy="745503"/>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Service Start Mode</a:t>
          </a:r>
        </a:p>
      </dsp:txBody>
      <dsp:txXfrm>
        <a:off x="3242022" y="23563"/>
        <a:ext cx="1447336" cy="701833"/>
      </dsp:txXfrm>
    </dsp:sp>
    <dsp:sp modelId="{A701A3B4-4771-460F-9C0E-2BD697256A45}">
      <dsp:nvSpPr>
        <dsp:cNvPr id="0" name=""/>
        <dsp:cNvSpPr/>
      </dsp:nvSpPr>
      <dsp:spPr>
        <a:xfrm>
          <a:off x="3369288"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7F1A3A-10A6-4BB8-99F4-887217C4F900}">
      <dsp:nvSpPr>
        <dsp:cNvPr id="0" name=""/>
        <dsp:cNvSpPr/>
      </dsp:nvSpPr>
      <dsp:spPr>
        <a:xfrm>
          <a:off x="3518388"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Automatic</a:t>
          </a:r>
        </a:p>
      </dsp:txBody>
      <dsp:txXfrm>
        <a:off x="3540223" y="955442"/>
        <a:ext cx="1149135" cy="701833"/>
      </dsp:txXfrm>
    </dsp:sp>
    <dsp:sp modelId="{586CFF6E-C5B4-416F-B140-0EC4D34113D4}">
      <dsp:nvSpPr>
        <dsp:cNvPr id="0" name=""/>
        <dsp:cNvSpPr/>
      </dsp:nvSpPr>
      <dsp:spPr>
        <a:xfrm>
          <a:off x="3369288"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1503C4-303E-4E0A-8C03-00BC2A3CB2E6}">
      <dsp:nvSpPr>
        <dsp:cNvPr id="0" name=""/>
        <dsp:cNvSpPr/>
      </dsp:nvSpPr>
      <dsp:spPr>
        <a:xfrm>
          <a:off x="3518388"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Manual</a:t>
          </a:r>
        </a:p>
      </dsp:txBody>
      <dsp:txXfrm>
        <a:off x="3540223" y="1887322"/>
        <a:ext cx="1149135" cy="701833"/>
      </dsp:txXfrm>
    </dsp:sp>
    <dsp:sp modelId="{2F7D967C-2944-49E6-B88B-F6B56A0266B7}">
      <dsp:nvSpPr>
        <dsp:cNvPr id="0" name=""/>
        <dsp:cNvSpPr/>
      </dsp:nvSpPr>
      <dsp:spPr>
        <a:xfrm>
          <a:off x="3369288"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72010-F09B-4079-AF08-73D5A7CD1056}">
      <dsp:nvSpPr>
        <dsp:cNvPr id="0" name=""/>
        <dsp:cNvSpPr/>
      </dsp:nvSpPr>
      <dsp:spPr>
        <a:xfrm>
          <a:off x="3518388"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Delay Start</a:t>
          </a:r>
        </a:p>
      </dsp:txBody>
      <dsp:txXfrm>
        <a:off x="3540223" y="2819201"/>
        <a:ext cx="1149135" cy="701833"/>
      </dsp:txXfrm>
    </dsp:sp>
    <dsp:sp modelId="{E41B1634-FBCB-4302-B40D-4CF57A047E5B}">
      <dsp:nvSpPr>
        <dsp:cNvPr id="0" name=""/>
        <dsp:cNvSpPr/>
      </dsp:nvSpPr>
      <dsp:spPr>
        <a:xfrm>
          <a:off x="3369288" y="747232"/>
          <a:ext cx="149100" cy="3354765"/>
        </a:xfrm>
        <a:custGeom>
          <a:avLst/>
          <a:gdLst/>
          <a:ahLst/>
          <a:cxnLst/>
          <a:rect l="0" t="0" r="0" b="0"/>
          <a:pathLst>
            <a:path>
              <a:moveTo>
                <a:pt x="0" y="0"/>
              </a:moveTo>
              <a:lnTo>
                <a:pt x="0" y="3354765"/>
              </a:lnTo>
              <a:lnTo>
                <a:pt x="149100" y="335476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5C8B49-A16E-40A9-85E4-F27C7C7D774E}">
      <dsp:nvSpPr>
        <dsp:cNvPr id="0" name=""/>
        <dsp:cNvSpPr/>
      </dsp:nvSpPr>
      <dsp:spPr>
        <a:xfrm>
          <a:off x="3518388" y="3729245"/>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Disabled</a:t>
          </a:r>
        </a:p>
      </dsp:txBody>
      <dsp:txXfrm>
        <a:off x="3540223" y="3751080"/>
        <a:ext cx="1149135" cy="701833"/>
      </dsp:txXfrm>
    </dsp:sp>
    <dsp:sp modelId="{90CD5722-9CB0-43FC-AA82-946F57B19BD2}">
      <dsp:nvSpPr>
        <dsp:cNvPr id="0" name=""/>
        <dsp:cNvSpPr/>
      </dsp:nvSpPr>
      <dsp:spPr>
        <a:xfrm>
          <a:off x="5083946" y="1728"/>
          <a:ext cx="1491006" cy="745503"/>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Start As/By</a:t>
          </a:r>
        </a:p>
      </dsp:txBody>
      <dsp:txXfrm>
        <a:off x="5105781" y="23563"/>
        <a:ext cx="1447336" cy="701833"/>
      </dsp:txXfrm>
    </dsp:sp>
    <dsp:sp modelId="{04A9CC04-1026-455A-A792-1C5AAB47B9D0}">
      <dsp:nvSpPr>
        <dsp:cNvPr id="0" name=""/>
        <dsp:cNvSpPr/>
      </dsp:nvSpPr>
      <dsp:spPr>
        <a:xfrm>
          <a:off x="5233046"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76AD8-4B8F-42D4-B65A-86DFCB1A15BD}">
      <dsp:nvSpPr>
        <dsp:cNvPr id="0" name=""/>
        <dsp:cNvSpPr/>
      </dsp:nvSpPr>
      <dsp:spPr>
        <a:xfrm>
          <a:off x="5382147"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Local System</a:t>
          </a:r>
        </a:p>
      </dsp:txBody>
      <dsp:txXfrm>
        <a:off x="5403982" y="955442"/>
        <a:ext cx="1149135" cy="701833"/>
      </dsp:txXfrm>
    </dsp:sp>
    <dsp:sp modelId="{0421A174-1BA6-43A3-96F8-0A6EA7219939}">
      <dsp:nvSpPr>
        <dsp:cNvPr id="0" name=""/>
        <dsp:cNvSpPr/>
      </dsp:nvSpPr>
      <dsp:spPr>
        <a:xfrm>
          <a:off x="5233046"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C8A56-37F6-48A8-8E30-338CFD10FC9B}">
      <dsp:nvSpPr>
        <dsp:cNvPr id="0" name=""/>
        <dsp:cNvSpPr/>
      </dsp:nvSpPr>
      <dsp:spPr>
        <a:xfrm>
          <a:off x="5382147"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Local Service</a:t>
          </a:r>
        </a:p>
      </dsp:txBody>
      <dsp:txXfrm>
        <a:off x="5403982" y="1887322"/>
        <a:ext cx="1149135" cy="701833"/>
      </dsp:txXfrm>
    </dsp:sp>
    <dsp:sp modelId="{D4351D8F-9D7E-477E-B764-7A00AF27158A}">
      <dsp:nvSpPr>
        <dsp:cNvPr id="0" name=""/>
        <dsp:cNvSpPr/>
      </dsp:nvSpPr>
      <dsp:spPr>
        <a:xfrm>
          <a:off x="5233046"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1B3B6-AB63-4C72-A68F-8F41F811BF97}">
      <dsp:nvSpPr>
        <dsp:cNvPr id="0" name=""/>
        <dsp:cNvSpPr/>
      </dsp:nvSpPr>
      <dsp:spPr>
        <a:xfrm>
          <a:off x="5382147"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Network Service</a:t>
          </a:r>
        </a:p>
      </dsp:txBody>
      <dsp:txXfrm>
        <a:off x="5403982" y="2819201"/>
        <a:ext cx="1149135" cy="701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Launch Mechanism</a:t>
            </a:r>
            <a:r>
              <a:rPr lang="en-US" sz="1200" b="0" i="0" kern="1200" dirty="0">
                <a:solidFill>
                  <a:schemeClr val="tx1"/>
                </a:solidFill>
                <a:effectLst/>
                <a:latin typeface="+mn-lt"/>
                <a:ea typeface="+mn-ea"/>
                <a:cs typeface="+mn-cs"/>
              </a:rPr>
              <a:t> – A regular application is manually launched by the end user from the desktop or Start Menu. Examples include web browsers, </a:t>
            </a:r>
          </a:p>
          <a:p>
            <a:r>
              <a:rPr lang="en-US" sz="1200" b="1" i="0" kern="1200" dirty="0">
                <a:solidFill>
                  <a:schemeClr val="tx1"/>
                </a:solidFill>
                <a:effectLst/>
                <a:latin typeface="+mn-lt"/>
                <a:ea typeface="+mn-ea"/>
                <a:cs typeface="+mn-cs"/>
              </a:rPr>
              <a:t>User Interface</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Multiple Instances</a:t>
            </a:r>
            <a:r>
              <a:rPr lang="en-US" sz="1200" b="0" i="0" kern="1200" dirty="0">
                <a:solidFill>
                  <a:schemeClr val="tx1"/>
                </a:solidFill>
                <a:effectLst/>
                <a:latin typeface="+mn-lt"/>
                <a:ea typeface="+mn-ea"/>
                <a:cs typeface="+mn-cs"/>
              </a:rPr>
              <a:t> – Only one instance of a Windows Service runs on a device. Regular applications can allow multiple copies if several users are logged into the same machine.</a:t>
            </a:r>
          </a:p>
          <a:p>
            <a:r>
              <a:rPr lang="en-US" sz="1200" b="1" i="0" kern="1200" dirty="0">
                <a:solidFill>
                  <a:schemeClr val="tx1"/>
                </a:solidFill>
                <a:effectLst/>
                <a:latin typeface="+mn-lt"/>
                <a:ea typeface="+mn-ea"/>
                <a:cs typeface="+mn-cs"/>
              </a:rPr>
              <a:t>Administrator Rights</a:t>
            </a:r>
            <a:r>
              <a:rPr lang="en-US" sz="1200" b="0" i="0" kern="1200" dirty="0">
                <a:solidFill>
                  <a:schemeClr val="tx1"/>
                </a:solidFill>
                <a:effectLst/>
                <a:latin typeface="+mn-lt"/>
                <a:ea typeface="+mn-ea"/>
                <a:cs typeface="+mn-cs"/>
              </a:rPr>
              <a:t> – Windows Services usually run under administrative privileges even when a non-administrator user is logged in and using the computer. The average Windows Service has more control over the machine compared to a regular application.</a:t>
            </a:r>
          </a:p>
          <a:p>
            <a:r>
              <a:rPr lang="en-US" sz="1200" b="0" i="0" kern="1200" dirty="0">
                <a:solidFill>
                  <a:schemeClr val="tx1"/>
                </a:solidFill>
                <a:effectLst/>
                <a:latin typeface="+mn-lt"/>
                <a:ea typeface="+mn-ea"/>
                <a:cs typeface="+mn-cs"/>
              </a:rPr>
              <a:t>Installer?</a:t>
            </a:r>
          </a:p>
          <a:p>
            <a:r>
              <a:rPr lang="en-US" sz="1200" b="0" i="0" kern="1200" dirty="0">
                <a:solidFill>
                  <a:schemeClr val="tx1"/>
                </a:solidFill>
                <a:effectLst/>
                <a:latin typeface="+mn-lt"/>
                <a:ea typeface="+mn-ea"/>
                <a:cs typeface="+mn-cs"/>
              </a:rPr>
              <a:t>Drivers?</a:t>
            </a:r>
          </a:p>
          <a:p>
            <a:endParaRPr lang="en-US" dirty="0"/>
          </a:p>
          <a:p>
            <a:r>
              <a:rPr lang="en-US" dirty="0"/>
              <a:t>Plug n Play devices (Mouse)</a:t>
            </a:r>
          </a:p>
          <a:p>
            <a:r>
              <a:rPr lang="en-US" dirty="0"/>
              <a:t>Printer availability</a:t>
            </a:r>
          </a:p>
          <a:p>
            <a:r>
              <a:rPr lang="en-US" dirty="0"/>
              <a:t>iTunes (connectivity with mobile and transfer or files)</a:t>
            </a:r>
          </a:p>
          <a:p>
            <a:r>
              <a:rPr lang="en-US" dirty="0"/>
              <a:t>Windows Update</a:t>
            </a:r>
          </a:p>
        </p:txBody>
      </p:sp>
      <p:sp>
        <p:nvSpPr>
          <p:cNvPr id="4" name="Slide Number Placeholder 3"/>
          <p:cNvSpPr>
            <a:spLocks noGrp="1"/>
          </p:cNvSpPr>
          <p:nvPr>
            <p:ph type="sldNum" sz="quarter" idx="5"/>
          </p:nvPr>
        </p:nvSpPr>
        <p:spPr/>
        <p:txBody>
          <a:bodyPr/>
          <a:lstStyle/>
          <a:p>
            <a:fld id="{9BAD6DE1-26EE-495E-8F92-5928125F8721}" type="slidenum">
              <a:rPr lang="en-US" smtClean="0"/>
              <a:t>2</a:t>
            </a:fld>
            <a:endParaRPr lang="en-US"/>
          </a:p>
        </p:txBody>
      </p:sp>
    </p:spTree>
    <p:extLst>
      <p:ext uri="{BB962C8B-B14F-4D97-AF65-F5344CB8AC3E}">
        <p14:creationId xmlns:p14="http://schemas.microsoft.com/office/powerpoint/2010/main" val="199591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SSH = Secure Shell</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371874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System is a very high-privileged built-in account. It has extensive privileges on the local system and acts as the computer on the network. The actual name of the account is "NT AUTHORITY\SYSTEM".</a:t>
            </a:r>
          </a:p>
          <a:p>
            <a:endParaRPr lang="en-US" dirty="0"/>
          </a:p>
          <a:p>
            <a:r>
              <a:rPr lang="en-US" dirty="0"/>
              <a:t>The Local Service account is a built-in account that has the same level of access to resources and objects as members of the Users group. This limited access helps safeguard the system if individual services or processes are compromised. Services that run as the Local Service account access network resources as a null session without </a:t>
            </a:r>
            <a:r>
              <a:rPr lang="en-US" dirty="0" err="1"/>
              <a:t>credentials.The</a:t>
            </a:r>
            <a:r>
              <a:rPr lang="en-US" dirty="0"/>
              <a:t> actual name of the account is "NT AUTHORITY\LOCAL SERVICE".</a:t>
            </a:r>
          </a:p>
          <a:p>
            <a:endParaRPr lang="en-US" dirty="0"/>
          </a:p>
          <a:p>
            <a:r>
              <a:rPr lang="en-US" dirty="0"/>
              <a:t>The Network Service account is a built-in account that has more access to resources and objects than members of the Users group. Services that run as the Network Service account access network resources by using the credentials of the computer account. The actual name of the account is "NT AUTHORITY\NETWORK SERVICE"</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10</a:t>
            </a:fld>
            <a:endParaRPr lang="en-US"/>
          </a:p>
        </p:txBody>
      </p:sp>
    </p:spTree>
    <p:extLst>
      <p:ext uri="{BB962C8B-B14F-4D97-AF65-F5344CB8AC3E}">
        <p14:creationId xmlns:p14="http://schemas.microsoft.com/office/powerpoint/2010/main" val="227391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service must have a main method</a:t>
            </a:r>
          </a:p>
        </p:txBody>
      </p:sp>
      <p:sp>
        <p:nvSpPr>
          <p:cNvPr id="4" name="Slide Number Placeholder 3"/>
          <p:cNvSpPr>
            <a:spLocks noGrp="1"/>
          </p:cNvSpPr>
          <p:nvPr>
            <p:ph type="sldNum" sz="quarter" idx="5"/>
          </p:nvPr>
        </p:nvSpPr>
        <p:spPr/>
        <p:txBody>
          <a:bodyPr/>
          <a:lstStyle/>
          <a:p>
            <a:fld id="{9BAD6DE1-26EE-495E-8F92-5928125F8721}" type="slidenum">
              <a:rPr lang="en-US" smtClean="0"/>
              <a:t>20</a:t>
            </a:fld>
            <a:endParaRPr lang="en-US"/>
          </a:p>
        </p:txBody>
      </p:sp>
    </p:spTree>
    <p:extLst>
      <p:ext uri="{BB962C8B-B14F-4D97-AF65-F5344CB8AC3E}">
        <p14:creationId xmlns:p14="http://schemas.microsoft.com/office/powerpoint/2010/main" val="141398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you want to uninstall </a:t>
            </a:r>
            <a:r>
              <a:rPr lang="en-US"/>
              <a:t>your services?</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23</a:t>
            </a:fld>
            <a:endParaRPr lang="en-US"/>
          </a:p>
        </p:txBody>
      </p:sp>
    </p:spTree>
    <p:extLst>
      <p:ext uri="{BB962C8B-B14F-4D97-AF65-F5344CB8AC3E}">
        <p14:creationId xmlns:p14="http://schemas.microsoft.com/office/powerpoint/2010/main" val="314110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9/21/2022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9/21/2022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9/21/2022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computerhope.com/jargon/w/windows.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05</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37AF-7013-4A33-B3A5-99F4948E5012}"/>
              </a:ext>
            </a:extLst>
          </p:cNvPr>
          <p:cNvSpPr>
            <a:spLocks noGrp="1"/>
          </p:cNvSpPr>
          <p:nvPr>
            <p:ph type="title"/>
          </p:nvPr>
        </p:nvSpPr>
        <p:spPr>
          <a:xfrm>
            <a:off x="457200" y="286604"/>
            <a:ext cx="8296507" cy="1450757"/>
          </a:xfrm>
        </p:spPr>
        <p:txBody>
          <a:bodyPr/>
          <a:lstStyle/>
          <a:p>
            <a:r>
              <a:rPr lang="en-US" dirty="0"/>
              <a:t>Understanding  Windows Services</a:t>
            </a:r>
          </a:p>
        </p:txBody>
      </p:sp>
      <p:graphicFrame>
        <p:nvGraphicFramePr>
          <p:cNvPr id="4" name="Content Placeholder 2">
            <a:extLst>
              <a:ext uri="{FF2B5EF4-FFF2-40B4-BE49-F238E27FC236}">
                <a16:creationId xmlns:a16="http://schemas.microsoft.com/office/drawing/2014/main" id="{9AD378DF-4276-4F2A-89C5-FD0D0BF1193D}"/>
              </a:ext>
            </a:extLst>
          </p:cNvPr>
          <p:cNvGraphicFramePr>
            <a:graphicFrameLocks noGrp="1"/>
          </p:cNvGraphicFramePr>
          <p:nvPr>
            <p:ph idx="1"/>
            <p:extLst>
              <p:ext uri="{D42A27DB-BD31-4B8C-83A1-F6EECF244321}">
                <p14:modId xmlns:p14="http://schemas.microsoft.com/office/powerpoint/2010/main" val="1668515397"/>
              </p:ext>
            </p:extLst>
          </p:nvPr>
        </p:nvGraphicFramePr>
        <p:xfrm>
          <a:off x="606309" y="1768205"/>
          <a:ext cx="7931382" cy="447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01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8FE9-19EF-45E5-B3AD-BA436BD0DDCB}"/>
              </a:ext>
            </a:extLst>
          </p:cNvPr>
          <p:cNvSpPr>
            <a:spLocks noGrp="1"/>
          </p:cNvSpPr>
          <p:nvPr>
            <p:ph type="title"/>
          </p:nvPr>
        </p:nvSpPr>
        <p:spPr/>
        <p:txBody>
          <a:bodyPr/>
          <a:lstStyle/>
          <a:p>
            <a:r>
              <a:rPr lang="en-US" dirty="0" err="1"/>
              <a:t>ServiceBase</a:t>
            </a:r>
            <a:r>
              <a:rPr lang="en-US" dirty="0"/>
              <a:t> Class</a:t>
            </a:r>
          </a:p>
        </p:txBody>
      </p:sp>
      <p:sp>
        <p:nvSpPr>
          <p:cNvPr id="3" name="Content Placeholder 2">
            <a:extLst>
              <a:ext uri="{FF2B5EF4-FFF2-40B4-BE49-F238E27FC236}">
                <a16:creationId xmlns:a16="http://schemas.microsoft.com/office/drawing/2014/main" id="{7B6385D5-38C7-4ABF-A463-467CA066477E}"/>
              </a:ext>
            </a:extLst>
          </p:cNvPr>
          <p:cNvSpPr>
            <a:spLocks noGrp="1"/>
          </p:cNvSpPr>
          <p:nvPr>
            <p:ph idx="1"/>
          </p:nvPr>
        </p:nvSpPr>
        <p:spPr/>
        <p:txBody>
          <a:bodyPr>
            <a:normAutofit/>
          </a:bodyPr>
          <a:lstStyle/>
          <a:p>
            <a:pPr marL="0" indent="0">
              <a:buNone/>
              <a:tabLst>
                <a:tab pos="346075" algn="l"/>
              </a:tabLst>
            </a:pPr>
            <a:endParaRPr lang="en-US" altLang="en-US" sz="2400" dirty="0"/>
          </a:p>
          <a:p>
            <a:pPr>
              <a:buFont typeface="Arial" panose="020B0604020202020204" pitchFamily="34" charset="0"/>
              <a:buChar char="•"/>
              <a:tabLst>
                <a:tab pos="346075" algn="l"/>
              </a:tabLst>
            </a:pPr>
            <a:r>
              <a:rPr lang="en-US" altLang="en-US" sz="2400" dirty="0"/>
              <a:t> The </a:t>
            </a:r>
            <a:r>
              <a:rPr lang="en-US" altLang="en-US" sz="2400" dirty="0" err="1"/>
              <a:t>ServiceBase</a:t>
            </a:r>
            <a:r>
              <a:rPr lang="en-US" altLang="en-US" sz="2400" dirty="0"/>
              <a:t> class is in the </a:t>
            </a:r>
            <a:r>
              <a:rPr lang="en-US" altLang="en-US" sz="2400" dirty="0" err="1"/>
              <a:t>System.ServiceProcess</a:t>
            </a:r>
            <a:r>
              <a:rPr lang="en-US" altLang="en-US" sz="2400" dirty="0"/>
              <a:t> namespace</a:t>
            </a:r>
          </a:p>
          <a:p>
            <a:pPr>
              <a:buFont typeface="Arial" panose="020B0604020202020204" pitchFamily="34" charset="0"/>
              <a:buChar char="•"/>
              <a:tabLst>
                <a:tab pos="346075" algn="l"/>
              </a:tabLst>
            </a:pPr>
            <a:r>
              <a:rPr lang="en-US" altLang="en-US" sz="2400" dirty="0"/>
              <a:t> All services are derived from this class</a:t>
            </a:r>
          </a:p>
          <a:p>
            <a:pPr>
              <a:buFont typeface="Arial" panose="020B0604020202020204" pitchFamily="34" charset="0"/>
              <a:buChar char="•"/>
              <a:tabLst>
                <a:tab pos="346075" algn="l"/>
              </a:tabLst>
            </a:pPr>
            <a:r>
              <a:rPr lang="en-US" altLang="en-US" sz="2400" dirty="0"/>
              <a:t> It provides several methods which should be overloaded to define the actions of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72388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49F-EFD7-4053-88CA-064BAB8CBF34}"/>
              </a:ext>
            </a:extLst>
          </p:cNvPr>
          <p:cNvSpPr>
            <a:spLocks noGrp="1"/>
          </p:cNvSpPr>
          <p:nvPr>
            <p:ph type="title"/>
          </p:nvPr>
        </p:nvSpPr>
        <p:spPr/>
        <p:txBody>
          <a:bodyPr/>
          <a:lstStyle/>
          <a:p>
            <a:r>
              <a:rPr lang="en-US" dirty="0" err="1"/>
              <a:t>ServiceBase</a:t>
            </a:r>
            <a:r>
              <a:rPr lang="en-US" dirty="0"/>
              <a:t> Methods</a:t>
            </a:r>
          </a:p>
        </p:txBody>
      </p:sp>
      <p:sp>
        <p:nvSpPr>
          <p:cNvPr id="3" name="Content Placeholder 2">
            <a:extLst>
              <a:ext uri="{FF2B5EF4-FFF2-40B4-BE49-F238E27FC236}">
                <a16:creationId xmlns:a16="http://schemas.microsoft.com/office/drawing/2014/main" id="{237B236D-8B2B-4820-AF65-42453776AAA3}"/>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OnStart</a:t>
            </a:r>
            <a:r>
              <a:rPr lang="en-US" altLang="en-US" sz="2400" b="1" dirty="0">
                <a:solidFill>
                  <a:schemeClr val="accent1">
                    <a:lumMod val="75000"/>
                  </a:schemeClr>
                </a:solidFill>
              </a:rPr>
              <a:t>(string[] </a:t>
            </a:r>
            <a:r>
              <a:rPr lang="en-US" altLang="en-US" sz="2400" b="1" dirty="0" err="1">
                <a:solidFill>
                  <a:schemeClr val="accent1">
                    <a:lumMod val="75000"/>
                  </a:schemeClr>
                </a:solidFill>
              </a:rPr>
              <a:t>args</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is sent by the system when the service is started</a:t>
            </a:r>
          </a:p>
          <a:p>
            <a:pPr lvl="1">
              <a:buFont typeface="Arial" panose="020B0604020202020204" pitchFamily="34" charset="0"/>
              <a:buChar char="•"/>
            </a:pPr>
            <a:r>
              <a:rPr lang="en-US" altLang="en-US" sz="2000" dirty="0"/>
              <a:t>Normally, the work performed by the service will be done by this method</a:t>
            </a: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OnPause</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Called when the service is paused</a:t>
            </a:r>
          </a:p>
          <a:p>
            <a:pPr lvl="1">
              <a:buFont typeface="Arial" panose="020B0604020202020204" pitchFamily="34" charset="0"/>
              <a:buChar char="•"/>
            </a:pPr>
            <a:r>
              <a:rPr lang="en-US" altLang="en-US" sz="2000" dirty="0"/>
              <a:t>A service is usually resumed after a pause and it is not necessary to release all resources held by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77146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AE3C-1462-4368-8728-95BDBC72DF1C}"/>
              </a:ext>
            </a:extLst>
          </p:cNvPr>
          <p:cNvSpPr>
            <a:spLocks noGrp="1"/>
          </p:cNvSpPr>
          <p:nvPr>
            <p:ph type="title"/>
          </p:nvPr>
        </p:nvSpPr>
        <p:spPr/>
        <p:txBody>
          <a:bodyPr/>
          <a:lstStyle/>
          <a:p>
            <a:r>
              <a:rPr lang="en-US" dirty="0" err="1"/>
              <a:t>ServiceBase</a:t>
            </a:r>
            <a:r>
              <a:rPr lang="en-US" dirty="0"/>
              <a:t> Methods</a:t>
            </a:r>
          </a:p>
        </p:txBody>
      </p:sp>
      <p:sp>
        <p:nvSpPr>
          <p:cNvPr id="3" name="Content Placeholder 2">
            <a:extLst>
              <a:ext uri="{FF2B5EF4-FFF2-40B4-BE49-F238E27FC236}">
                <a16:creationId xmlns:a16="http://schemas.microsoft.com/office/drawing/2014/main" id="{4574D5A7-374B-47BE-9E04-5B9DADBCF072}"/>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OnContinue</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resumes normal processing after the service has been paused</a:t>
            </a:r>
          </a:p>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OnStop</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attempts to stop the service</a:t>
            </a:r>
          </a:p>
          <a:p>
            <a:pPr lvl="1">
              <a:buFont typeface="Arial" panose="020B0604020202020204" pitchFamily="34" charset="0"/>
              <a:buChar char="•"/>
            </a:pPr>
            <a:r>
              <a:rPr lang="en-US" altLang="en-US" sz="2000" dirty="0"/>
              <a:t>The service might be started again at a later time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10654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0AA2-65C5-40ED-A478-745F4C09CBF6}"/>
              </a:ext>
            </a:extLst>
          </p:cNvPr>
          <p:cNvSpPr>
            <a:spLocks noGrp="1"/>
          </p:cNvSpPr>
          <p:nvPr>
            <p:ph type="title"/>
          </p:nvPr>
        </p:nvSpPr>
        <p:spPr/>
        <p:txBody>
          <a:bodyPr/>
          <a:lstStyle/>
          <a:p>
            <a:r>
              <a:rPr lang="en-US" dirty="0" err="1"/>
              <a:t>ServiceBase</a:t>
            </a:r>
            <a:r>
              <a:rPr lang="en-US" dirty="0"/>
              <a:t> Properties</a:t>
            </a:r>
          </a:p>
        </p:txBody>
      </p:sp>
      <p:sp>
        <p:nvSpPr>
          <p:cNvPr id="3" name="Content Placeholder 2">
            <a:extLst>
              <a:ext uri="{FF2B5EF4-FFF2-40B4-BE49-F238E27FC236}">
                <a16:creationId xmlns:a16="http://schemas.microsoft.com/office/drawing/2014/main" id="{7D2CD4E0-E27B-4F35-8700-BDC962388530}"/>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a:t>
            </a:r>
            <a:r>
              <a:rPr lang="en-US" altLang="en-US" sz="2400" b="1" dirty="0" err="1">
                <a:solidFill>
                  <a:schemeClr val="accent1">
                    <a:lumMod val="75000"/>
                  </a:schemeClr>
                </a:solidFill>
              </a:rPr>
              <a:t>ServiceName</a:t>
            </a:r>
            <a:endParaRPr lang="en-US" altLang="en-US" sz="2400" b="1" dirty="0">
              <a:solidFill>
                <a:schemeClr val="accent1">
                  <a:lumMod val="75000"/>
                </a:schemeClr>
              </a:solidFill>
            </a:endParaRPr>
          </a:p>
          <a:p>
            <a:pPr lvl="1">
              <a:buFont typeface="Arial" panose="020B0604020202020204" pitchFamily="34" charset="0"/>
              <a:buChar char="•"/>
            </a:pPr>
            <a:r>
              <a:rPr lang="en-US" altLang="en-US" sz="2000" dirty="0"/>
              <a:t>Allows the name of the service to be set or retrieved</a:t>
            </a:r>
          </a:p>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a:t>
            </a:r>
            <a:r>
              <a:rPr lang="en-US" altLang="en-US" sz="2400" b="1" dirty="0" err="1">
                <a:solidFill>
                  <a:schemeClr val="accent1">
                    <a:lumMod val="75000"/>
                  </a:schemeClr>
                </a:solidFill>
              </a:rPr>
              <a:t>CanStop</a:t>
            </a:r>
            <a:endParaRPr lang="en-US" altLang="en-US" sz="2400" b="1" dirty="0">
              <a:solidFill>
                <a:schemeClr val="accent1">
                  <a:lumMod val="75000"/>
                </a:schemeClr>
              </a:solidFill>
            </a:endParaRPr>
          </a:p>
          <a:p>
            <a:pPr lvl="1">
              <a:buFont typeface="Arial" panose="020B0604020202020204" pitchFamily="34" charset="0"/>
              <a:buChar char="•"/>
            </a:pPr>
            <a:r>
              <a:rPr lang="en-US" altLang="en-US" sz="2000" dirty="0"/>
              <a:t>Boolean indicating whether the service can be stopped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51286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B190-39E2-4E4A-A469-53AB99196FD3}"/>
              </a:ext>
            </a:extLst>
          </p:cNvPr>
          <p:cNvSpPr>
            <a:spLocks noGrp="1"/>
          </p:cNvSpPr>
          <p:nvPr>
            <p:ph type="title"/>
          </p:nvPr>
        </p:nvSpPr>
        <p:spPr/>
        <p:txBody>
          <a:bodyPr/>
          <a:lstStyle/>
          <a:p>
            <a:r>
              <a:rPr lang="en-US" dirty="0"/>
              <a:t>Sample Service</a:t>
            </a:r>
          </a:p>
        </p:txBody>
      </p:sp>
      <p:sp>
        <p:nvSpPr>
          <p:cNvPr id="3" name="Content Placeholder 2">
            <a:extLst>
              <a:ext uri="{FF2B5EF4-FFF2-40B4-BE49-F238E27FC236}">
                <a16:creationId xmlns:a16="http://schemas.microsoft.com/office/drawing/2014/main" id="{BA10238F-6CD9-47A1-9BAF-61F876C8C2BE}"/>
              </a:ext>
            </a:extLst>
          </p:cNvPr>
          <p:cNvSpPr>
            <a:spLocks noGrp="1"/>
          </p:cNvSpPr>
          <p:nvPr>
            <p:ph idx="1"/>
          </p:nvPr>
        </p:nvSpPr>
        <p:spPr/>
        <p:txBody>
          <a:bodyPr>
            <a:normAutofit/>
          </a:bodyPr>
          <a:lstStyle/>
          <a:p>
            <a:r>
              <a:rPr lang="en-US" altLang="en-US" sz="2400" dirty="0"/>
              <a:t>We will now write a sample service</a:t>
            </a:r>
          </a:p>
          <a:p>
            <a:r>
              <a:rPr lang="en-US" altLang="en-US" sz="2400" dirty="0"/>
              <a:t>We must provide</a:t>
            </a:r>
          </a:p>
          <a:p>
            <a:pPr lvl="1"/>
            <a:r>
              <a:rPr lang="en-US" altLang="en-US" sz="2000" dirty="0"/>
              <a:t>A service</a:t>
            </a:r>
          </a:p>
          <a:p>
            <a:pPr lvl="1"/>
            <a:r>
              <a:rPr lang="en-US" altLang="en-US" sz="2000" dirty="0"/>
              <a:t>A main program for the service</a:t>
            </a:r>
          </a:p>
          <a:p>
            <a:pPr lvl="1"/>
            <a:r>
              <a:rPr lang="en-US" altLang="en-US" sz="2000" dirty="0"/>
              <a:t>A service installer</a:t>
            </a:r>
          </a:p>
          <a:p>
            <a:r>
              <a:rPr lang="en-US" altLang="en-US" sz="2400" dirty="0"/>
              <a:t>Our sample service will periodically write the time to a file</a:t>
            </a:r>
          </a:p>
          <a:p>
            <a:endParaRPr lang="en-US" altLang="en-US" sz="2400" dirty="0"/>
          </a:p>
          <a:p>
            <a:endParaRPr lang="en-US" sz="2400" dirty="0"/>
          </a:p>
        </p:txBody>
      </p:sp>
    </p:spTree>
    <p:extLst>
      <p:ext uri="{BB962C8B-B14F-4D97-AF65-F5344CB8AC3E}">
        <p14:creationId xmlns:p14="http://schemas.microsoft.com/office/powerpoint/2010/main" val="379623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0B3B-47CE-41E8-AE3A-C80795025914}"/>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6751E75C-010D-4BC5-8DF1-259AE2F009D9}"/>
              </a:ext>
            </a:extLst>
          </p:cNvPr>
          <p:cNvSpPr>
            <a:spLocks noGrp="1"/>
          </p:cNvSpPr>
          <p:nvPr>
            <p:ph idx="1"/>
          </p:nvPr>
        </p:nvSpPr>
        <p:spPr/>
        <p:txBody>
          <a:bodyPr/>
          <a:lstStyle/>
          <a:p>
            <a:r>
              <a:rPr lang="en-US" altLang="en-US" dirty="0"/>
              <a:t>The constructor</a:t>
            </a:r>
          </a:p>
          <a:p>
            <a:pPr lvl="1">
              <a:buFont typeface="Wingdings" panose="05000000000000000000" pitchFamily="2" charset="2"/>
              <a:buNone/>
            </a:pPr>
            <a:endParaRPr lang="en-US" altLang="en-US" noProof="1"/>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public Service1()</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InitializeComponent();</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this.ServiceName = "WindowsService1";</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a:t>
            </a:r>
            <a:endParaRPr lang="en-US" altLang="en-US" b="1" dirty="0">
              <a:solidFill>
                <a:schemeClr val="accent1">
                  <a:lumMod val="75000"/>
                </a:schemeClr>
              </a:solidFill>
              <a:latin typeface="Consolas" panose="020B0609020204030204" pitchFamily="49" charset="0"/>
            </a:endParaRPr>
          </a:p>
          <a:p>
            <a:endParaRPr lang="en-US" dirty="0"/>
          </a:p>
        </p:txBody>
      </p:sp>
    </p:spTree>
    <p:extLst>
      <p:ext uri="{BB962C8B-B14F-4D97-AF65-F5344CB8AC3E}">
        <p14:creationId xmlns:p14="http://schemas.microsoft.com/office/powerpoint/2010/main" val="420553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C37A-3256-485E-8EFC-F2FB92124CE0}"/>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1942A65C-7066-4D23-9AC4-20CF5769BCA5}"/>
              </a:ext>
            </a:extLst>
          </p:cNvPr>
          <p:cNvSpPr>
            <a:spLocks noGrp="1"/>
          </p:cNvSpPr>
          <p:nvPr>
            <p:ph idx="1"/>
          </p:nvPr>
        </p:nvSpPr>
        <p:spPr>
          <a:xfrm>
            <a:off x="822959" y="1845733"/>
            <a:ext cx="7543801" cy="4499311"/>
          </a:xfrm>
        </p:spPr>
        <p:txBody>
          <a:bodyPr>
            <a:normAutofit lnSpcReduction="10000"/>
          </a:bodyPr>
          <a:lstStyle/>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protected override void OnStart(string[] args)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try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 = File.CreateText(@"c:\service1.log");</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timer = new System.Threading.Timer(new </a:t>
            </a:r>
            <a:endParaRPr lang="en-US" altLang="en-US" sz="2000"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sz="2000" b="1" dirty="0">
                <a:solidFill>
                  <a:schemeClr val="accent1">
                    <a:lumMod val="75000"/>
                  </a:schemeClr>
                </a:solidFill>
                <a:latin typeface="Consolas" panose="020B0609020204030204" pitchFamily="49" charset="0"/>
              </a:rPr>
              <a:t>                    </a:t>
            </a:r>
            <a:r>
              <a:rPr lang="en-US" altLang="en-US" sz="2000" b="1" noProof="1">
                <a:solidFill>
                  <a:schemeClr val="accent1">
                    <a:lumMod val="75000"/>
                  </a:schemeClr>
                </a:solidFill>
                <a:latin typeface="Consolas" panose="020B0609020204030204" pitchFamily="49" charset="0"/>
              </a:rPr>
              <a:t>System.Threading.TimerCallback(TimerHandler),</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null, 1000, 10000);</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r>
              <a:rPr lang="en-US" altLang="en-US" sz="2000" b="1" dirty="0">
                <a:solidFill>
                  <a:schemeClr val="accent1">
                    <a:lumMod val="75000"/>
                  </a:schemeClr>
                </a:solidFill>
                <a:latin typeface="Consolas" panose="020B0609020204030204" pitchFamily="49" charset="0"/>
              </a:rPr>
              <a:t>     </a:t>
            </a:r>
            <a:r>
              <a:rPr lang="en-US" altLang="en-US" sz="2000" b="1" noProof="1">
                <a:solidFill>
                  <a:schemeClr val="accent1">
                    <a:lumMod val="75000"/>
                  </a:schemeClr>
                </a:solidFill>
                <a:latin typeface="Consolas" panose="020B0609020204030204" pitchFamily="49" charset="0"/>
              </a:rPr>
              <a:t>catch (Exception e1)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a:t>
            </a:r>
            <a:endParaRPr lang="en-US" altLang="en-US" sz="2000"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43140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452-0719-4475-9D24-43B988BD5803}"/>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E2A4366C-202C-426D-AA29-D155A642538D}"/>
              </a:ext>
            </a:extLst>
          </p:cNvPr>
          <p:cNvSpPr>
            <a:spLocks noGrp="1"/>
          </p:cNvSpPr>
          <p:nvPr>
            <p:ph idx="1"/>
          </p:nvPr>
        </p:nvSpPr>
        <p:spPr>
          <a:xfrm>
            <a:off x="822959" y="1845733"/>
            <a:ext cx="7543801" cy="4454705"/>
          </a:xfrm>
        </p:spPr>
        <p:txBody>
          <a:bodyPr>
            <a:normAutofit lnSpcReduction="10000"/>
          </a:bodyPr>
          <a:lstStyle/>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protected override void OnStop()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if (writer != null)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try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writer.Close();</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 = null;</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catch (Exception e2)</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endParaRPr lang="en-US" altLang="en-US" sz="2000"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a:t>
            </a:r>
            <a:endParaRPr lang="en-US" altLang="en-US" sz="2000"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252600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0303-D8D9-44F5-AD5E-FBDE9431D561}"/>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CD17F286-836E-4274-9F67-D8587390D6C4}"/>
              </a:ext>
            </a:extLst>
          </p:cNvPr>
          <p:cNvSpPr>
            <a:spLocks noGrp="1"/>
          </p:cNvSpPr>
          <p:nvPr>
            <p:ph idx="1"/>
          </p:nvPr>
        </p:nvSpPr>
        <p:spPr/>
        <p:txBody>
          <a:bodyPr/>
          <a:lstStyle/>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void TimerHandler(object info)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if (writer != null)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writer.WriteLine("It is now {0}", </a:t>
            </a:r>
            <a:endParaRPr lang="en-US" altLang="en-US"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dirty="0">
                <a:solidFill>
                  <a:schemeClr val="accent1">
                    <a:lumMod val="75000"/>
                  </a:schemeClr>
                </a:solidFill>
                <a:latin typeface="Consolas" panose="020B0609020204030204" pitchFamily="49" charset="0"/>
              </a:rPr>
              <a:t>			</a:t>
            </a:r>
            <a:r>
              <a:rPr lang="en-US" altLang="en-US" b="1" noProof="1">
                <a:solidFill>
                  <a:schemeClr val="accent1">
                    <a:lumMod val="75000"/>
                  </a:schemeClr>
                </a:solidFill>
                <a:latin typeface="Consolas" panose="020B0609020204030204" pitchFamily="49" charset="0"/>
              </a:rPr>
              <a:t>DateTime.Now);</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endParaRPr lang="en-US" altLang="en-US"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7529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DF58-A4AF-4DA3-9208-FC1B60383A05}"/>
              </a:ext>
            </a:extLst>
          </p:cNvPr>
          <p:cNvSpPr>
            <a:spLocks noGrp="1"/>
          </p:cNvSpPr>
          <p:nvPr>
            <p:ph type="title"/>
          </p:nvPr>
        </p:nvSpPr>
        <p:spPr/>
        <p:txBody>
          <a:bodyPr/>
          <a:lstStyle/>
          <a:p>
            <a:pPr algn="ctr"/>
            <a:r>
              <a:rPr lang="en-US" dirty="0"/>
              <a:t>Windows Services</a:t>
            </a:r>
          </a:p>
        </p:txBody>
      </p:sp>
      <p:sp>
        <p:nvSpPr>
          <p:cNvPr id="3" name="Text Placeholder 2">
            <a:extLst>
              <a:ext uri="{FF2B5EF4-FFF2-40B4-BE49-F238E27FC236}">
                <a16:creationId xmlns:a16="http://schemas.microsoft.com/office/drawing/2014/main" id="{DD4DB3C4-EB14-4C0D-9C51-6956226E73EB}"/>
              </a:ext>
            </a:extLst>
          </p:cNvPr>
          <p:cNvSpPr>
            <a:spLocks noGrp="1"/>
          </p:cNvSpPr>
          <p:nvPr>
            <p:ph type="body" idx="1"/>
          </p:nvPr>
        </p:nvSpPr>
        <p:spPr/>
        <p:txBody>
          <a:bodyPr>
            <a:normAutofit/>
          </a:bodyPr>
          <a:lstStyle/>
          <a:p>
            <a:pPr algn="ctr"/>
            <a:r>
              <a:rPr lang="en-US" sz="3200" b="1" dirty="0"/>
              <a:t>USING C #</a:t>
            </a:r>
          </a:p>
        </p:txBody>
      </p:sp>
    </p:spTree>
    <p:extLst>
      <p:ext uri="{BB962C8B-B14F-4D97-AF65-F5344CB8AC3E}">
        <p14:creationId xmlns:p14="http://schemas.microsoft.com/office/powerpoint/2010/main" val="317568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99F1-0E76-4AD9-B7B4-4CFAE22A7142}"/>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555A9CB8-9A88-4BB9-AFD9-6F4B6A76A93A}"/>
              </a:ext>
            </a:extLst>
          </p:cNvPr>
          <p:cNvSpPr>
            <a:spLocks noGrp="1"/>
          </p:cNvSpPr>
          <p:nvPr>
            <p:ph idx="1"/>
          </p:nvPr>
        </p:nvSpPr>
        <p:spPr/>
        <p:txBody>
          <a:bodyPr/>
          <a:lstStyle/>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static void Main()</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ServiceBase[] ServicesToRun;</a:t>
            </a:r>
          </a:p>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dirty="0">
                <a:solidFill>
                  <a:schemeClr val="accent1">
                    <a:lumMod val="75000"/>
                  </a:schemeClr>
                </a:solidFill>
                <a:latin typeface="Consolas" panose="020B0609020204030204" pitchFamily="49" charset="0"/>
              </a:rPr>
              <a:t>		</a:t>
            </a:r>
            <a:r>
              <a:rPr lang="en-US" altLang="en-US" b="1" noProof="1">
                <a:solidFill>
                  <a:schemeClr val="accent1">
                    <a:lumMod val="75000"/>
                  </a:schemeClr>
                </a:solidFill>
                <a:latin typeface="Consolas" panose="020B0609020204030204" pitchFamily="49" charset="0"/>
              </a:rPr>
              <a:t>ServicesToRun = new ServiceBase[] { new Service1() };</a:t>
            </a:r>
          </a:p>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ServiceBase.Run(ServicesToRun);</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endParaRPr lang="en-US" altLang="en-US"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13933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BE47-B5C3-4658-8F81-464E61EB1AAF}"/>
              </a:ext>
            </a:extLst>
          </p:cNvPr>
          <p:cNvSpPr>
            <a:spLocks noGrp="1"/>
          </p:cNvSpPr>
          <p:nvPr>
            <p:ph type="title"/>
          </p:nvPr>
        </p:nvSpPr>
        <p:spPr/>
        <p:txBody>
          <a:bodyPr/>
          <a:lstStyle/>
          <a:p>
            <a:r>
              <a:rPr lang="en-US" dirty="0"/>
              <a:t>Installing the Service</a:t>
            </a:r>
          </a:p>
        </p:txBody>
      </p:sp>
      <p:sp>
        <p:nvSpPr>
          <p:cNvPr id="3" name="Content Placeholder 2">
            <a:extLst>
              <a:ext uri="{FF2B5EF4-FFF2-40B4-BE49-F238E27FC236}">
                <a16:creationId xmlns:a16="http://schemas.microsoft.com/office/drawing/2014/main" id="{6F7E9430-94D5-4490-848F-7C94302E75B1}"/>
              </a:ext>
            </a:extLst>
          </p:cNvPr>
          <p:cNvSpPr>
            <a:spLocks noGrp="1"/>
          </p:cNvSpPr>
          <p:nvPr>
            <p:ph idx="1"/>
          </p:nvPr>
        </p:nvSpPr>
        <p:spPr/>
        <p:txBody>
          <a:bodyPr>
            <a:normAutofit/>
          </a:bodyPr>
          <a:lstStyle/>
          <a:p>
            <a:pPr>
              <a:buFont typeface="Arial" panose="020B0604020202020204" pitchFamily="34" charset="0"/>
              <a:buChar char="•"/>
            </a:pPr>
            <a:r>
              <a:rPr lang="en-US" altLang="en-US" sz="2400" dirty="0"/>
              <a:t> Before you can install the service, you must write an installer</a:t>
            </a:r>
          </a:p>
          <a:p>
            <a:pPr>
              <a:buFont typeface="Arial" panose="020B0604020202020204" pitchFamily="34" charset="0"/>
              <a:buChar char="•"/>
            </a:pPr>
            <a:r>
              <a:rPr lang="en-US" altLang="en-US" sz="2400" dirty="0"/>
              <a:t> This extends </a:t>
            </a:r>
            <a:r>
              <a:rPr lang="en-US" altLang="en-US" sz="2400" dirty="0" err="1"/>
              <a:t>System.Configuration.Install.Installer</a:t>
            </a:r>
            <a:endParaRPr lang="en-US" altLang="en-US" sz="2400" dirty="0"/>
          </a:p>
          <a:p>
            <a:pPr>
              <a:buFont typeface="Arial" panose="020B0604020202020204" pitchFamily="34" charset="0"/>
              <a:buChar char="•"/>
            </a:pPr>
            <a:r>
              <a:rPr lang="en-US" altLang="en-US" sz="2400" dirty="0"/>
              <a:t> It is included in the same assembly as the service it should install</a:t>
            </a:r>
          </a:p>
          <a:p>
            <a:pPr>
              <a:buFont typeface="Arial" panose="020B0604020202020204" pitchFamily="34" charset="0"/>
              <a:buChar char="•"/>
            </a:pPr>
            <a:r>
              <a:rPr lang="en-US" altLang="en-US" sz="2400" dirty="0"/>
              <a:t> It installs the service by using the service name, which must be set in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3591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C87-BF13-4A2C-8C88-6A30E0A5343C}"/>
              </a:ext>
            </a:extLst>
          </p:cNvPr>
          <p:cNvSpPr>
            <a:spLocks noGrp="1"/>
          </p:cNvSpPr>
          <p:nvPr>
            <p:ph type="title"/>
          </p:nvPr>
        </p:nvSpPr>
        <p:spPr/>
        <p:txBody>
          <a:bodyPr>
            <a:normAutofit/>
          </a:bodyPr>
          <a:lstStyle/>
          <a:p>
            <a:r>
              <a:rPr lang="en-US" dirty="0"/>
              <a:t>Installing / Uninstalling the Service</a:t>
            </a:r>
          </a:p>
        </p:txBody>
      </p:sp>
      <p:sp>
        <p:nvSpPr>
          <p:cNvPr id="3" name="Content Placeholder 2">
            <a:extLst>
              <a:ext uri="{FF2B5EF4-FFF2-40B4-BE49-F238E27FC236}">
                <a16:creationId xmlns:a16="http://schemas.microsoft.com/office/drawing/2014/main" id="{3834BBAD-8207-4194-92B4-B32B28828682}"/>
              </a:ext>
            </a:extLst>
          </p:cNvPr>
          <p:cNvSpPr>
            <a:spLocks noGrp="1"/>
          </p:cNvSpPr>
          <p:nvPr>
            <p:ph idx="1"/>
          </p:nvPr>
        </p:nvSpPr>
        <p:spPr/>
        <p:txBody>
          <a:bodyPr/>
          <a:lstStyle/>
          <a:p>
            <a:r>
              <a:rPr lang="en-US" altLang="en-US" dirty="0"/>
              <a:t>To install the service use </a:t>
            </a:r>
            <a:r>
              <a:rPr lang="en-US" altLang="en-US" b="1" u="sng" dirty="0" err="1">
                <a:solidFill>
                  <a:schemeClr val="accent1">
                    <a:lumMod val="75000"/>
                  </a:schemeClr>
                </a:solidFill>
              </a:rPr>
              <a:t>installutil</a:t>
            </a:r>
            <a:r>
              <a:rPr lang="en-US" altLang="en-US" dirty="0"/>
              <a:t> which is located in </a:t>
            </a:r>
          </a:p>
          <a:p>
            <a:pPr lvl="1"/>
            <a:r>
              <a:rPr lang="en-US" altLang="en-US" dirty="0"/>
              <a:t>C:\WINDOWS\Microsoft.NET\Framework\&lt;version&gt; </a:t>
            </a:r>
          </a:p>
          <a:p>
            <a:pPr lvl="1"/>
            <a:r>
              <a:rPr lang="en-US" altLang="en-US" b="1" dirty="0" err="1">
                <a:solidFill>
                  <a:schemeClr val="accent1">
                    <a:lumMod val="75000"/>
                  </a:schemeClr>
                </a:solidFill>
              </a:rPr>
              <a:t>installutil</a:t>
            </a:r>
            <a:r>
              <a:rPr lang="en-US" altLang="en-US" b="1" dirty="0">
                <a:solidFill>
                  <a:schemeClr val="accent1">
                    <a:lumMod val="75000"/>
                  </a:schemeClr>
                </a:solidFill>
              </a:rPr>
              <a:t> &lt;service.exe&gt;</a:t>
            </a:r>
          </a:p>
          <a:p>
            <a:endParaRPr lang="en-US" altLang="en-US" dirty="0"/>
          </a:p>
          <a:p>
            <a:r>
              <a:rPr lang="en-US" altLang="en-US" dirty="0"/>
              <a:t>To uninstall the service, use </a:t>
            </a:r>
            <a:r>
              <a:rPr lang="en-US" altLang="en-US" b="1" dirty="0" err="1">
                <a:solidFill>
                  <a:schemeClr val="accent1">
                    <a:lumMod val="75000"/>
                  </a:schemeClr>
                </a:solidFill>
              </a:rPr>
              <a:t>installutil</a:t>
            </a:r>
            <a:r>
              <a:rPr lang="en-US" altLang="en-US" b="1" dirty="0">
                <a:solidFill>
                  <a:schemeClr val="accent1">
                    <a:lumMod val="75000"/>
                  </a:schemeClr>
                </a:solidFill>
              </a:rPr>
              <a:t> /u &lt;service.exe&gt;</a:t>
            </a:r>
          </a:p>
          <a:p>
            <a:endParaRPr lang="en-US" altLang="en-US" b="1" dirty="0">
              <a:solidFill>
                <a:schemeClr val="accent1">
                  <a:lumMod val="75000"/>
                </a:schemeClr>
              </a:solidFill>
            </a:endParaRPr>
          </a:p>
          <a:p>
            <a:endParaRPr lang="en-US" dirty="0"/>
          </a:p>
        </p:txBody>
      </p:sp>
    </p:spTree>
    <p:extLst>
      <p:ext uri="{BB962C8B-B14F-4D97-AF65-F5344CB8AC3E}">
        <p14:creationId xmlns:p14="http://schemas.microsoft.com/office/powerpoint/2010/main" val="3295280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E43B-8DBF-4565-A167-FF3F04B4499C}"/>
              </a:ext>
            </a:extLst>
          </p:cNvPr>
          <p:cNvSpPr>
            <a:spLocks noGrp="1"/>
          </p:cNvSpPr>
          <p:nvPr>
            <p:ph type="title"/>
          </p:nvPr>
        </p:nvSpPr>
        <p:spPr/>
        <p:txBody>
          <a:bodyPr/>
          <a:lstStyle/>
          <a:p>
            <a:r>
              <a:rPr lang="en-US" dirty="0"/>
              <a:t>Installing the Service</a:t>
            </a:r>
          </a:p>
        </p:txBody>
      </p:sp>
      <p:sp>
        <p:nvSpPr>
          <p:cNvPr id="3" name="Content Placeholder 2">
            <a:extLst>
              <a:ext uri="{FF2B5EF4-FFF2-40B4-BE49-F238E27FC236}">
                <a16:creationId xmlns:a16="http://schemas.microsoft.com/office/drawing/2014/main" id="{17B8FEB6-8146-4C7F-9F0C-D1E65B4AEE81}"/>
              </a:ext>
            </a:extLst>
          </p:cNvPr>
          <p:cNvSpPr>
            <a:spLocks noGrp="1"/>
          </p:cNvSpPr>
          <p:nvPr>
            <p:ph idx="1"/>
          </p:nvPr>
        </p:nvSpPr>
        <p:spPr/>
        <p:txBody>
          <a:bodyPr>
            <a:normAutofit/>
          </a:bodyPr>
          <a:lstStyle/>
          <a:p>
            <a:pPr>
              <a:buFont typeface="Arial" panose="020B0604020202020204" pitchFamily="34" charset="0"/>
              <a:buChar char="•"/>
            </a:pPr>
            <a:r>
              <a:rPr lang="en-US" altLang="en-US" sz="2400" dirty="0"/>
              <a:t> To install the service</a:t>
            </a:r>
          </a:p>
          <a:p>
            <a:pPr lvl="1">
              <a:buFont typeface="Arial" panose="020B0604020202020204" pitchFamily="34" charset="0"/>
              <a:buChar char="•"/>
            </a:pPr>
            <a:r>
              <a:rPr lang="en-US" altLang="en-US" sz="2000" dirty="0"/>
              <a:t>Start a command prompt and go to the directory containing the service assembly</a:t>
            </a:r>
          </a:p>
          <a:p>
            <a:pPr lvl="1">
              <a:buFont typeface="Arial" panose="020B0604020202020204" pitchFamily="34" charset="0"/>
              <a:buChar char="•"/>
            </a:pPr>
            <a:r>
              <a:rPr lang="en-US" altLang="en-US" sz="2000" dirty="0" err="1"/>
              <a:t>installutil</a:t>
            </a:r>
            <a:r>
              <a:rPr lang="en-US" altLang="en-US" sz="2000" dirty="0"/>
              <a:t> WindowsService1.exe</a:t>
            </a:r>
          </a:p>
          <a:p>
            <a:pPr>
              <a:buFont typeface="Arial" panose="020B0604020202020204" pitchFamily="34" charset="0"/>
              <a:buChar char="•"/>
            </a:pPr>
            <a:r>
              <a:rPr lang="en-US" altLang="en-US" sz="2400" dirty="0"/>
              <a:t> To start the service</a:t>
            </a:r>
          </a:p>
          <a:p>
            <a:pPr lvl="1">
              <a:buFont typeface="Arial" panose="020B0604020202020204" pitchFamily="34" charset="0"/>
              <a:buChar char="•"/>
            </a:pPr>
            <a:r>
              <a:rPr lang="en-US" altLang="en-US" sz="2000" dirty="0"/>
              <a:t>Start the services control panel and click start</a:t>
            </a:r>
          </a:p>
          <a:p>
            <a:pPr>
              <a:buFont typeface="Arial" panose="020B0604020202020204" pitchFamily="34" charset="0"/>
              <a:buChar char="•"/>
            </a:pPr>
            <a:r>
              <a:rPr lang="en-US" altLang="en-US" sz="2400" dirty="0"/>
              <a:t> To uninstall the service</a:t>
            </a:r>
          </a:p>
          <a:p>
            <a:pPr lvl="1">
              <a:buFont typeface="Arial" panose="020B0604020202020204" pitchFamily="34" charset="0"/>
              <a:buChar char="•"/>
            </a:pPr>
            <a:r>
              <a:rPr lang="en-US" altLang="en-US" sz="2000" dirty="0" err="1"/>
              <a:t>installutil</a:t>
            </a:r>
            <a:r>
              <a:rPr lang="en-US" altLang="en-US" sz="2000" dirty="0"/>
              <a:t> /u WindowsService1.exe</a:t>
            </a:r>
          </a:p>
          <a:p>
            <a:pPr lvl="1">
              <a:buFont typeface="Arial" panose="020B0604020202020204" pitchFamily="34" charset="0"/>
              <a:buChar char="•"/>
            </a:pPr>
            <a:endParaRPr lang="en-US" altLang="en-US" sz="20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30619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F087-E849-4254-95A9-6BBC4086F066}"/>
              </a:ext>
            </a:extLst>
          </p:cNvPr>
          <p:cNvSpPr>
            <a:spLocks noGrp="1"/>
          </p:cNvSpPr>
          <p:nvPr>
            <p:ph type="title"/>
          </p:nvPr>
        </p:nvSpPr>
        <p:spPr/>
        <p:txBody>
          <a:bodyPr/>
          <a:lstStyle/>
          <a:p>
            <a:r>
              <a:rPr lang="en-US" dirty="0"/>
              <a:t>Task Scheduler</a:t>
            </a:r>
          </a:p>
        </p:txBody>
      </p:sp>
      <p:sp>
        <p:nvSpPr>
          <p:cNvPr id="3" name="Content Placeholder 2">
            <a:extLst>
              <a:ext uri="{FF2B5EF4-FFF2-40B4-BE49-F238E27FC236}">
                <a16:creationId xmlns:a16="http://schemas.microsoft.com/office/drawing/2014/main" id="{461DBF3D-5E56-4DBA-9B28-56A9A1A08CA8}"/>
              </a:ext>
            </a:extLst>
          </p:cNvPr>
          <p:cNvSpPr>
            <a:spLocks noGrp="1"/>
          </p:cNvSpPr>
          <p:nvPr>
            <p:ph idx="1"/>
          </p:nvPr>
        </p:nvSpPr>
        <p:spPr/>
        <p:txBody>
          <a:bodyPr>
            <a:normAutofit/>
          </a:bodyPr>
          <a:lstStyle/>
          <a:p>
            <a:endParaRPr lang="en-US" sz="2400" b="0" i="0" dirty="0">
              <a:solidFill>
                <a:srgbClr val="454545"/>
              </a:solidFill>
              <a:effectLst/>
            </a:endParaRPr>
          </a:p>
          <a:p>
            <a:r>
              <a:rPr lang="en-US" sz="2400" b="0" i="0" dirty="0">
                <a:solidFill>
                  <a:srgbClr val="454545"/>
                </a:solidFill>
                <a:effectLst/>
              </a:rPr>
              <a:t>The task scheduler is a tool included with </a:t>
            </a:r>
            <a:r>
              <a:rPr lang="en-US" sz="2400" b="0" i="0" u="none" strike="noStrike" dirty="0">
                <a:solidFill>
                  <a:srgbClr val="2C87F0"/>
                </a:solidFill>
                <a:effectLst/>
                <a:hlinkClick r:id="rId2"/>
              </a:rPr>
              <a:t>Windows</a:t>
            </a:r>
            <a:r>
              <a:rPr lang="en-US" sz="2400" b="0" i="0" dirty="0">
                <a:solidFill>
                  <a:srgbClr val="454545"/>
                </a:solidFill>
                <a:effectLst/>
              </a:rPr>
              <a:t> that allows predefined actions to be automatically executed whenever a certain set of conditions is met.</a:t>
            </a:r>
          </a:p>
          <a:p>
            <a:endParaRPr lang="en-US" sz="2400" dirty="0">
              <a:solidFill>
                <a:srgbClr val="454545"/>
              </a:solidFill>
            </a:endParaRPr>
          </a:p>
          <a:p>
            <a:r>
              <a:rPr lang="en-US" sz="2400" dirty="0">
                <a:solidFill>
                  <a:srgbClr val="454545"/>
                </a:solidFill>
              </a:rPr>
              <a:t>Let’s try scheduling a task!</a:t>
            </a:r>
          </a:p>
          <a:p>
            <a:endParaRPr lang="en-US" sz="2400" dirty="0"/>
          </a:p>
        </p:txBody>
      </p:sp>
    </p:spTree>
    <p:extLst>
      <p:ext uri="{BB962C8B-B14F-4D97-AF65-F5344CB8AC3E}">
        <p14:creationId xmlns:p14="http://schemas.microsoft.com/office/powerpoint/2010/main" val="273214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338-7562-409A-8371-7F72EF195418}"/>
              </a:ext>
            </a:extLst>
          </p:cNvPr>
          <p:cNvSpPr>
            <a:spLocks noGrp="1"/>
          </p:cNvSpPr>
          <p:nvPr>
            <p:ph type="title"/>
          </p:nvPr>
        </p:nvSpPr>
        <p:spPr>
          <a:xfrm>
            <a:off x="245328" y="263527"/>
            <a:ext cx="8965580" cy="1450757"/>
          </a:xfrm>
        </p:spPr>
        <p:txBody>
          <a:bodyPr>
            <a:normAutofit/>
          </a:bodyPr>
          <a:lstStyle/>
          <a:p>
            <a:r>
              <a:rPr lang="en-US" dirty="0"/>
              <a:t>Windows Service v/s Task Scheduler</a:t>
            </a:r>
          </a:p>
        </p:txBody>
      </p:sp>
      <p:graphicFrame>
        <p:nvGraphicFramePr>
          <p:cNvPr id="4" name="Content Placeholder 3">
            <a:extLst>
              <a:ext uri="{FF2B5EF4-FFF2-40B4-BE49-F238E27FC236}">
                <a16:creationId xmlns:a16="http://schemas.microsoft.com/office/drawing/2014/main" id="{C27CBB9B-EBE9-4B80-A45C-59812E8A2A8C}"/>
              </a:ext>
            </a:extLst>
          </p:cNvPr>
          <p:cNvGraphicFramePr>
            <a:graphicFrameLocks noGrp="1"/>
          </p:cNvGraphicFramePr>
          <p:nvPr>
            <p:ph idx="1"/>
            <p:extLst>
              <p:ext uri="{D42A27DB-BD31-4B8C-83A1-F6EECF244321}">
                <p14:modId xmlns:p14="http://schemas.microsoft.com/office/powerpoint/2010/main" val="3669518154"/>
              </p:ext>
            </p:extLst>
          </p:nvPr>
        </p:nvGraphicFramePr>
        <p:xfrm>
          <a:off x="1365250" y="1924321"/>
          <a:ext cx="6413500" cy="3754120"/>
        </p:xfrm>
        <a:graphic>
          <a:graphicData uri="http://schemas.openxmlformats.org/drawingml/2006/table">
            <a:tbl>
              <a:tblPr firstRow="1" bandRow="1">
                <a:tableStyleId>{5C22544A-7EE6-4342-B048-85BDC9FD1C3A}</a:tableStyleId>
              </a:tblPr>
              <a:tblGrid>
                <a:gridCol w="3206750">
                  <a:extLst>
                    <a:ext uri="{9D8B030D-6E8A-4147-A177-3AD203B41FA5}">
                      <a16:colId xmlns:a16="http://schemas.microsoft.com/office/drawing/2014/main" val="2336438156"/>
                    </a:ext>
                  </a:extLst>
                </a:gridCol>
                <a:gridCol w="3206750">
                  <a:extLst>
                    <a:ext uri="{9D8B030D-6E8A-4147-A177-3AD203B41FA5}">
                      <a16:colId xmlns:a16="http://schemas.microsoft.com/office/drawing/2014/main" val="4028058469"/>
                    </a:ext>
                  </a:extLst>
                </a:gridCol>
              </a:tblGrid>
              <a:tr h="370840">
                <a:tc>
                  <a:txBody>
                    <a:bodyPr/>
                    <a:lstStyle/>
                    <a:p>
                      <a:r>
                        <a:rPr lang="en-US" dirty="0"/>
                        <a:t>Windows Service</a:t>
                      </a:r>
                      <a:endParaRPr lang="en-PK" dirty="0"/>
                    </a:p>
                  </a:txBody>
                  <a:tcPr/>
                </a:tc>
                <a:tc>
                  <a:txBody>
                    <a:bodyPr/>
                    <a:lstStyle/>
                    <a:p>
                      <a:r>
                        <a:rPr lang="en-US" dirty="0"/>
                        <a:t>Task Scheduler</a:t>
                      </a:r>
                      <a:endParaRPr lang="en-PK" dirty="0"/>
                    </a:p>
                  </a:txBody>
                  <a:tcPr/>
                </a:tc>
                <a:extLst>
                  <a:ext uri="{0D108BD9-81ED-4DB2-BD59-A6C34878D82A}">
                    <a16:rowId xmlns:a16="http://schemas.microsoft.com/office/drawing/2014/main" val="4008991719"/>
                  </a:ext>
                </a:extLst>
              </a:tr>
              <a:tr h="370840">
                <a:tc>
                  <a:txBody>
                    <a:bodyPr/>
                    <a:lstStyle/>
                    <a:p>
                      <a:r>
                        <a:rPr lang="en-US" dirty="0"/>
                        <a:t>Running a permanent or continuous operation/ task</a:t>
                      </a:r>
                      <a:endParaRPr lang="en-PK" dirty="0"/>
                    </a:p>
                  </a:txBody>
                  <a:tcPr/>
                </a:tc>
                <a:tc>
                  <a:txBody>
                    <a:bodyPr/>
                    <a:lstStyle/>
                    <a:p>
                      <a:r>
                        <a:rPr lang="en-US" dirty="0"/>
                        <a:t>Running a program/app once in a while (on frequency basis)</a:t>
                      </a:r>
                      <a:endParaRPr lang="en-PK" dirty="0"/>
                    </a:p>
                  </a:txBody>
                  <a:tcPr/>
                </a:tc>
                <a:extLst>
                  <a:ext uri="{0D108BD9-81ED-4DB2-BD59-A6C34878D82A}">
                    <a16:rowId xmlns:a16="http://schemas.microsoft.com/office/drawing/2014/main" val="2994195804"/>
                  </a:ext>
                </a:extLst>
              </a:tr>
              <a:tr h="370840">
                <a:tc>
                  <a:txBody>
                    <a:bodyPr/>
                    <a:lstStyle/>
                    <a:p>
                      <a:r>
                        <a:rPr lang="en-US" dirty="0"/>
                        <a:t>When a service is required  to provide data/operation when needed/triggered</a:t>
                      </a:r>
                      <a:endParaRPr lang="en-PK" dirty="0"/>
                    </a:p>
                  </a:txBody>
                  <a:tcPr/>
                </a:tc>
                <a:tc>
                  <a:txBody>
                    <a:bodyPr/>
                    <a:lstStyle/>
                    <a:p>
                      <a:r>
                        <a:rPr lang="en-US" dirty="0"/>
                        <a:t>Running at its own pace. Processes and provides output but is not dependent on other programs/inputs</a:t>
                      </a:r>
                      <a:endParaRPr lang="en-PK" dirty="0"/>
                    </a:p>
                  </a:txBody>
                  <a:tcPr/>
                </a:tc>
                <a:extLst>
                  <a:ext uri="{0D108BD9-81ED-4DB2-BD59-A6C34878D82A}">
                    <a16:rowId xmlns:a16="http://schemas.microsoft.com/office/drawing/2014/main" val="2715584052"/>
                  </a:ext>
                </a:extLst>
              </a:tr>
              <a:tr h="370840">
                <a:tc>
                  <a:txBody>
                    <a:bodyPr/>
                    <a:lstStyle/>
                    <a:p>
                      <a:r>
                        <a:rPr lang="en-US" dirty="0"/>
                        <a:t>Complex program and/or application that is very complex in coding and processing</a:t>
                      </a:r>
                      <a:endParaRPr lang="en-PK" dirty="0"/>
                    </a:p>
                  </a:txBody>
                  <a:tcPr/>
                </a:tc>
                <a:tc>
                  <a:txBody>
                    <a:bodyPr/>
                    <a:lstStyle/>
                    <a:p>
                      <a:r>
                        <a:rPr lang="en-US" dirty="0"/>
                        <a:t>Simple operation or program that can be easily managed</a:t>
                      </a:r>
                      <a:endParaRPr lang="en-PK" dirty="0"/>
                    </a:p>
                  </a:txBody>
                  <a:tcPr/>
                </a:tc>
                <a:extLst>
                  <a:ext uri="{0D108BD9-81ED-4DB2-BD59-A6C34878D82A}">
                    <a16:rowId xmlns:a16="http://schemas.microsoft.com/office/drawing/2014/main" val="1306565786"/>
                  </a:ext>
                </a:extLst>
              </a:tr>
              <a:tr h="370840">
                <a:tc>
                  <a:txBody>
                    <a:bodyPr/>
                    <a:lstStyle/>
                    <a:p>
                      <a:r>
                        <a:rPr lang="en-US" dirty="0"/>
                        <a:t>Triggered via events or programs</a:t>
                      </a:r>
                      <a:endParaRPr lang="en-PK" dirty="0"/>
                    </a:p>
                  </a:txBody>
                  <a:tcPr/>
                </a:tc>
                <a:tc>
                  <a:txBody>
                    <a:bodyPr/>
                    <a:lstStyle/>
                    <a:p>
                      <a:r>
                        <a:rPr lang="en-US" dirty="0"/>
                        <a:t>Triggered via time</a:t>
                      </a:r>
                      <a:endParaRPr lang="en-PK" dirty="0"/>
                    </a:p>
                  </a:txBody>
                  <a:tcPr/>
                </a:tc>
                <a:extLst>
                  <a:ext uri="{0D108BD9-81ED-4DB2-BD59-A6C34878D82A}">
                    <a16:rowId xmlns:a16="http://schemas.microsoft.com/office/drawing/2014/main" val="892771367"/>
                  </a:ext>
                </a:extLst>
              </a:tr>
            </a:tbl>
          </a:graphicData>
        </a:graphic>
      </p:graphicFrame>
    </p:spTree>
    <p:extLst>
      <p:ext uri="{BB962C8B-B14F-4D97-AF65-F5344CB8AC3E}">
        <p14:creationId xmlns:p14="http://schemas.microsoft.com/office/powerpoint/2010/main" val="192195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6EDE-6D52-4D9D-9A5C-58DF56FE0DB8}"/>
              </a:ext>
            </a:extLst>
          </p:cNvPr>
          <p:cNvSpPr>
            <a:spLocks noGrp="1"/>
          </p:cNvSpPr>
          <p:nvPr>
            <p:ph type="title"/>
          </p:nvPr>
        </p:nvSpPr>
        <p:spPr/>
        <p:txBody>
          <a:bodyPr/>
          <a:lstStyle/>
          <a:p>
            <a:r>
              <a:rPr lang="en-US" dirty="0"/>
              <a:t>Windows Services</a:t>
            </a:r>
          </a:p>
        </p:txBody>
      </p:sp>
      <p:sp>
        <p:nvSpPr>
          <p:cNvPr id="3" name="Content Placeholder 2">
            <a:extLst>
              <a:ext uri="{FF2B5EF4-FFF2-40B4-BE49-F238E27FC236}">
                <a16:creationId xmlns:a16="http://schemas.microsoft.com/office/drawing/2014/main" id="{6578BBFA-4D5E-4A42-943A-8253D8A4ED4F}"/>
              </a:ext>
            </a:extLst>
          </p:cNvPr>
          <p:cNvSpPr>
            <a:spLocks noGrp="1"/>
          </p:cNvSpPr>
          <p:nvPr>
            <p:ph idx="1"/>
          </p:nvPr>
        </p:nvSpPr>
        <p:spPr>
          <a:xfrm>
            <a:off x="822959" y="1845733"/>
            <a:ext cx="7543801" cy="4432403"/>
          </a:xfrm>
        </p:spPr>
        <p:txBody>
          <a:bodyPr/>
          <a:lstStyle/>
          <a:p>
            <a:pPr marL="512763" indent="-401638">
              <a:buFont typeface="Arial" panose="020B0604020202020204" pitchFamily="34" charset="0"/>
              <a:buChar char="•"/>
            </a:pPr>
            <a:r>
              <a:rPr lang="en-US" altLang="en-US" dirty="0"/>
              <a:t>A Windows service is a long-running program</a:t>
            </a:r>
          </a:p>
          <a:p>
            <a:pPr marL="512763" indent="-401638">
              <a:buFont typeface="Arial" panose="020B0604020202020204" pitchFamily="34" charset="0"/>
              <a:buChar char="•"/>
            </a:pPr>
            <a:r>
              <a:rPr lang="en-US" altLang="en-US" dirty="0"/>
              <a:t>It is designed to run as a background task with no interaction with the screen</a:t>
            </a:r>
          </a:p>
          <a:p>
            <a:pPr marL="512763" indent="-401638">
              <a:buFont typeface="Arial" panose="020B0604020202020204" pitchFamily="34" charset="0"/>
              <a:buChar char="•"/>
            </a:pPr>
            <a:r>
              <a:rPr lang="en-US" altLang="en-US" dirty="0"/>
              <a:t>UNIX calls these processes daemons</a:t>
            </a:r>
          </a:p>
          <a:p>
            <a:pPr marL="512763" indent="-401638">
              <a:buFont typeface="Arial" panose="020B0604020202020204" pitchFamily="34" charset="0"/>
              <a:buChar char="•"/>
            </a:pPr>
            <a:r>
              <a:rPr lang="en-US" altLang="en-US" dirty="0"/>
              <a:t>They often implement key system tasks such as</a:t>
            </a:r>
          </a:p>
          <a:p>
            <a:pPr marL="695643" lvl="2" indent="-401638">
              <a:buFont typeface="Arial" panose="020B0604020202020204" pitchFamily="34" charset="0"/>
              <a:buChar char="•"/>
            </a:pPr>
            <a:r>
              <a:rPr lang="en-US" altLang="en-US" sz="1800" dirty="0"/>
              <a:t>Anti Virus</a:t>
            </a:r>
          </a:p>
          <a:p>
            <a:pPr marL="695643" lvl="2" indent="-401638">
              <a:buFont typeface="Arial" panose="020B0604020202020204" pitchFamily="34" charset="0"/>
              <a:buChar char="•"/>
            </a:pPr>
            <a:r>
              <a:rPr lang="en-US" altLang="en-US" sz="1800" dirty="0"/>
              <a:t>Indexing</a:t>
            </a:r>
          </a:p>
          <a:p>
            <a:pPr marL="695643" lvl="2" indent="-401638">
              <a:buFont typeface="Arial" panose="020B0604020202020204" pitchFamily="34" charset="0"/>
              <a:buChar char="•"/>
            </a:pPr>
            <a:r>
              <a:rPr lang="en-US" altLang="en-US" sz="1800" dirty="0"/>
              <a:t>DNS</a:t>
            </a:r>
          </a:p>
          <a:p>
            <a:pPr marL="695643" lvl="2" indent="-401638">
              <a:buFont typeface="Arial" panose="020B0604020202020204" pitchFamily="34" charset="0"/>
              <a:buChar char="•"/>
            </a:pPr>
            <a:r>
              <a:rPr lang="en-US" altLang="en-US" sz="1800" dirty="0"/>
              <a:t>time synchronization</a:t>
            </a:r>
          </a:p>
          <a:p>
            <a:pPr marL="695643" lvl="2" indent="-401638">
              <a:buFont typeface="Arial" panose="020B0604020202020204" pitchFamily="34" charset="0"/>
              <a:buChar char="•"/>
            </a:pPr>
            <a:r>
              <a:rPr lang="en-US" altLang="en-US" sz="1800" dirty="0"/>
              <a:t>SSH</a:t>
            </a:r>
          </a:p>
          <a:p>
            <a:pPr marL="695643" lvl="2" indent="-401638">
              <a:buFont typeface="Arial" panose="020B0604020202020204" pitchFamily="34" charset="0"/>
              <a:buChar char="•"/>
            </a:pPr>
            <a:r>
              <a:rPr lang="en-US" altLang="en-US" sz="1800" dirty="0"/>
              <a:t>HTTP</a:t>
            </a:r>
          </a:p>
          <a:p>
            <a:pPr marL="695643" lvl="2" indent="-401638">
              <a:buFont typeface="Arial" panose="020B0604020202020204" pitchFamily="34" charset="0"/>
              <a:buChar char="•"/>
            </a:pPr>
            <a:r>
              <a:rPr lang="en-US" altLang="en-US" sz="1800" dirty="0"/>
              <a:t>IIS,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414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36B-CF74-4555-83E3-C91260005647}"/>
              </a:ext>
            </a:extLst>
          </p:cNvPr>
          <p:cNvSpPr>
            <a:spLocks noGrp="1"/>
          </p:cNvSpPr>
          <p:nvPr>
            <p:ph type="title"/>
          </p:nvPr>
        </p:nvSpPr>
        <p:spPr/>
        <p:txBody>
          <a:bodyPr/>
          <a:lstStyle/>
          <a:p>
            <a:r>
              <a:rPr lang="en-US" dirty="0"/>
              <a:t>Windows Services</a:t>
            </a:r>
          </a:p>
        </p:txBody>
      </p:sp>
      <p:sp>
        <p:nvSpPr>
          <p:cNvPr id="3" name="Content Placeholder 2">
            <a:extLst>
              <a:ext uri="{FF2B5EF4-FFF2-40B4-BE49-F238E27FC236}">
                <a16:creationId xmlns:a16="http://schemas.microsoft.com/office/drawing/2014/main" id="{85B8AB8B-6F9D-4EBC-B73E-8667DCBC4840}"/>
              </a:ext>
            </a:extLst>
          </p:cNvPr>
          <p:cNvSpPr>
            <a:spLocks noGrp="1"/>
          </p:cNvSpPr>
          <p:nvPr>
            <p:ph idx="1"/>
          </p:nvPr>
        </p:nvSpPr>
        <p:spPr/>
        <p:txBody>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Configurable</a:t>
            </a:r>
          </a:p>
          <a:p>
            <a:pPr lvl="1">
              <a:buFont typeface="Arial" panose="020B0604020202020204" pitchFamily="34" charset="0"/>
              <a:buChar char="•"/>
            </a:pPr>
            <a:r>
              <a:rPr lang="en-US" sz="2000" dirty="0"/>
              <a:t>Runs on startup (computer boot)</a:t>
            </a:r>
          </a:p>
          <a:p>
            <a:pPr lvl="1">
              <a:buFont typeface="Arial" panose="020B0604020202020204" pitchFamily="34" charset="0"/>
              <a:buChar char="•"/>
            </a:pPr>
            <a:r>
              <a:rPr lang="en-US" sz="2000" dirty="0"/>
              <a:t>Delay Run</a:t>
            </a:r>
          </a:p>
          <a:p>
            <a:pPr lvl="1">
              <a:buFont typeface="Arial" panose="020B0604020202020204" pitchFamily="34" charset="0"/>
              <a:buChar char="•"/>
            </a:pPr>
            <a:r>
              <a:rPr lang="en-US" sz="2000" dirty="0"/>
              <a:t>Manual / Auto Run</a:t>
            </a:r>
          </a:p>
          <a:p>
            <a:pPr lvl="1">
              <a:buFont typeface="Arial" panose="020B0604020202020204" pitchFamily="34" charset="0"/>
              <a:buChar char="•"/>
            </a:pPr>
            <a:r>
              <a:rPr lang="en-US" sz="2000" dirty="0"/>
              <a:t>Start with parameter</a:t>
            </a:r>
          </a:p>
          <a:p>
            <a:pPr lvl="1">
              <a:buFont typeface="Arial" panose="020B0604020202020204" pitchFamily="34" charset="0"/>
              <a:buChar char="•"/>
            </a:pPr>
            <a:r>
              <a:rPr lang="en-US" sz="2000" dirty="0"/>
              <a:t>Starts for specific username</a:t>
            </a:r>
          </a:p>
          <a:p>
            <a:pPr lvl="1">
              <a:buFont typeface="Arial" panose="020B0604020202020204" pitchFamily="34" charset="0"/>
              <a:buChar char="•"/>
            </a:pPr>
            <a:endParaRPr lang="en-PK" sz="20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5151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5304-B0E8-4220-AD1D-37C90F0A84FA}"/>
              </a:ext>
            </a:extLst>
          </p:cNvPr>
          <p:cNvSpPr>
            <a:spLocks noGrp="1"/>
          </p:cNvSpPr>
          <p:nvPr>
            <p:ph type="title"/>
          </p:nvPr>
        </p:nvSpPr>
        <p:spPr/>
        <p:txBody>
          <a:bodyPr/>
          <a:lstStyle/>
          <a:p>
            <a:r>
              <a:rPr lang="en-US" dirty="0"/>
              <a:t>View Windows Services</a:t>
            </a:r>
          </a:p>
        </p:txBody>
      </p:sp>
      <p:sp>
        <p:nvSpPr>
          <p:cNvPr id="3" name="Content Placeholder 2">
            <a:extLst>
              <a:ext uri="{FF2B5EF4-FFF2-40B4-BE49-F238E27FC236}">
                <a16:creationId xmlns:a16="http://schemas.microsoft.com/office/drawing/2014/main" id="{78D0A15D-1683-4314-AAB8-399D2D744BFE}"/>
              </a:ext>
            </a:extLst>
          </p:cNvPr>
          <p:cNvSpPr>
            <a:spLocks noGrp="1"/>
          </p:cNvSpPr>
          <p:nvPr>
            <p:ph idx="1"/>
          </p:nvPr>
        </p:nvSpPr>
        <p:spPr/>
        <p:txBody>
          <a:bodyPr/>
          <a:lstStyle/>
          <a:p>
            <a:pPr marL="512763" indent="-401638">
              <a:buFont typeface="Arial" panose="020B0604020202020204" pitchFamily="34" charset="0"/>
              <a:buChar char="•"/>
            </a:pPr>
            <a:endParaRPr lang="en-US" dirty="0"/>
          </a:p>
          <a:p>
            <a:pPr marL="512763" indent="-401638">
              <a:buFont typeface="Arial" panose="020B0604020202020204" pitchFamily="34" charset="0"/>
              <a:buChar char="•"/>
            </a:pPr>
            <a:endParaRPr lang="en-US" dirty="0"/>
          </a:p>
          <a:p>
            <a:pPr marL="512763" indent="-401638">
              <a:buFont typeface="Arial" panose="020B0604020202020204" pitchFamily="34" charset="0"/>
              <a:buChar char="•"/>
            </a:pPr>
            <a:r>
              <a:rPr lang="en-US" dirty="0"/>
              <a:t>Command Prompt</a:t>
            </a:r>
          </a:p>
          <a:p>
            <a:pPr marL="512763" indent="-401638">
              <a:buFont typeface="Arial" panose="020B0604020202020204" pitchFamily="34" charset="0"/>
              <a:buChar char="•"/>
            </a:pPr>
            <a:r>
              <a:rPr lang="en-US" dirty="0"/>
              <a:t>Task Manager</a:t>
            </a:r>
          </a:p>
          <a:p>
            <a:pPr marL="512763" indent="-401638">
              <a:buFont typeface="Arial" panose="020B0604020202020204" pitchFamily="34" charset="0"/>
              <a:buChar char="•"/>
            </a:pPr>
            <a:r>
              <a:rPr lang="en-US" dirty="0"/>
              <a:t>Services Manager</a:t>
            </a:r>
          </a:p>
          <a:p>
            <a:pPr marL="512763" indent="-401638">
              <a:buFont typeface="Arial" panose="020B0604020202020204" pitchFamily="34" charset="0"/>
              <a:buChar char="•"/>
            </a:pPr>
            <a:r>
              <a:rPr lang="en-US" dirty="0"/>
              <a:t>Computer Manager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435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E6F7-8F80-40DF-8202-71A04E305BCE}"/>
              </a:ext>
            </a:extLst>
          </p:cNvPr>
          <p:cNvSpPr>
            <a:spLocks noGrp="1"/>
          </p:cNvSpPr>
          <p:nvPr>
            <p:ph type="title"/>
          </p:nvPr>
        </p:nvSpPr>
        <p:spPr/>
        <p:txBody>
          <a:bodyPr/>
          <a:lstStyle/>
          <a:p>
            <a:r>
              <a:rPr lang="en-US" dirty="0"/>
              <a:t>View Windows Services – Command Prompt</a:t>
            </a:r>
          </a:p>
        </p:txBody>
      </p:sp>
      <p:sp>
        <p:nvSpPr>
          <p:cNvPr id="3" name="Content Placeholder 2">
            <a:extLst>
              <a:ext uri="{FF2B5EF4-FFF2-40B4-BE49-F238E27FC236}">
                <a16:creationId xmlns:a16="http://schemas.microsoft.com/office/drawing/2014/main" id="{0562A67F-C1FE-4743-98CA-6AC18902E44A}"/>
              </a:ext>
            </a:extLst>
          </p:cNvPr>
          <p:cNvSpPr>
            <a:spLocks noGrp="1"/>
          </p:cNvSpPr>
          <p:nvPr>
            <p:ph idx="1"/>
          </p:nvPr>
        </p:nvSpPr>
        <p:spPr/>
        <p:txBody>
          <a:bodyPr/>
          <a:lstStyle/>
          <a:p>
            <a:pPr marL="0" indent="0">
              <a:buNone/>
            </a:pPr>
            <a:r>
              <a:rPr lang="en-US" dirty="0"/>
              <a:t>Using the “</a:t>
            </a:r>
            <a:r>
              <a:rPr lang="en-US" b="1" dirty="0">
                <a:solidFill>
                  <a:schemeClr val="accent1">
                    <a:lumMod val="75000"/>
                  </a:schemeClr>
                </a:solidFill>
              </a:rPr>
              <a:t>net</a:t>
            </a:r>
            <a:r>
              <a:rPr lang="en-US" dirty="0"/>
              <a:t> </a:t>
            </a:r>
            <a:r>
              <a:rPr lang="en-US" b="1" dirty="0">
                <a:solidFill>
                  <a:schemeClr val="accent1">
                    <a:lumMod val="75000"/>
                  </a:schemeClr>
                </a:solidFill>
              </a:rPr>
              <a:t>start</a:t>
            </a:r>
            <a:r>
              <a:rPr lang="en-US" dirty="0"/>
              <a:t>” command in the command prompt</a:t>
            </a:r>
          </a:p>
          <a:p>
            <a:pPr marL="0" indent="0">
              <a:buNone/>
            </a:pPr>
            <a:endParaRPr lang="en-US" dirty="0"/>
          </a:p>
        </p:txBody>
      </p:sp>
      <p:pic>
        <p:nvPicPr>
          <p:cNvPr id="5" name="Picture 4">
            <a:extLst>
              <a:ext uri="{FF2B5EF4-FFF2-40B4-BE49-F238E27FC236}">
                <a16:creationId xmlns:a16="http://schemas.microsoft.com/office/drawing/2014/main" id="{06811D0B-C2F7-45A1-AF2B-F876A558DBB7}"/>
              </a:ext>
            </a:extLst>
          </p:cNvPr>
          <p:cNvPicPr>
            <a:picLocks noChangeAspect="1"/>
          </p:cNvPicPr>
          <p:nvPr/>
        </p:nvPicPr>
        <p:blipFill>
          <a:blip r:embed="rId2"/>
          <a:stretch>
            <a:fillRect/>
          </a:stretch>
        </p:blipFill>
        <p:spPr>
          <a:xfrm>
            <a:off x="1516623" y="2217880"/>
            <a:ext cx="6110753" cy="4014440"/>
          </a:xfrm>
          <a:prstGeom prst="rect">
            <a:avLst/>
          </a:prstGeom>
        </p:spPr>
      </p:pic>
    </p:spTree>
    <p:extLst>
      <p:ext uri="{BB962C8B-B14F-4D97-AF65-F5344CB8AC3E}">
        <p14:creationId xmlns:p14="http://schemas.microsoft.com/office/powerpoint/2010/main" val="287565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9ABC-0A25-427F-BC15-D1FFE8E5493F}"/>
              </a:ext>
            </a:extLst>
          </p:cNvPr>
          <p:cNvSpPr>
            <a:spLocks noGrp="1"/>
          </p:cNvSpPr>
          <p:nvPr>
            <p:ph type="title"/>
          </p:nvPr>
        </p:nvSpPr>
        <p:spPr/>
        <p:txBody>
          <a:bodyPr/>
          <a:lstStyle/>
          <a:p>
            <a:r>
              <a:rPr lang="en-US" dirty="0"/>
              <a:t>View Windows Services – </a:t>
            </a:r>
            <a:br>
              <a:rPr lang="en-US" dirty="0"/>
            </a:br>
            <a:r>
              <a:rPr lang="en-US" dirty="0"/>
              <a:t>Task Manager</a:t>
            </a:r>
          </a:p>
        </p:txBody>
      </p:sp>
      <p:sp>
        <p:nvSpPr>
          <p:cNvPr id="3" name="Content Placeholder 2">
            <a:extLst>
              <a:ext uri="{FF2B5EF4-FFF2-40B4-BE49-F238E27FC236}">
                <a16:creationId xmlns:a16="http://schemas.microsoft.com/office/drawing/2014/main" id="{058E4898-866B-4C42-B54E-EA5D502B6C96}"/>
              </a:ext>
            </a:extLst>
          </p:cNvPr>
          <p:cNvSpPr>
            <a:spLocks noGrp="1"/>
          </p:cNvSpPr>
          <p:nvPr>
            <p:ph idx="1"/>
          </p:nvPr>
        </p:nvSpPr>
        <p:spPr/>
        <p:txBody>
          <a:bodyPr/>
          <a:lstStyle/>
          <a:p>
            <a:r>
              <a:rPr lang="en-US" dirty="0"/>
              <a:t>“</a:t>
            </a:r>
            <a:r>
              <a:rPr lang="en-US" b="1" dirty="0">
                <a:solidFill>
                  <a:schemeClr val="accent1">
                    <a:lumMod val="75000"/>
                  </a:schemeClr>
                </a:solidFill>
              </a:rPr>
              <a:t>Services</a:t>
            </a:r>
            <a:r>
              <a:rPr lang="en-US" dirty="0"/>
              <a:t>” tab in the Task Manager</a:t>
            </a:r>
          </a:p>
        </p:txBody>
      </p:sp>
      <p:pic>
        <p:nvPicPr>
          <p:cNvPr id="5" name="Picture 4">
            <a:extLst>
              <a:ext uri="{FF2B5EF4-FFF2-40B4-BE49-F238E27FC236}">
                <a16:creationId xmlns:a16="http://schemas.microsoft.com/office/drawing/2014/main" id="{EDA4BDDC-8C17-4C7B-A43D-0EDF48F8003C}"/>
              </a:ext>
            </a:extLst>
          </p:cNvPr>
          <p:cNvPicPr>
            <a:picLocks noChangeAspect="1"/>
          </p:cNvPicPr>
          <p:nvPr/>
        </p:nvPicPr>
        <p:blipFill>
          <a:blip r:embed="rId2"/>
          <a:stretch>
            <a:fillRect/>
          </a:stretch>
        </p:blipFill>
        <p:spPr>
          <a:xfrm>
            <a:off x="1239295" y="2268824"/>
            <a:ext cx="6665409" cy="4057643"/>
          </a:xfrm>
          <a:prstGeom prst="rect">
            <a:avLst/>
          </a:prstGeom>
        </p:spPr>
      </p:pic>
    </p:spTree>
    <p:extLst>
      <p:ext uri="{BB962C8B-B14F-4D97-AF65-F5344CB8AC3E}">
        <p14:creationId xmlns:p14="http://schemas.microsoft.com/office/powerpoint/2010/main" val="206228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FD2D-5E6D-4292-9D79-7B83874FA3B1}"/>
              </a:ext>
            </a:extLst>
          </p:cNvPr>
          <p:cNvSpPr>
            <a:spLocks noGrp="1"/>
          </p:cNvSpPr>
          <p:nvPr>
            <p:ph type="title"/>
          </p:nvPr>
        </p:nvSpPr>
        <p:spPr/>
        <p:txBody>
          <a:bodyPr/>
          <a:lstStyle/>
          <a:p>
            <a:r>
              <a:rPr lang="en-US" dirty="0"/>
              <a:t>View Windows Services – Services Manager</a:t>
            </a:r>
          </a:p>
        </p:txBody>
      </p:sp>
      <p:sp>
        <p:nvSpPr>
          <p:cNvPr id="3" name="Content Placeholder 2">
            <a:extLst>
              <a:ext uri="{FF2B5EF4-FFF2-40B4-BE49-F238E27FC236}">
                <a16:creationId xmlns:a16="http://schemas.microsoft.com/office/drawing/2014/main" id="{9D4E7245-3077-4D2A-B1A8-7055012F7DEA}"/>
              </a:ext>
            </a:extLst>
          </p:cNvPr>
          <p:cNvSpPr>
            <a:spLocks noGrp="1"/>
          </p:cNvSpPr>
          <p:nvPr>
            <p:ph idx="1"/>
          </p:nvPr>
        </p:nvSpPr>
        <p:spPr/>
        <p:txBody>
          <a:bodyPr/>
          <a:lstStyle/>
          <a:p>
            <a:r>
              <a:rPr lang="en-US" dirty="0"/>
              <a:t>Run &gt; </a:t>
            </a:r>
            <a:r>
              <a:rPr lang="en-US" b="1" dirty="0" err="1">
                <a:solidFill>
                  <a:schemeClr val="accent1">
                    <a:lumMod val="75000"/>
                  </a:schemeClr>
                </a:solidFill>
              </a:rPr>
              <a:t>services.msc</a:t>
            </a:r>
            <a:endParaRPr lang="en-US" b="1" dirty="0">
              <a:solidFill>
                <a:schemeClr val="accent1">
                  <a:lumMod val="75000"/>
                </a:schemeClr>
              </a:solidFill>
            </a:endParaRPr>
          </a:p>
        </p:txBody>
      </p:sp>
      <p:pic>
        <p:nvPicPr>
          <p:cNvPr id="5" name="Picture 4">
            <a:extLst>
              <a:ext uri="{FF2B5EF4-FFF2-40B4-BE49-F238E27FC236}">
                <a16:creationId xmlns:a16="http://schemas.microsoft.com/office/drawing/2014/main" id="{A4BA342F-7B53-4375-A6B3-863D8AAAA0BF}"/>
              </a:ext>
            </a:extLst>
          </p:cNvPr>
          <p:cNvPicPr>
            <a:picLocks noChangeAspect="1"/>
          </p:cNvPicPr>
          <p:nvPr/>
        </p:nvPicPr>
        <p:blipFill>
          <a:blip r:embed="rId2"/>
          <a:stretch>
            <a:fillRect/>
          </a:stretch>
        </p:blipFill>
        <p:spPr>
          <a:xfrm>
            <a:off x="522295" y="2298028"/>
            <a:ext cx="8099410" cy="4039555"/>
          </a:xfrm>
          <a:prstGeom prst="rect">
            <a:avLst/>
          </a:prstGeom>
        </p:spPr>
      </p:pic>
    </p:spTree>
    <p:extLst>
      <p:ext uri="{BB962C8B-B14F-4D97-AF65-F5344CB8AC3E}">
        <p14:creationId xmlns:p14="http://schemas.microsoft.com/office/powerpoint/2010/main" val="42435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F02E-80EE-4DB6-913A-D7690651B6A3}"/>
              </a:ext>
            </a:extLst>
          </p:cNvPr>
          <p:cNvSpPr>
            <a:spLocks noGrp="1"/>
          </p:cNvSpPr>
          <p:nvPr>
            <p:ph type="title"/>
          </p:nvPr>
        </p:nvSpPr>
        <p:spPr/>
        <p:txBody>
          <a:bodyPr/>
          <a:lstStyle/>
          <a:p>
            <a:r>
              <a:rPr lang="en-US" dirty="0"/>
              <a:t>View Windows Services – Computer  Manager</a:t>
            </a:r>
          </a:p>
        </p:txBody>
      </p:sp>
      <p:sp>
        <p:nvSpPr>
          <p:cNvPr id="3" name="Content Placeholder 2">
            <a:extLst>
              <a:ext uri="{FF2B5EF4-FFF2-40B4-BE49-F238E27FC236}">
                <a16:creationId xmlns:a16="http://schemas.microsoft.com/office/drawing/2014/main" id="{D1289F6B-0F5A-4BBF-853F-ED24B5355D4C}"/>
              </a:ext>
            </a:extLst>
          </p:cNvPr>
          <p:cNvSpPr>
            <a:spLocks noGrp="1"/>
          </p:cNvSpPr>
          <p:nvPr>
            <p:ph idx="1"/>
          </p:nvPr>
        </p:nvSpPr>
        <p:spPr/>
        <p:txBody>
          <a:bodyPr/>
          <a:lstStyle/>
          <a:p>
            <a:r>
              <a:rPr lang="en-US" dirty="0"/>
              <a:t>Computer Management: Services and Applications Section</a:t>
            </a:r>
          </a:p>
        </p:txBody>
      </p:sp>
      <p:pic>
        <p:nvPicPr>
          <p:cNvPr id="5" name="Picture 4">
            <a:extLst>
              <a:ext uri="{FF2B5EF4-FFF2-40B4-BE49-F238E27FC236}">
                <a16:creationId xmlns:a16="http://schemas.microsoft.com/office/drawing/2014/main" id="{FBBE2DA3-A130-49BE-B8E1-DC1DF2E4354B}"/>
              </a:ext>
            </a:extLst>
          </p:cNvPr>
          <p:cNvPicPr>
            <a:picLocks noChangeAspect="1"/>
          </p:cNvPicPr>
          <p:nvPr/>
        </p:nvPicPr>
        <p:blipFill>
          <a:blip r:embed="rId2"/>
          <a:stretch>
            <a:fillRect/>
          </a:stretch>
        </p:blipFill>
        <p:spPr>
          <a:xfrm>
            <a:off x="0" y="2166813"/>
            <a:ext cx="9144000" cy="4130149"/>
          </a:xfrm>
          <a:prstGeom prst="rect">
            <a:avLst/>
          </a:prstGeom>
        </p:spPr>
      </p:pic>
    </p:spTree>
    <p:extLst>
      <p:ext uri="{BB962C8B-B14F-4D97-AF65-F5344CB8AC3E}">
        <p14:creationId xmlns:p14="http://schemas.microsoft.com/office/powerpoint/2010/main" val="7147583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1878</TotalTime>
  <Words>1176</Words>
  <Application>Microsoft Office PowerPoint</Application>
  <PresentationFormat>On-screen Show (4:3)</PresentationFormat>
  <Paragraphs>196</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Wingdings</vt:lpstr>
      <vt:lpstr>Retrospect</vt:lpstr>
      <vt:lpstr>Information Processing Techniques</vt:lpstr>
      <vt:lpstr>Windows Services</vt:lpstr>
      <vt:lpstr>Windows Services</vt:lpstr>
      <vt:lpstr>Windows Services</vt:lpstr>
      <vt:lpstr>View Windows Services</vt:lpstr>
      <vt:lpstr>View Windows Services – Command Prompt</vt:lpstr>
      <vt:lpstr>View Windows Services –  Task Manager</vt:lpstr>
      <vt:lpstr>View Windows Services – Services Manager</vt:lpstr>
      <vt:lpstr>View Windows Services – Computer  Manager</vt:lpstr>
      <vt:lpstr>Understanding  Windows Services</vt:lpstr>
      <vt:lpstr>ServiceBase Class</vt:lpstr>
      <vt:lpstr>ServiceBase Methods</vt:lpstr>
      <vt:lpstr>ServiceBase Methods</vt:lpstr>
      <vt:lpstr>ServiceBase Properties</vt:lpstr>
      <vt:lpstr>Sample Service</vt:lpstr>
      <vt:lpstr>Service1</vt:lpstr>
      <vt:lpstr>Service1</vt:lpstr>
      <vt:lpstr>Service1</vt:lpstr>
      <vt:lpstr>Service1</vt:lpstr>
      <vt:lpstr>Main</vt:lpstr>
      <vt:lpstr>Installing the Service</vt:lpstr>
      <vt:lpstr>Installing / Uninstalling the Service</vt:lpstr>
      <vt:lpstr>Installing the Service</vt:lpstr>
      <vt:lpstr>Task Scheduler</vt:lpstr>
      <vt:lpstr>Windows Service v/s Task Scheduler</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abeeha.sattar13@outlook.com</cp:lastModifiedBy>
  <cp:revision>317</cp:revision>
  <dcterms:created xsi:type="dcterms:W3CDTF">2021-08-26T05:50:28Z</dcterms:created>
  <dcterms:modified xsi:type="dcterms:W3CDTF">2022-09-21T07:03:11Z</dcterms:modified>
</cp:coreProperties>
</file>