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4" r:id="rId1"/>
    <p:sldMasterId id="2147483675"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9" cy="464820"/>
          </a:xfrm>
          <a:prstGeom prst="rect">
            <a:avLst/>
          </a:prstGeom>
          <a:noFill/>
          <a:ln>
            <a:noFill/>
          </a:ln>
        </p:spPr>
        <p:txBody>
          <a:bodyPr spcFirstLastPara="1" wrap="square" lIns="92425" tIns="46200" rIns="92425" bIns="462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2" y="0"/>
            <a:ext cx="2982119" cy="464820"/>
          </a:xfrm>
          <a:prstGeom prst="rect">
            <a:avLst/>
          </a:prstGeom>
          <a:noFill/>
          <a:ln>
            <a:noFill/>
          </a:ln>
        </p:spPr>
        <p:txBody>
          <a:bodyPr spcFirstLastPara="1" wrap="square" lIns="92425" tIns="46200" rIns="92425" bIns="462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9" cy="464820"/>
          </a:xfrm>
          <a:prstGeom prst="rect">
            <a:avLst/>
          </a:prstGeom>
          <a:noFill/>
          <a:ln>
            <a:noFill/>
          </a:ln>
        </p:spPr>
        <p:txBody>
          <a:bodyPr spcFirstLastPara="1" wrap="square" lIns="92425" tIns="46200" rIns="92425" bIns="462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92" name="Google Shape;192;p1: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0: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73" name="Google Shape;273;p1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1: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83" name="Google Shape;283;p11: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2: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292" name="Google Shape;292;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12: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3: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13</a:t>
            </a:fld>
            <a:endParaRPr/>
          </a:p>
        </p:txBody>
      </p:sp>
      <p:sp>
        <p:nvSpPr>
          <p:cNvPr id="302" name="Google Shape;302;p1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3" name="Google Shape;303;p13: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4: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312" name="Google Shape;312;p1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p14: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5: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15</a:t>
            </a:fld>
            <a:endParaRPr/>
          </a:p>
        </p:txBody>
      </p:sp>
      <p:sp>
        <p:nvSpPr>
          <p:cNvPr id="322" name="Google Shape;322;p1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p15: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6: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332" name="Google Shape;332;p1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3" name="Google Shape;333;p16: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7: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342" name="Google Shape;342;p1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17: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8: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354" name="Google Shape;354;p1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18: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9: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366" name="Google Shape;366;p1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19: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2: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0: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378" name="Google Shape;378;p2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p20: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1: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390" name="Google Shape;390;p2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1" name="Google Shape;391;p21: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2: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402" name="Google Shape;402;p2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3" name="Google Shape;403;p22: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3: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23</a:t>
            </a:fld>
            <a:endParaRPr/>
          </a:p>
        </p:txBody>
      </p:sp>
      <p:sp>
        <p:nvSpPr>
          <p:cNvPr id="414" name="Google Shape;414;p2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5" name="Google Shape;415;p23: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4: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425" name="Google Shape;425;p2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6" name="Google Shape;426;p24: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5: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25</a:t>
            </a:fld>
            <a:endParaRPr/>
          </a:p>
        </p:txBody>
      </p:sp>
      <p:sp>
        <p:nvSpPr>
          <p:cNvPr id="436" name="Google Shape;436;p2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25: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6: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26</a:t>
            </a:fld>
            <a:endParaRPr/>
          </a:p>
        </p:txBody>
      </p:sp>
      <p:sp>
        <p:nvSpPr>
          <p:cNvPr id="447" name="Google Shape;447;p2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8" name="Google Shape;448;p26: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7: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58" name="Google Shape;458;p2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8: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67" name="Google Shape;467;p2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9: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76" name="Google Shape;476;p2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208" name="Google Shape;208;p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3: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0: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85" name="Google Shape;485;p3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1: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94" name="Google Shape;494;p3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2: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503" name="Google Shape;503;p3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3: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512" name="Google Shape;512;p3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4: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521" name="Google Shape;521;p3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18" name="Google Shape;218;p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27" name="Google Shape;227;p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6: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36" name="Google Shape;236;p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45" name="Google Shape;245;p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8: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54" name="Google Shape;254;p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9: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63" name="Google Shape;263;p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5"/>
        <p:cNvGrpSpPr/>
        <p:nvPr/>
      </p:nvGrpSpPr>
      <p:grpSpPr>
        <a:xfrm>
          <a:off x="0" y="0"/>
          <a:ext cx="0" cy="0"/>
          <a:chOff x="0" y="0"/>
          <a:chExt cx="0" cy="0"/>
        </a:xfrm>
      </p:grpSpPr>
      <p:sp>
        <p:nvSpPr>
          <p:cNvPr id="16" name="Google Shape;16;p2"/>
          <p:cNvSpPr/>
          <p:nvPr/>
        </p:nvSpPr>
        <p:spPr>
          <a:xfrm>
            <a:off x="0" y="0"/>
            <a:ext cx="9144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452628" y="770467"/>
            <a:ext cx="8086725" cy="3352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8000"/>
              <a:buFont typeface="Calibri"/>
              <a:buNone/>
              <a:defRPr sz="8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500634" y="4198409"/>
            <a:ext cx="6921151" cy="1645920"/>
          </a:xfrm>
          <a:prstGeom prst="rect">
            <a:avLst/>
          </a:prstGeom>
          <a:noFill/>
          <a:ln>
            <a:noFill/>
          </a:ln>
        </p:spPr>
        <p:txBody>
          <a:bodyPr spcFirstLastPara="1" wrap="square" lIns="91425" tIns="45700" rIns="91425" bIns="45700" anchor="t" anchorCtr="0">
            <a:normAutofit/>
          </a:bodyPr>
          <a:lstStyle>
            <a:lvl1pPr lvl="0" algn="l">
              <a:lnSpc>
                <a:spcPct val="85000"/>
              </a:lnSpc>
              <a:spcBef>
                <a:spcPts val="1300"/>
              </a:spcBef>
              <a:spcAft>
                <a:spcPts val="0"/>
              </a:spcAft>
              <a:buClr>
                <a:schemeClr val="lt1"/>
              </a:buClr>
              <a:buSzPts val="2800"/>
              <a:buNone/>
              <a:defRPr sz="28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a:endParaRPr/>
          </a:p>
        </p:txBody>
      </p:sp>
      <p:sp>
        <p:nvSpPr>
          <p:cNvPr id="19" name="Google Shape;19;p2"/>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9000" b="0" i="0" u="none" strike="noStrike" cap="none">
                <a:solidFill>
                  <a:srgbClr val="888888"/>
                </a:solidFill>
                <a:latin typeface="Calibri"/>
                <a:ea typeface="Calibri"/>
                <a:cs typeface="Calibri"/>
                <a:sym typeface="Calibri"/>
              </a:defRPr>
            </a:lvl1pPr>
            <a:lvl2pPr marL="0" marR="0" lvl="1" indent="0" algn="r">
              <a:spcBef>
                <a:spcPts val="0"/>
              </a:spcBef>
              <a:buNone/>
              <a:defRPr sz="9000" b="0" i="0" u="none" strike="noStrike" cap="none">
                <a:solidFill>
                  <a:srgbClr val="888888"/>
                </a:solidFill>
                <a:latin typeface="Calibri"/>
                <a:ea typeface="Calibri"/>
                <a:cs typeface="Calibri"/>
                <a:sym typeface="Calibri"/>
              </a:defRPr>
            </a:lvl2pPr>
            <a:lvl3pPr marL="0" marR="0" lvl="2" indent="0" algn="r">
              <a:spcBef>
                <a:spcPts val="0"/>
              </a:spcBef>
              <a:buNone/>
              <a:defRPr sz="9000" b="0" i="0" u="none" strike="noStrike" cap="none">
                <a:solidFill>
                  <a:srgbClr val="888888"/>
                </a:solidFill>
                <a:latin typeface="Calibri"/>
                <a:ea typeface="Calibri"/>
                <a:cs typeface="Calibri"/>
                <a:sym typeface="Calibri"/>
              </a:defRPr>
            </a:lvl3pPr>
            <a:lvl4pPr marL="0" marR="0" lvl="3" indent="0" algn="r">
              <a:spcBef>
                <a:spcPts val="0"/>
              </a:spcBef>
              <a:buNone/>
              <a:defRPr sz="9000" b="0" i="0" u="none" strike="noStrike" cap="none">
                <a:solidFill>
                  <a:srgbClr val="888888"/>
                </a:solidFill>
                <a:latin typeface="Calibri"/>
                <a:ea typeface="Calibri"/>
                <a:cs typeface="Calibri"/>
                <a:sym typeface="Calibri"/>
              </a:defRPr>
            </a:lvl4pPr>
            <a:lvl5pPr marL="0" marR="0" lvl="4" indent="0" algn="r">
              <a:spcBef>
                <a:spcPts val="0"/>
              </a:spcBef>
              <a:buNone/>
              <a:defRPr sz="9000" b="0" i="0" u="none" strike="noStrike" cap="none">
                <a:solidFill>
                  <a:srgbClr val="888888"/>
                </a:solidFill>
                <a:latin typeface="Calibri"/>
                <a:ea typeface="Calibri"/>
                <a:cs typeface="Calibri"/>
                <a:sym typeface="Calibri"/>
              </a:defRPr>
            </a:lvl5pPr>
            <a:lvl6pPr marL="0" marR="0" lvl="5" indent="0" algn="r">
              <a:spcBef>
                <a:spcPts val="0"/>
              </a:spcBef>
              <a:buNone/>
              <a:defRPr sz="9000" b="0" i="0" u="none" strike="noStrike" cap="none">
                <a:solidFill>
                  <a:srgbClr val="888888"/>
                </a:solidFill>
                <a:latin typeface="Calibri"/>
                <a:ea typeface="Calibri"/>
                <a:cs typeface="Calibri"/>
                <a:sym typeface="Calibri"/>
              </a:defRPr>
            </a:lvl6pPr>
            <a:lvl7pPr marL="0" marR="0" lvl="6" indent="0" algn="r">
              <a:spcBef>
                <a:spcPts val="0"/>
              </a:spcBef>
              <a:buNone/>
              <a:defRPr sz="9000" b="0" i="0" u="none" strike="noStrike" cap="none">
                <a:solidFill>
                  <a:srgbClr val="888888"/>
                </a:solidFill>
                <a:latin typeface="Calibri"/>
                <a:ea typeface="Calibri"/>
                <a:cs typeface="Calibri"/>
                <a:sym typeface="Calibri"/>
              </a:defRPr>
            </a:lvl7pPr>
            <a:lvl8pPr marL="0" marR="0" lvl="7" indent="0" algn="r">
              <a:spcBef>
                <a:spcPts val="0"/>
              </a:spcBef>
              <a:buNone/>
              <a:defRPr sz="9000" b="0" i="0" u="none" strike="noStrike" cap="none">
                <a:solidFill>
                  <a:srgbClr val="888888"/>
                </a:solidFill>
                <a:latin typeface="Calibri"/>
                <a:ea typeface="Calibri"/>
                <a:cs typeface="Calibri"/>
                <a:sym typeface="Calibri"/>
              </a:defRPr>
            </a:lvl8pPr>
            <a:lvl9pPr marL="0" marR="0" lvl="8" indent="0" algn="r">
              <a:spcBef>
                <a:spcPts val="0"/>
              </a:spcBef>
              <a:buNone/>
              <a:defRPr sz="9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92919" y="499533"/>
            <a:ext cx="8079581" cy="16581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656761" y="-156161"/>
            <a:ext cx="3766185" cy="8065294"/>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7" name="Google Shape;77;p11"/>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5143501" y="2109788"/>
            <a:ext cx="4800600"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778669" y="514351"/>
            <a:ext cx="5400675"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83" name="Google Shape;83;p12"/>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601670" y="4497935"/>
            <a:ext cx="7940660" cy="610820"/>
          </a:xfrm>
          <a:prstGeom prst="rect">
            <a:avLst/>
          </a:prstGeom>
          <a:noFill/>
          <a:ln>
            <a:noFill/>
          </a:ln>
          <a:effectLst>
            <a:outerShdw blurRad="50800" dist="38100" dir="2700000" algn="tl" rotWithShape="0">
              <a:srgbClr val="000000">
                <a:alpha val="70980"/>
              </a:srgbClr>
            </a:outerShdw>
          </a:effectLst>
        </p:spPr>
        <p:txBody>
          <a:bodyPr spcFirstLastPara="1" wrap="square" lIns="91425" tIns="45700" rIns="91425" bIns="45700" anchor="ctr" anchorCtr="0">
            <a:normAutofit/>
          </a:bodyPr>
          <a:lstStyle>
            <a:lvl1pPr lvl="0" algn="ct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4"/>
          <p:cNvSpPr txBox="1">
            <a:spLocks noGrp="1"/>
          </p:cNvSpPr>
          <p:nvPr>
            <p:ph type="subTitle" idx="1"/>
          </p:nvPr>
        </p:nvSpPr>
        <p:spPr>
          <a:xfrm>
            <a:off x="601670" y="5566870"/>
            <a:ext cx="7940660" cy="610820"/>
          </a:xfrm>
          <a:prstGeom prst="rect">
            <a:avLst/>
          </a:prstGeom>
          <a:noFill/>
          <a:ln>
            <a:noFill/>
          </a:ln>
        </p:spPr>
        <p:txBody>
          <a:bodyPr spcFirstLastPara="1" wrap="square" lIns="91425" tIns="45700" rIns="91425" bIns="45700" anchor="t" anchorCtr="0">
            <a:normAutofit/>
          </a:bodyPr>
          <a:lstStyle>
            <a:lvl1pPr lvl="0" algn="ctr">
              <a:spcBef>
                <a:spcPts val="560"/>
              </a:spcBef>
              <a:spcAft>
                <a:spcPts val="0"/>
              </a:spcAft>
              <a:buClr>
                <a:srgbClr val="A5A5A5"/>
              </a:buClr>
              <a:buSzPts val="2800"/>
              <a:buNone/>
              <a:defRPr sz="2800">
                <a:solidFill>
                  <a:srgbClr val="A5A5A5"/>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95" name="Google Shape;9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48965" y="1443835"/>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5"/>
          <p:cNvSpPr txBox="1">
            <a:spLocks noGrp="1"/>
          </p:cNvSpPr>
          <p:nvPr>
            <p:ph type="body" idx="1"/>
          </p:nvPr>
        </p:nvSpPr>
        <p:spPr>
          <a:xfrm>
            <a:off x="448965" y="2054655"/>
            <a:ext cx="8229600" cy="412303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BFBFBF"/>
              </a:buClr>
              <a:buSzPts val="2800"/>
              <a:buChar char="•"/>
              <a:defRPr sz="2800">
                <a:solidFill>
                  <a:srgbClr val="BFBFBF"/>
                </a:solidFill>
              </a:defRPr>
            </a:lvl1pPr>
            <a:lvl2pPr marL="914400" lvl="1" indent="-406400" algn="l">
              <a:spcBef>
                <a:spcPts val="560"/>
              </a:spcBef>
              <a:spcAft>
                <a:spcPts val="0"/>
              </a:spcAft>
              <a:buClr>
                <a:srgbClr val="BFBFBF"/>
              </a:buClr>
              <a:buSzPts val="2800"/>
              <a:buChar char="–"/>
              <a:defRPr>
                <a:solidFill>
                  <a:srgbClr val="BFBFBF"/>
                </a:solidFill>
              </a:defRPr>
            </a:lvl2pPr>
            <a:lvl3pPr marL="1371600" lvl="2" indent="-381000" algn="l">
              <a:spcBef>
                <a:spcPts val="480"/>
              </a:spcBef>
              <a:spcAft>
                <a:spcPts val="0"/>
              </a:spcAft>
              <a:buClr>
                <a:srgbClr val="BFBFBF"/>
              </a:buClr>
              <a:buSzPts val="2400"/>
              <a:buChar char="•"/>
              <a:defRPr>
                <a:solidFill>
                  <a:srgbClr val="BFBFBF"/>
                </a:solidFill>
              </a:defRPr>
            </a:lvl3pPr>
            <a:lvl4pPr marL="1828800" lvl="3" indent="-355600" algn="l">
              <a:spcBef>
                <a:spcPts val="400"/>
              </a:spcBef>
              <a:spcAft>
                <a:spcPts val="0"/>
              </a:spcAft>
              <a:buClr>
                <a:srgbClr val="BFBFBF"/>
              </a:buClr>
              <a:buSzPts val="2000"/>
              <a:buChar char="–"/>
              <a:defRPr>
                <a:solidFill>
                  <a:srgbClr val="BFBFBF"/>
                </a:solidFill>
              </a:defRPr>
            </a:lvl4pPr>
            <a:lvl5pPr marL="2286000" lvl="4" indent="-355600" algn="l">
              <a:spcBef>
                <a:spcPts val="400"/>
              </a:spcBef>
              <a:spcAft>
                <a:spcPts val="0"/>
              </a:spcAft>
              <a:buClr>
                <a:srgbClr val="BFBFBF"/>
              </a:buClr>
              <a:buSzPts val="2000"/>
              <a:buChar char="»"/>
              <a:defRPr>
                <a:solidFill>
                  <a:srgbClr val="BFBFB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5"/>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1823311" y="374900"/>
            <a:ext cx="6719018" cy="868839"/>
          </a:xfrm>
          <a:prstGeom prst="rect">
            <a:avLst/>
          </a:prstGeom>
          <a:noFill/>
          <a:ln>
            <a:noFill/>
          </a:ln>
          <a:effectLst>
            <a:outerShdw blurRad="50800" dist="38100" dir="2700000" algn="tl" rotWithShape="0">
              <a:srgbClr val="000000">
                <a:alpha val="60000"/>
              </a:srgbClr>
            </a:outerShdw>
          </a:effectLst>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6"/>
          <p:cNvSpPr txBox="1">
            <a:spLocks noGrp="1"/>
          </p:cNvSpPr>
          <p:nvPr>
            <p:ph type="body" idx="1"/>
          </p:nvPr>
        </p:nvSpPr>
        <p:spPr>
          <a:xfrm>
            <a:off x="1823312" y="1138425"/>
            <a:ext cx="6719018" cy="503926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BFBFBF"/>
              </a:buClr>
              <a:buSzPts val="2800"/>
              <a:buChar char="•"/>
              <a:defRPr sz="2800">
                <a:solidFill>
                  <a:srgbClr val="BFBFBF"/>
                </a:solidFill>
              </a:defRPr>
            </a:lvl1pPr>
            <a:lvl2pPr marL="914400" lvl="1" indent="-406400" algn="l">
              <a:spcBef>
                <a:spcPts val="560"/>
              </a:spcBef>
              <a:spcAft>
                <a:spcPts val="0"/>
              </a:spcAft>
              <a:buClr>
                <a:srgbClr val="BFBFBF"/>
              </a:buClr>
              <a:buSzPts val="2800"/>
              <a:buChar char="–"/>
              <a:defRPr>
                <a:solidFill>
                  <a:srgbClr val="BFBFBF"/>
                </a:solidFill>
              </a:defRPr>
            </a:lvl2pPr>
            <a:lvl3pPr marL="1371600" lvl="2" indent="-381000" algn="l">
              <a:spcBef>
                <a:spcPts val="480"/>
              </a:spcBef>
              <a:spcAft>
                <a:spcPts val="0"/>
              </a:spcAft>
              <a:buClr>
                <a:srgbClr val="BFBFBF"/>
              </a:buClr>
              <a:buSzPts val="2400"/>
              <a:buChar char="•"/>
              <a:defRPr>
                <a:solidFill>
                  <a:srgbClr val="BFBFBF"/>
                </a:solidFill>
              </a:defRPr>
            </a:lvl3pPr>
            <a:lvl4pPr marL="1828800" lvl="3" indent="-355600" algn="l">
              <a:spcBef>
                <a:spcPts val="400"/>
              </a:spcBef>
              <a:spcAft>
                <a:spcPts val="0"/>
              </a:spcAft>
              <a:buClr>
                <a:srgbClr val="BFBFBF"/>
              </a:buClr>
              <a:buSzPts val="2000"/>
              <a:buChar char="–"/>
              <a:defRPr>
                <a:solidFill>
                  <a:srgbClr val="BFBFBF"/>
                </a:solidFill>
              </a:defRPr>
            </a:lvl4pPr>
            <a:lvl5pPr marL="2286000" lvl="4" indent="-355600" algn="l">
              <a:spcBef>
                <a:spcPts val="400"/>
              </a:spcBef>
              <a:spcAft>
                <a:spcPts val="0"/>
              </a:spcAft>
              <a:buClr>
                <a:srgbClr val="BFBFBF"/>
              </a:buClr>
              <a:buSzPts val="2000"/>
              <a:buChar char="»"/>
              <a:defRPr>
                <a:solidFill>
                  <a:srgbClr val="BFBFB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7" name="Google Shape;10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6"/>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13" name="Google Shape;11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7"/>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457200" y="833014"/>
            <a:ext cx="8229600" cy="58462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9" name="Google Shape;119;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20" name="Google Shape;1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8"/>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448965" y="1443835"/>
            <a:ext cx="8229600" cy="532180"/>
          </a:xfrm>
          <a:prstGeom prst="rect">
            <a:avLst/>
          </a:prstGeom>
          <a:noFill/>
          <a:ln>
            <a:noFill/>
          </a:ln>
          <a:effectLst>
            <a:outerShdw blurRad="50800" dist="38100" dir="2700000" algn="tl" rotWithShape="0">
              <a:srgbClr val="000000">
                <a:alpha val="60000"/>
              </a:srgbClr>
            </a:outerShdw>
          </a:effectLst>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19"/>
          <p:cNvSpPr txBox="1">
            <a:spLocks noGrp="1"/>
          </p:cNvSpPr>
          <p:nvPr>
            <p:ph type="body" idx="1"/>
          </p:nvPr>
        </p:nvSpPr>
        <p:spPr>
          <a:xfrm>
            <a:off x="448965" y="2054655"/>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BFBFBF"/>
              </a:buClr>
              <a:buSzPts val="2400"/>
              <a:buNone/>
              <a:defRPr sz="2400" b="1">
                <a:solidFill>
                  <a:srgbClr val="BFBFBF"/>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6" name="Google Shape;126;p19"/>
          <p:cNvSpPr txBox="1">
            <a:spLocks noGrp="1"/>
          </p:cNvSpPr>
          <p:nvPr>
            <p:ph type="body" idx="2"/>
          </p:nvPr>
        </p:nvSpPr>
        <p:spPr>
          <a:xfrm>
            <a:off x="448965" y="2684518"/>
            <a:ext cx="4040188" cy="303505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BFBFBF"/>
              </a:buClr>
              <a:buSzPts val="2400"/>
              <a:buChar char="•"/>
              <a:defRPr sz="2400">
                <a:solidFill>
                  <a:srgbClr val="BFBFBF"/>
                </a:solidFill>
              </a:defRPr>
            </a:lvl1pPr>
            <a:lvl2pPr marL="914400" lvl="1" indent="-355600" algn="l">
              <a:spcBef>
                <a:spcPts val="400"/>
              </a:spcBef>
              <a:spcAft>
                <a:spcPts val="0"/>
              </a:spcAft>
              <a:buClr>
                <a:srgbClr val="BFBFBF"/>
              </a:buClr>
              <a:buSzPts val="2000"/>
              <a:buChar char="–"/>
              <a:defRPr sz="2000">
                <a:solidFill>
                  <a:srgbClr val="BFBFBF"/>
                </a:solidFill>
              </a:defRPr>
            </a:lvl2pPr>
            <a:lvl3pPr marL="1371600" lvl="2" indent="-342900" algn="l">
              <a:spcBef>
                <a:spcPts val="360"/>
              </a:spcBef>
              <a:spcAft>
                <a:spcPts val="0"/>
              </a:spcAft>
              <a:buClr>
                <a:srgbClr val="BFBFBF"/>
              </a:buClr>
              <a:buSzPts val="1800"/>
              <a:buChar char="•"/>
              <a:defRPr sz="1800">
                <a:solidFill>
                  <a:srgbClr val="BFBFBF"/>
                </a:solidFill>
              </a:defRPr>
            </a:lvl3pPr>
            <a:lvl4pPr marL="1828800" lvl="3" indent="-330200" algn="l">
              <a:spcBef>
                <a:spcPts val="320"/>
              </a:spcBef>
              <a:spcAft>
                <a:spcPts val="0"/>
              </a:spcAft>
              <a:buClr>
                <a:srgbClr val="BFBFBF"/>
              </a:buClr>
              <a:buSzPts val="1600"/>
              <a:buChar char="–"/>
              <a:defRPr sz="1600">
                <a:solidFill>
                  <a:srgbClr val="BFBFBF"/>
                </a:solidFill>
              </a:defRPr>
            </a:lvl4pPr>
            <a:lvl5pPr marL="2286000" lvl="4" indent="-330200" algn="l">
              <a:spcBef>
                <a:spcPts val="320"/>
              </a:spcBef>
              <a:spcAft>
                <a:spcPts val="0"/>
              </a:spcAft>
              <a:buClr>
                <a:srgbClr val="BFBFBF"/>
              </a:buClr>
              <a:buSzPts val="1600"/>
              <a:buChar char="»"/>
              <a:defRPr sz="1600">
                <a:solidFill>
                  <a:srgbClr val="BFBFBF"/>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7" name="Google Shape;127;p19"/>
          <p:cNvSpPr txBox="1">
            <a:spLocks noGrp="1"/>
          </p:cNvSpPr>
          <p:nvPr>
            <p:ph type="body" idx="3"/>
          </p:nvPr>
        </p:nvSpPr>
        <p:spPr>
          <a:xfrm>
            <a:off x="4636790" y="2054655"/>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BFBFBF"/>
              </a:buClr>
              <a:buSzPts val="2400"/>
              <a:buNone/>
              <a:defRPr sz="2400" b="1">
                <a:solidFill>
                  <a:srgbClr val="BFBFBF"/>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8" name="Google Shape;128;p19"/>
          <p:cNvSpPr txBox="1">
            <a:spLocks noGrp="1"/>
          </p:cNvSpPr>
          <p:nvPr>
            <p:ph type="body" idx="4"/>
          </p:nvPr>
        </p:nvSpPr>
        <p:spPr>
          <a:xfrm>
            <a:off x="4636790" y="2684518"/>
            <a:ext cx="4041775" cy="303505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BFBFBF"/>
              </a:buClr>
              <a:buSzPts val="2400"/>
              <a:buChar char="•"/>
              <a:defRPr sz="2400">
                <a:solidFill>
                  <a:srgbClr val="BFBFBF"/>
                </a:solidFill>
              </a:defRPr>
            </a:lvl1pPr>
            <a:lvl2pPr marL="914400" lvl="1" indent="-355600" algn="l">
              <a:spcBef>
                <a:spcPts val="400"/>
              </a:spcBef>
              <a:spcAft>
                <a:spcPts val="0"/>
              </a:spcAft>
              <a:buClr>
                <a:srgbClr val="BFBFBF"/>
              </a:buClr>
              <a:buSzPts val="2000"/>
              <a:buChar char="–"/>
              <a:defRPr sz="2000">
                <a:solidFill>
                  <a:srgbClr val="BFBFBF"/>
                </a:solidFill>
              </a:defRPr>
            </a:lvl2pPr>
            <a:lvl3pPr marL="1371600" lvl="2" indent="-342900" algn="l">
              <a:spcBef>
                <a:spcPts val="360"/>
              </a:spcBef>
              <a:spcAft>
                <a:spcPts val="0"/>
              </a:spcAft>
              <a:buClr>
                <a:srgbClr val="BFBFBF"/>
              </a:buClr>
              <a:buSzPts val="1800"/>
              <a:buChar char="•"/>
              <a:defRPr sz="1800">
                <a:solidFill>
                  <a:srgbClr val="BFBFBF"/>
                </a:solidFill>
              </a:defRPr>
            </a:lvl3pPr>
            <a:lvl4pPr marL="1828800" lvl="3" indent="-330200" algn="l">
              <a:spcBef>
                <a:spcPts val="320"/>
              </a:spcBef>
              <a:spcAft>
                <a:spcPts val="0"/>
              </a:spcAft>
              <a:buClr>
                <a:srgbClr val="BFBFBF"/>
              </a:buClr>
              <a:buSzPts val="1600"/>
              <a:buChar char="–"/>
              <a:defRPr sz="1600">
                <a:solidFill>
                  <a:srgbClr val="BFBFBF"/>
                </a:solidFill>
              </a:defRPr>
            </a:lvl4pPr>
            <a:lvl5pPr marL="2286000" lvl="4" indent="-330200" algn="l">
              <a:spcBef>
                <a:spcPts val="320"/>
              </a:spcBef>
              <a:spcAft>
                <a:spcPts val="0"/>
              </a:spcAft>
              <a:buClr>
                <a:srgbClr val="BFBFBF"/>
              </a:buClr>
              <a:buSzPts val="1600"/>
              <a:buChar char="»"/>
              <a:defRPr sz="1600">
                <a:solidFill>
                  <a:srgbClr val="BFBFBF"/>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9" name="Google Shape;129;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9"/>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0"/>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7"/>
        <p:cNvGrpSpPr/>
        <p:nvPr/>
      </p:nvGrpSpPr>
      <p:grpSpPr>
        <a:xfrm>
          <a:off x="0" y="0"/>
          <a:ext cx="0" cy="0"/>
          <a:chOff x="0" y="0"/>
          <a:chExt cx="0" cy="0"/>
        </a:xfrm>
      </p:grpSpPr>
      <p:sp>
        <p:nvSpPr>
          <p:cNvPr id="138" name="Google Shape;13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3"/>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44" name="Google Shape;144;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5" name="Google Shape;14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3"/>
          <p:cNvSpPr>
            <a:spLocks noGrp="1"/>
          </p:cNvSpPr>
          <p:nvPr>
            <p:ph type="pic" idx="2"/>
          </p:nvPr>
        </p:nvSpPr>
        <p:spPr>
          <a:xfrm>
            <a:off x="1792288" y="612775"/>
            <a:ext cx="5486400" cy="4114800"/>
          </a:xfrm>
          <a:prstGeom prst="rect">
            <a:avLst/>
          </a:prstGeom>
          <a:noFill/>
          <a:ln>
            <a:noFill/>
          </a:ln>
        </p:spPr>
      </p:sp>
      <p:sp>
        <p:nvSpPr>
          <p:cNvPr id="151" name="Google Shape;151;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2" name="Google Shape;15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8" name="Google Shape;1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4" name="Google Shape;164;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FFC000"/>
                </a:solidFill>
                <a:latin typeface="Calibri"/>
                <a:ea typeface="Calibri"/>
                <a:cs typeface="Calibri"/>
                <a:sym typeface="Calibri"/>
              </a:defRPr>
            </a:lvl1pPr>
            <a:lvl2pPr marL="0" marR="0" lvl="1" indent="0" algn="r">
              <a:spcBef>
                <a:spcPts val="0"/>
              </a:spcBef>
              <a:buNone/>
              <a:defRPr sz="1200">
                <a:solidFill>
                  <a:srgbClr val="FFC000"/>
                </a:solidFill>
                <a:latin typeface="Calibri"/>
                <a:ea typeface="Calibri"/>
                <a:cs typeface="Calibri"/>
                <a:sym typeface="Calibri"/>
              </a:defRPr>
            </a:lvl2pPr>
            <a:lvl3pPr marL="0" marR="0" lvl="2" indent="0" algn="r">
              <a:spcBef>
                <a:spcPts val="0"/>
              </a:spcBef>
              <a:buNone/>
              <a:defRPr sz="1200">
                <a:solidFill>
                  <a:srgbClr val="FFC000"/>
                </a:solidFill>
                <a:latin typeface="Calibri"/>
                <a:ea typeface="Calibri"/>
                <a:cs typeface="Calibri"/>
                <a:sym typeface="Calibri"/>
              </a:defRPr>
            </a:lvl3pPr>
            <a:lvl4pPr marL="0" marR="0" lvl="3" indent="0" algn="r">
              <a:spcBef>
                <a:spcPts val="0"/>
              </a:spcBef>
              <a:buNone/>
              <a:defRPr sz="1200">
                <a:solidFill>
                  <a:srgbClr val="FFC000"/>
                </a:solidFill>
                <a:latin typeface="Calibri"/>
                <a:ea typeface="Calibri"/>
                <a:cs typeface="Calibri"/>
                <a:sym typeface="Calibri"/>
              </a:defRPr>
            </a:lvl4pPr>
            <a:lvl5pPr marL="0" marR="0" lvl="4" indent="0" algn="r">
              <a:spcBef>
                <a:spcPts val="0"/>
              </a:spcBef>
              <a:buNone/>
              <a:defRPr sz="1200">
                <a:solidFill>
                  <a:srgbClr val="FFC000"/>
                </a:solidFill>
                <a:latin typeface="Calibri"/>
                <a:ea typeface="Calibri"/>
                <a:cs typeface="Calibri"/>
                <a:sym typeface="Calibri"/>
              </a:defRPr>
            </a:lvl5pPr>
            <a:lvl6pPr marL="0" marR="0" lvl="5" indent="0" algn="r">
              <a:spcBef>
                <a:spcPts val="0"/>
              </a:spcBef>
              <a:buNone/>
              <a:defRPr sz="1200">
                <a:solidFill>
                  <a:srgbClr val="FFC000"/>
                </a:solidFill>
                <a:latin typeface="Calibri"/>
                <a:ea typeface="Calibri"/>
                <a:cs typeface="Calibri"/>
                <a:sym typeface="Calibri"/>
              </a:defRPr>
            </a:lvl6pPr>
            <a:lvl7pPr marL="0" marR="0" lvl="6" indent="0" algn="r">
              <a:spcBef>
                <a:spcPts val="0"/>
              </a:spcBef>
              <a:buNone/>
              <a:defRPr sz="1200">
                <a:solidFill>
                  <a:srgbClr val="FFC000"/>
                </a:solidFill>
                <a:latin typeface="Calibri"/>
                <a:ea typeface="Calibri"/>
                <a:cs typeface="Calibri"/>
                <a:sym typeface="Calibri"/>
              </a:defRPr>
            </a:lvl7pPr>
            <a:lvl8pPr marL="0" marR="0" lvl="7" indent="0" algn="r">
              <a:spcBef>
                <a:spcPts val="0"/>
              </a:spcBef>
              <a:buNone/>
              <a:defRPr sz="1200">
                <a:solidFill>
                  <a:srgbClr val="FFC000"/>
                </a:solidFill>
                <a:latin typeface="Calibri"/>
                <a:ea typeface="Calibri"/>
                <a:cs typeface="Calibri"/>
                <a:sym typeface="Calibri"/>
              </a:defRPr>
            </a:lvl8pPr>
            <a:lvl9pPr marL="0" marR="0" lvl="8" indent="0" algn="r">
              <a:spcBef>
                <a:spcPts val="0"/>
              </a:spcBef>
              <a:buNone/>
              <a:defRPr sz="1200">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EXT_AND_CLIPART">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26"/>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0" name="Google Shape;170;p26"/>
          <p:cNvSpPr>
            <a:spLocks noGrp="1"/>
          </p:cNvSpPr>
          <p:nvPr>
            <p:ph type="clipArt" idx="2"/>
          </p:nvPr>
        </p:nvSpPr>
        <p:spPr>
          <a:xfrm>
            <a:off x="4648200" y="1600200"/>
            <a:ext cx="4038600" cy="4530725"/>
          </a:xfrm>
          <a:prstGeom prst="rect">
            <a:avLst/>
          </a:prstGeom>
          <a:noFill/>
          <a:ln>
            <a:noFill/>
          </a:ln>
        </p:spPr>
      </p:sp>
      <p:sp>
        <p:nvSpPr>
          <p:cNvPr id="171" name="Google Shape;171;p26"/>
          <p:cNvSpPr txBox="1">
            <a:spLocks noGrp="1"/>
          </p:cNvSpPr>
          <p:nvPr>
            <p:ph type="dt" idx="10"/>
          </p:nvPr>
        </p:nvSpPr>
        <p:spPr>
          <a:xfrm>
            <a:off x="457200" y="6278563"/>
            <a:ext cx="21336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6"/>
          <p:cNvSpPr txBox="1">
            <a:spLocks noGrp="1"/>
          </p:cNvSpPr>
          <p:nvPr>
            <p:ph type="ftr" idx="11"/>
          </p:nvPr>
        </p:nvSpPr>
        <p:spPr>
          <a:xfrm>
            <a:off x="3124200" y="6278563"/>
            <a:ext cx="289560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6"/>
          <p:cNvSpPr txBox="1">
            <a:spLocks noGrp="1"/>
          </p:cNvSpPr>
          <p:nvPr>
            <p:ph type="sldNum" idx="12"/>
          </p:nvPr>
        </p:nvSpPr>
        <p:spPr>
          <a:xfrm>
            <a:off x="6553200" y="6278563"/>
            <a:ext cx="21336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and Text" type="objAndTx">
  <p:cSld name="OBJECT_AND_TEXT">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2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7" name="Google Shape;177;p2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8" name="Google Shape;178;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2 Content over Text" type="twoObjOverTx">
  <p:cSld name="TWO_OBJECTS_OVER_TEXT">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28"/>
          <p:cNvSpPr txBox="1">
            <a:spLocks noGrp="1"/>
          </p:cNvSpPr>
          <p:nvPr>
            <p:ph type="body" idx="1"/>
          </p:nvPr>
        </p:nvSpPr>
        <p:spPr>
          <a:xfrm>
            <a:off x="457200" y="1600200"/>
            <a:ext cx="4038600" cy="218598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8"/>
          <p:cNvSpPr txBox="1">
            <a:spLocks noGrp="1"/>
          </p:cNvSpPr>
          <p:nvPr>
            <p:ph type="body" idx="2"/>
          </p:nvPr>
        </p:nvSpPr>
        <p:spPr>
          <a:xfrm>
            <a:off x="4648200" y="1600200"/>
            <a:ext cx="4038600" cy="218598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8"/>
          <p:cNvSpPr txBox="1">
            <a:spLocks noGrp="1"/>
          </p:cNvSpPr>
          <p:nvPr>
            <p:ph type="body" idx="3"/>
          </p:nvPr>
        </p:nvSpPr>
        <p:spPr>
          <a:xfrm>
            <a:off x="457200" y="3938588"/>
            <a:ext cx="8229600" cy="218757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92919" y="499533"/>
            <a:ext cx="8079581" cy="16581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07206" y="1993393"/>
            <a:ext cx="8065294" cy="376618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9" name="Google Shape;29;p4"/>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52628" y="767419"/>
            <a:ext cx="8085582" cy="3355848"/>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accent1"/>
              </a:buClr>
              <a:buSzPts val="8000"/>
              <a:buFont typeface="Calibri"/>
              <a:buNone/>
              <a:defRPr sz="8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500634" y="4187275"/>
            <a:ext cx="6919722" cy="1645920"/>
          </a:xfrm>
          <a:prstGeom prst="rect">
            <a:avLst/>
          </a:prstGeom>
          <a:noFill/>
          <a:ln>
            <a:noFill/>
          </a:ln>
        </p:spPr>
        <p:txBody>
          <a:bodyPr spcFirstLastPara="1" wrap="square" lIns="91425" tIns="45700" rIns="91425" bIns="45700" anchor="t" anchorCtr="0">
            <a:normAutofit/>
          </a:bodyPr>
          <a:lstStyle>
            <a:lvl1pPr marL="457200" lvl="0" indent="-228600" algn="l">
              <a:lnSpc>
                <a:spcPct val="85000"/>
              </a:lnSpc>
              <a:spcBef>
                <a:spcPts val="1300"/>
              </a:spcBef>
              <a:spcAft>
                <a:spcPts val="0"/>
              </a:spcAft>
              <a:buClr>
                <a:schemeClr val="dk1"/>
              </a:buClr>
              <a:buSzPts val="2800"/>
              <a:buNone/>
              <a:defRPr sz="2800">
                <a:solidFill>
                  <a:schemeClr val="dk1"/>
                </a:solidFill>
                <a:latin typeface="Calibri"/>
                <a:ea typeface="Calibri"/>
                <a:cs typeface="Calibri"/>
                <a:sym typeface="Calibri"/>
              </a:defRPr>
            </a:lvl1pPr>
            <a:lvl2pPr marL="914400" lvl="1" indent="-228600" algn="l">
              <a:lnSpc>
                <a:spcPct val="85000"/>
              </a:lnSpc>
              <a:spcBef>
                <a:spcPts val="600"/>
              </a:spcBef>
              <a:spcAft>
                <a:spcPts val="0"/>
              </a:spcAft>
              <a:buClr>
                <a:srgbClr val="888888"/>
              </a:buClr>
              <a:buSzPts val="1800"/>
              <a:buNone/>
              <a:defRPr sz="1800">
                <a:solidFill>
                  <a:srgbClr val="888888"/>
                </a:solidFill>
              </a:defRPr>
            </a:lvl2pPr>
            <a:lvl3pPr marL="1371600" lvl="2" indent="-228600" algn="l">
              <a:lnSpc>
                <a:spcPct val="85000"/>
              </a:lnSpc>
              <a:spcBef>
                <a:spcPts val="600"/>
              </a:spcBef>
              <a:spcAft>
                <a:spcPts val="0"/>
              </a:spcAft>
              <a:buClr>
                <a:srgbClr val="888888"/>
              </a:buClr>
              <a:buSzPts val="1600"/>
              <a:buNone/>
              <a:defRPr sz="1600">
                <a:solidFill>
                  <a:srgbClr val="888888"/>
                </a:solidFill>
              </a:defRPr>
            </a:lvl3pPr>
            <a:lvl4pPr marL="1828800" lvl="3" indent="-228600" algn="l">
              <a:lnSpc>
                <a:spcPct val="85000"/>
              </a:lnSpc>
              <a:spcBef>
                <a:spcPts val="600"/>
              </a:spcBef>
              <a:spcAft>
                <a:spcPts val="0"/>
              </a:spcAft>
              <a:buClr>
                <a:srgbClr val="888888"/>
              </a:buClr>
              <a:buSzPts val="1400"/>
              <a:buNone/>
              <a:defRPr sz="1400">
                <a:solidFill>
                  <a:srgbClr val="888888"/>
                </a:solidFill>
              </a:defRPr>
            </a:lvl4pPr>
            <a:lvl5pPr marL="2286000" lvl="4" indent="-228600" algn="l">
              <a:lnSpc>
                <a:spcPct val="85000"/>
              </a:lnSpc>
              <a:spcBef>
                <a:spcPts val="600"/>
              </a:spcBef>
              <a:spcAft>
                <a:spcPts val="0"/>
              </a:spcAft>
              <a:buClr>
                <a:srgbClr val="888888"/>
              </a:buClr>
              <a:buSzPts val="1400"/>
              <a:buNone/>
              <a:defRPr sz="1400">
                <a:solidFill>
                  <a:srgbClr val="888888"/>
                </a:solidFill>
              </a:defRPr>
            </a:lvl5pPr>
            <a:lvl6pPr marL="2743200" lvl="5" indent="-228600" algn="l">
              <a:lnSpc>
                <a:spcPct val="85000"/>
              </a:lnSpc>
              <a:spcBef>
                <a:spcPts val="600"/>
              </a:spcBef>
              <a:spcAft>
                <a:spcPts val="0"/>
              </a:spcAft>
              <a:buClr>
                <a:srgbClr val="888888"/>
              </a:buClr>
              <a:buSzPts val="1400"/>
              <a:buNone/>
              <a:defRPr sz="1400">
                <a:solidFill>
                  <a:srgbClr val="888888"/>
                </a:solidFill>
              </a:defRPr>
            </a:lvl6pPr>
            <a:lvl7pPr marL="3200400" lvl="6" indent="-228600" algn="l">
              <a:lnSpc>
                <a:spcPct val="85000"/>
              </a:lnSpc>
              <a:spcBef>
                <a:spcPts val="600"/>
              </a:spcBef>
              <a:spcAft>
                <a:spcPts val="0"/>
              </a:spcAft>
              <a:buClr>
                <a:srgbClr val="888888"/>
              </a:buClr>
              <a:buSzPts val="1400"/>
              <a:buNone/>
              <a:defRPr sz="1400">
                <a:solidFill>
                  <a:srgbClr val="888888"/>
                </a:solidFill>
              </a:defRPr>
            </a:lvl7pPr>
            <a:lvl8pPr marL="3657600" lvl="7" indent="-228600" algn="l">
              <a:lnSpc>
                <a:spcPct val="85000"/>
              </a:lnSpc>
              <a:spcBef>
                <a:spcPts val="600"/>
              </a:spcBef>
              <a:spcAft>
                <a:spcPts val="0"/>
              </a:spcAft>
              <a:buClr>
                <a:srgbClr val="888888"/>
              </a:buClr>
              <a:buSzPts val="1400"/>
              <a:buNone/>
              <a:defRPr sz="1400">
                <a:solidFill>
                  <a:srgbClr val="888888"/>
                </a:solidFill>
              </a:defRPr>
            </a:lvl8pPr>
            <a:lvl9pPr marL="4114800" lvl="8" indent="-228600" algn="l">
              <a:lnSpc>
                <a:spcPct val="85000"/>
              </a:lnSpc>
              <a:spcBef>
                <a:spcPts val="60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92919" y="499533"/>
            <a:ext cx="8079581" cy="16581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507492" y="1993392"/>
            <a:ext cx="3806190" cy="3767328"/>
          </a:xfrm>
          <a:prstGeom prst="rect">
            <a:avLst/>
          </a:prstGeom>
          <a:noFill/>
          <a:ln>
            <a:noFill/>
          </a:ln>
        </p:spPr>
        <p:txBody>
          <a:bodyPr spcFirstLastPara="1" wrap="square" lIns="91425" tIns="45700" rIns="91425" bIns="45700" anchor="t" anchorCtr="0">
            <a:normAutofit/>
          </a:bodyPr>
          <a:lstStyle>
            <a:lvl1pPr marL="457200" lvl="0" indent="-368300" algn="l">
              <a:lnSpc>
                <a:spcPct val="85000"/>
              </a:lnSpc>
              <a:spcBef>
                <a:spcPts val="1300"/>
              </a:spcBef>
              <a:spcAft>
                <a:spcPts val="0"/>
              </a:spcAft>
              <a:buClr>
                <a:srgbClr val="262626"/>
              </a:buClr>
              <a:buSzPts val="2200"/>
              <a:buChar char=" "/>
              <a:defRPr sz="2200"/>
            </a:lvl1pPr>
            <a:lvl2pPr marL="914400" lvl="1" indent="-349250" algn="l">
              <a:lnSpc>
                <a:spcPct val="85000"/>
              </a:lnSpc>
              <a:spcBef>
                <a:spcPts val="600"/>
              </a:spcBef>
              <a:spcAft>
                <a:spcPts val="0"/>
              </a:spcAft>
              <a:buClr>
                <a:srgbClr val="262626"/>
              </a:buClr>
              <a:buSzPts val="1900"/>
              <a:buChar char=" "/>
              <a:defRPr sz="1900"/>
            </a:lvl2pPr>
            <a:lvl3pPr marL="1371600" lvl="2" indent="-336550" algn="l">
              <a:lnSpc>
                <a:spcPct val="85000"/>
              </a:lnSpc>
              <a:spcBef>
                <a:spcPts val="600"/>
              </a:spcBef>
              <a:spcAft>
                <a:spcPts val="0"/>
              </a:spcAft>
              <a:buClr>
                <a:srgbClr val="262626"/>
              </a:buClr>
              <a:buSzPts val="1700"/>
              <a:buChar char=" "/>
              <a:defRPr sz="1700"/>
            </a:lvl3pPr>
            <a:lvl4pPr marL="1828800" lvl="3" indent="-323850" algn="l">
              <a:lnSpc>
                <a:spcPct val="85000"/>
              </a:lnSpc>
              <a:spcBef>
                <a:spcPts val="600"/>
              </a:spcBef>
              <a:spcAft>
                <a:spcPts val="0"/>
              </a:spcAft>
              <a:buClr>
                <a:srgbClr val="262626"/>
              </a:buClr>
              <a:buSzPts val="1500"/>
              <a:buChar char=" "/>
              <a:defRPr sz="1500"/>
            </a:lvl4pPr>
            <a:lvl5pPr marL="2286000" lvl="4" indent="-317500" algn="l">
              <a:lnSpc>
                <a:spcPct val="85000"/>
              </a:lnSpc>
              <a:spcBef>
                <a:spcPts val="600"/>
              </a:spcBef>
              <a:spcAft>
                <a:spcPts val="0"/>
              </a:spcAft>
              <a:buClr>
                <a:srgbClr val="262626"/>
              </a:buClr>
              <a:buSzPts val="1400"/>
              <a:buChar char=" "/>
              <a:defRPr sz="1400"/>
            </a:lvl5pPr>
            <a:lvl6pPr marL="2743200" lvl="5" indent="-317500" algn="l">
              <a:lnSpc>
                <a:spcPct val="85000"/>
              </a:lnSpc>
              <a:spcBef>
                <a:spcPts val="600"/>
              </a:spcBef>
              <a:spcAft>
                <a:spcPts val="0"/>
              </a:spcAft>
              <a:buClr>
                <a:srgbClr val="262626"/>
              </a:buClr>
              <a:buSzPts val="1400"/>
              <a:buChar char=" "/>
              <a:defRPr sz="1400"/>
            </a:lvl6pPr>
            <a:lvl7pPr marL="3200400" lvl="6" indent="-317500" algn="l">
              <a:lnSpc>
                <a:spcPct val="85000"/>
              </a:lnSpc>
              <a:spcBef>
                <a:spcPts val="600"/>
              </a:spcBef>
              <a:spcAft>
                <a:spcPts val="0"/>
              </a:spcAft>
              <a:buClr>
                <a:srgbClr val="262626"/>
              </a:buClr>
              <a:buSzPts val="1400"/>
              <a:buChar char=" "/>
              <a:defRPr sz="1400"/>
            </a:lvl7pPr>
            <a:lvl8pPr marL="3657600" lvl="7" indent="-317500" algn="l">
              <a:lnSpc>
                <a:spcPct val="85000"/>
              </a:lnSpc>
              <a:spcBef>
                <a:spcPts val="600"/>
              </a:spcBef>
              <a:spcAft>
                <a:spcPts val="0"/>
              </a:spcAft>
              <a:buClr>
                <a:srgbClr val="262626"/>
              </a:buClr>
              <a:buSzPts val="1400"/>
              <a:buChar char=" "/>
              <a:defRPr sz="1400"/>
            </a:lvl8pPr>
            <a:lvl9pPr marL="4114800" lvl="8" indent="-317500" algn="l">
              <a:lnSpc>
                <a:spcPct val="85000"/>
              </a:lnSpc>
              <a:spcBef>
                <a:spcPts val="600"/>
              </a:spcBef>
              <a:spcAft>
                <a:spcPts val="0"/>
              </a:spcAft>
              <a:buClr>
                <a:srgbClr val="262626"/>
              </a:buClr>
              <a:buSzPts val="1400"/>
              <a:buChar char=" "/>
              <a:defRPr sz="1400"/>
            </a:lvl9pPr>
          </a:lstStyle>
          <a:p>
            <a:endParaRPr/>
          </a:p>
        </p:txBody>
      </p:sp>
      <p:sp>
        <p:nvSpPr>
          <p:cNvPr id="41" name="Google Shape;41;p6"/>
          <p:cNvSpPr txBox="1">
            <a:spLocks noGrp="1"/>
          </p:cNvSpPr>
          <p:nvPr>
            <p:ph type="body" idx="2"/>
          </p:nvPr>
        </p:nvSpPr>
        <p:spPr>
          <a:xfrm>
            <a:off x="4757738" y="1993392"/>
            <a:ext cx="3806190" cy="3767328"/>
          </a:xfrm>
          <a:prstGeom prst="rect">
            <a:avLst/>
          </a:prstGeom>
          <a:noFill/>
          <a:ln>
            <a:noFill/>
          </a:ln>
        </p:spPr>
        <p:txBody>
          <a:bodyPr spcFirstLastPara="1" wrap="square" lIns="91425" tIns="45700" rIns="91425" bIns="45700" anchor="t" anchorCtr="0">
            <a:normAutofit/>
          </a:bodyPr>
          <a:lstStyle>
            <a:lvl1pPr marL="457200" lvl="0" indent="-368300" algn="l">
              <a:lnSpc>
                <a:spcPct val="85000"/>
              </a:lnSpc>
              <a:spcBef>
                <a:spcPts val="1300"/>
              </a:spcBef>
              <a:spcAft>
                <a:spcPts val="0"/>
              </a:spcAft>
              <a:buClr>
                <a:srgbClr val="262626"/>
              </a:buClr>
              <a:buSzPts val="2200"/>
              <a:buChar char=" "/>
              <a:defRPr sz="2200"/>
            </a:lvl1pPr>
            <a:lvl2pPr marL="914400" lvl="1" indent="-349250" algn="l">
              <a:lnSpc>
                <a:spcPct val="85000"/>
              </a:lnSpc>
              <a:spcBef>
                <a:spcPts val="600"/>
              </a:spcBef>
              <a:spcAft>
                <a:spcPts val="0"/>
              </a:spcAft>
              <a:buClr>
                <a:srgbClr val="262626"/>
              </a:buClr>
              <a:buSzPts val="1900"/>
              <a:buChar char=" "/>
              <a:defRPr sz="1900"/>
            </a:lvl2pPr>
            <a:lvl3pPr marL="1371600" lvl="2" indent="-336550" algn="l">
              <a:lnSpc>
                <a:spcPct val="85000"/>
              </a:lnSpc>
              <a:spcBef>
                <a:spcPts val="600"/>
              </a:spcBef>
              <a:spcAft>
                <a:spcPts val="0"/>
              </a:spcAft>
              <a:buClr>
                <a:srgbClr val="262626"/>
              </a:buClr>
              <a:buSzPts val="1700"/>
              <a:buChar char=" "/>
              <a:defRPr sz="1700"/>
            </a:lvl3pPr>
            <a:lvl4pPr marL="1828800" lvl="3" indent="-323850" algn="l">
              <a:lnSpc>
                <a:spcPct val="85000"/>
              </a:lnSpc>
              <a:spcBef>
                <a:spcPts val="600"/>
              </a:spcBef>
              <a:spcAft>
                <a:spcPts val="0"/>
              </a:spcAft>
              <a:buClr>
                <a:srgbClr val="262626"/>
              </a:buClr>
              <a:buSzPts val="1500"/>
              <a:buChar char=" "/>
              <a:defRPr sz="1500"/>
            </a:lvl4pPr>
            <a:lvl5pPr marL="2286000" lvl="4" indent="-317500" algn="l">
              <a:lnSpc>
                <a:spcPct val="85000"/>
              </a:lnSpc>
              <a:spcBef>
                <a:spcPts val="600"/>
              </a:spcBef>
              <a:spcAft>
                <a:spcPts val="0"/>
              </a:spcAft>
              <a:buClr>
                <a:srgbClr val="262626"/>
              </a:buClr>
              <a:buSzPts val="1400"/>
              <a:buChar char=" "/>
              <a:defRPr sz="1400"/>
            </a:lvl5pPr>
            <a:lvl6pPr marL="2743200" lvl="5" indent="-317500" algn="l">
              <a:lnSpc>
                <a:spcPct val="85000"/>
              </a:lnSpc>
              <a:spcBef>
                <a:spcPts val="600"/>
              </a:spcBef>
              <a:spcAft>
                <a:spcPts val="0"/>
              </a:spcAft>
              <a:buClr>
                <a:srgbClr val="262626"/>
              </a:buClr>
              <a:buSzPts val="1400"/>
              <a:buChar char=" "/>
              <a:defRPr sz="1400"/>
            </a:lvl6pPr>
            <a:lvl7pPr marL="3200400" lvl="6" indent="-317500" algn="l">
              <a:lnSpc>
                <a:spcPct val="85000"/>
              </a:lnSpc>
              <a:spcBef>
                <a:spcPts val="600"/>
              </a:spcBef>
              <a:spcAft>
                <a:spcPts val="0"/>
              </a:spcAft>
              <a:buClr>
                <a:srgbClr val="262626"/>
              </a:buClr>
              <a:buSzPts val="1400"/>
              <a:buChar char=" "/>
              <a:defRPr sz="1400"/>
            </a:lvl7pPr>
            <a:lvl8pPr marL="3657600" lvl="7" indent="-317500" algn="l">
              <a:lnSpc>
                <a:spcPct val="85000"/>
              </a:lnSpc>
              <a:spcBef>
                <a:spcPts val="600"/>
              </a:spcBef>
              <a:spcAft>
                <a:spcPts val="0"/>
              </a:spcAft>
              <a:buClr>
                <a:srgbClr val="262626"/>
              </a:buClr>
              <a:buSzPts val="1400"/>
              <a:buChar char=" "/>
              <a:defRPr sz="1400"/>
            </a:lvl8pPr>
            <a:lvl9pPr marL="4114800" lvl="8" indent="-317500" algn="l">
              <a:lnSpc>
                <a:spcPct val="85000"/>
              </a:lnSpc>
              <a:spcBef>
                <a:spcPts val="600"/>
              </a:spcBef>
              <a:spcAft>
                <a:spcPts val="0"/>
              </a:spcAft>
              <a:buClr>
                <a:srgbClr val="262626"/>
              </a:buClr>
              <a:buSzPts val="1400"/>
              <a:buChar char=" "/>
              <a:defRPr sz="1400"/>
            </a:lvl9pPr>
          </a:lstStyle>
          <a:p>
            <a:endParaRPr/>
          </a:p>
        </p:txBody>
      </p:sp>
      <p:sp>
        <p:nvSpPr>
          <p:cNvPr id="42" name="Google Shape;42;p6"/>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92919" y="499533"/>
            <a:ext cx="8079581" cy="16581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07492" y="2032000"/>
            <a:ext cx="3806190" cy="723400"/>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0"/>
              </a:spcBef>
              <a:spcAft>
                <a:spcPts val="0"/>
              </a:spcAft>
              <a:buClr>
                <a:srgbClr val="262626"/>
              </a:buClr>
              <a:buSzPts val="2000"/>
              <a:buNone/>
              <a:defRPr sz="20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8" name="Google Shape;48;p7"/>
          <p:cNvSpPr txBox="1">
            <a:spLocks noGrp="1"/>
          </p:cNvSpPr>
          <p:nvPr>
            <p:ph type="body" idx="2"/>
          </p:nvPr>
        </p:nvSpPr>
        <p:spPr>
          <a:xfrm>
            <a:off x="507492" y="2736150"/>
            <a:ext cx="3806190" cy="3200400"/>
          </a:xfrm>
          <a:prstGeom prst="rect">
            <a:avLst/>
          </a:prstGeom>
          <a:noFill/>
          <a:ln>
            <a:noFill/>
          </a:ln>
        </p:spPr>
        <p:txBody>
          <a:bodyPr spcFirstLastPara="1" wrap="square" lIns="91425" tIns="45700" rIns="91425" bIns="45700" anchor="t" anchorCtr="0">
            <a:normAutofit/>
          </a:bodyPr>
          <a:lstStyle>
            <a:lvl1pPr marL="457200" lvl="0" indent="-361950" algn="l">
              <a:lnSpc>
                <a:spcPct val="85000"/>
              </a:lnSpc>
              <a:spcBef>
                <a:spcPts val="1300"/>
              </a:spcBef>
              <a:spcAft>
                <a:spcPts val="0"/>
              </a:spcAft>
              <a:buClr>
                <a:srgbClr val="262626"/>
              </a:buClr>
              <a:buSzPts val="2100"/>
              <a:buChar char=" "/>
              <a:defRPr sz="2100"/>
            </a:lvl1pPr>
            <a:lvl2pPr marL="914400" lvl="1" indent="-342900" algn="l">
              <a:lnSpc>
                <a:spcPct val="85000"/>
              </a:lnSpc>
              <a:spcBef>
                <a:spcPts val="600"/>
              </a:spcBef>
              <a:spcAft>
                <a:spcPts val="0"/>
              </a:spcAft>
              <a:buClr>
                <a:srgbClr val="262626"/>
              </a:buClr>
              <a:buSzPts val="1800"/>
              <a:buChar char=" "/>
              <a:defRPr sz="1800"/>
            </a:lvl2pPr>
            <a:lvl3pPr marL="1371600" lvl="2" indent="-330200" algn="l">
              <a:lnSpc>
                <a:spcPct val="85000"/>
              </a:lnSpc>
              <a:spcBef>
                <a:spcPts val="600"/>
              </a:spcBef>
              <a:spcAft>
                <a:spcPts val="0"/>
              </a:spcAft>
              <a:buClr>
                <a:srgbClr val="262626"/>
              </a:buClr>
              <a:buSzPts val="1600"/>
              <a:buChar char=" "/>
              <a:defRPr sz="1600"/>
            </a:lvl3pPr>
            <a:lvl4pPr marL="1828800" lvl="3" indent="-317500" algn="l">
              <a:lnSpc>
                <a:spcPct val="85000"/>
              </a:lnSpc>
              <a:spcBef>
                <a:spcPts val="600"/>
              </a:spcBef>
              <a:spcAft>
                <a:spcPts val="0"/>
              </a:spcAft>
              <a:buClr>
                <a:srgbClr val="262626"/>
              </a:buClr>
              <a:buSzPts val="1400"/>
              <a:buChar char=" "/>
              <a:defRPr sz="1400"/>
            </a:lvl4pPr>
            <a:lvl5pPr marL="2286000" lvl="4" indent="-317500" algn="l">
              <a:lnSpc>
                <a:spcPct val="85000"/>
              </a:lnSpc>
              <a:spcBef>
                <a:spcPts val="600"/>
              </a:spcBef>
              <a:spcAft>
                <a:spcPts val="0"/>
              </a:spcAft>
              <a:buClr>
                <a:srgbClr val="262626"/>
              </a:buClr>
              <a:buSzPts val="1400"/>
              <a:buChar char=" "/>
              <a:defRPr sz="1400"/>
            </a:lvl5pPr>
            <a:lvl6pPr marL="2743200" lvl="5" indent="-317500" algn="l">
              <a:lnSpc>
                <a:spcPct val="85000"/>
              </a:lnSpc>
              <a:spcBef>
                <a:spcPts val="600"/>
              </a:spcBef>
              <a:spcAft>
                <a:spcPts val="0"/>
              </a:spcAft>
              <a:buClr>
                <a:srgbClr val="262626"/>
              </a:buClr>
              <a:buSzPts val="1400"/>
              <a:buChar char=" "/>
              <a:defRPr sz="1400"/>
            </a:lvl6pPr>
            <a:lvl7pPr marL="3200400" lvl="6" indent="-317500" algn="l">
              <a:lnSpc>
                <a:spcPct val="85000"/>
              </a:lnSpc>
              <a:spcBef>
                <a:spcPts val="600"/>
              </a:spcBef>
              <a:spcAft>
                <a:spcPts val="0"/>
              </a:spcAft>
              <a:buClr>
                <a:srgbClr val="262626"/>
              </a:buClr>
              <a:buSzPts val="1400"/>
              <a:buChar char=" "/>
              <a:defRPr sz="1400"/>
            </a:lvl7pPr>
            <a:lvl8pPr marL="3657600" lvl="7" indent="-317500" algn="l">
              <a:lnSpc>
                <a:spcPct val="85000"/>
              </a:lnSpc>
              <a:spcBef>
                <a:spcPts val="600"/>
              </a:spcBef>
              <a:spcAft>
                <a:spcPts val="0"/>
              </a:spcAft>
              <a:buClr>
                <a:srgbClr val="262626"/>
              </a:buClr>
              <a:buSzPts val="1400"/>
              <a:buChar char=" "/>
              <a:defRPr sz="1400"/>
            </a:lvl8pPr>
            <a:lvl9pPr marL="4114800" lvl="8" indent="-317500" algn="l">
              <a:lnSpc>
                <a:spcPct val="85000"/>
              </a:lnSpc>
              <a:spcBef>
                <a:spcPts val="600"/>
              </a:spcBef>
              <a:spcAft>
                <a:spcPts val="0"/>
              </a:spcAft>
              <a:buClr>
                <a:srgbClr val="262626"/>
              </a:buClr>
              <a:buSzPts val="1400"/>
              <a:buChar char=" "/>
              <a:defRPr sz="1400"/>
            </a:lvl9pPr>
          </a:lstStyle>
          <a:p>
            <a:endParaRPr/>
          </a:p>
        </p:txBody>
      </p:sp>
      <p:sp>
        <p:nvSpPr>
          <p:cNvPr id="49" name="Google Shape;49;p7"/>
          <p:cNvSpPr txBox="1">
            <a:spLocks noGrp="1"/>
          </p:cNvSpPr>
          <p:nvPr>
            <p:ph type="body" idx="3"/>
          </p:nvPr>
        </p:nvSpPr>
        <p:spPr>
          <a:xfrm>
            <a:off x="4766310" y="2029968"/>
            <a:ext cx="3806190" cy="722376"/>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0"/>
              </a:spcBef>
              <a:spcAft>
                <a:spcPts val="0"/>
              </a:spcAft>
              <a:buClr>
                <a:srgbClr val="262626"/>
              </a:buClr>
              <a:buSzPts val="2000"/>
              <a:buNone/>
              <a:defRPr sz="2000" b="0" cap="none">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50" name="Google Shape;50;p7"/>
          <p:cNvSpPr txBox="1">
            <a:spLocks noGrp="1"/>
          </p:cNvSpPr>
          <p:nvPr>
            <p:ph type="body" idx="4"/>
          </p:nvPr>
        </p:nvSpPr>
        <p:spPr>
          <a:xfrm>
            <a:off x="4766310" y="2734056"/>
            <a:ext cx="3806190" cy="3200400"/>
          </a:xfrm>
          <a:prstGeom prst="rect">
            <a:avLst/>
          </a:prstGeom>
          <a:noFill/>
          <a:ln>
            <a:noFill/>
          </a:ln>
        </p:spPr>
        <p:txBody>
          <a:bodyPr spcFirstLastPara="1" wrap="square" lIns="91425" tIns="45700" rIns="91425" bIns="45700" anchor="t" anchorCtr="0">
            <a:normAutofit/>
          </a:bodyPr>
          <a:lstStyle>
            <a:lvl1pPr marL="457200" lvl="0" indent="-361950" algn="l">
              <a:lnSpc>
                <a:spcPct val="85000"/>
              </a:lnSpc>
              <a:spcBef>
                <a:spcPts val="1300"/>
              </a:spcBef>
              <a:spcAft>
                <a:spcPts val="0"/>
              </a:spcAft>
              <a:buClr>
                <a:srgbClr val="262626"/>
              </a:buClr>
              <a:buSzPts val="2100"/>
              <a:buChar char=" "/>
              <a:defRPr sz="2100"/>
            </a:lvl1pPr>
            <a:lvl2pPr marL="914400" lvl="1" indent="-342900" algn="l">
              <a:lnSpc>
                <a:spcPct val="85000"/>
              </a:lnSpc>
              <a:spcBef>
                <a:spcPts val="600"/>
              </a:spcBef>
              <a:spcAft>
                <a:spcPts val="0"/>
              </a:spcAft>
              <a:buClr>
                <a:srgbClr val="262626"/>
              </a:buClr>
              <a:buSzPts val="1800"/>
              <a:buChar char=" "/>
              <a:defRPr sz="1800"/>
            </a:lvl2pPr>
            <a:lvl3pPr marL="1371600" lvl="2" indent="-330200" algn="l">
              <a:lnSpc>
                <a:spcPct val="85000"/>
              </a:lnSpc>
              <a:spcBef>
                <a:spcPts val="600"/>
              </a:spcBef>
              <a:spcAft>
                <a:spcPts val="0"/>
              </a:spcAft>
              <a:buClr>
                <a:srgbClr val="262626"/>
              </a:buClr>
              <a:buSzPts val="1600"/>
              <a:buChar char=" "/>
              <a:defRPr sz="1600"/>
            </a:lvl3pPr>
            <a:lvl4pPr marL="1828800" lvl="3" indent="-317500" algn="l">
              <a:lnSpc>
                <a:spcPct val="85000"/>
              </a:lnSpc>
              <a:spcBef>
                <a:spcPts val="600"/>
              </a:spcBef>
              <a:spcAft>
                <a:spcPts val="0"/>
              </a:spcAft>
              <a:buClr>
                <a:srgbClr val="262626"/>
              </a:buClr>
              <a:buSzPts val="1400"/>
              <a:buChar char=" "/>
              <a:defRPr sz="1400"/>
            </a:lvl4pPr>
            <a:lvl5pPr marL="2286000" lvl="4" indent="-317500" algn="l">
              <a:lnSpc>
                <a:spcPct val="85000"/>
              </a:lnSpc>
              <a:spcBef>
                <a:spcPts val="600"/>
              </a:spcBef>
              <a:spcAft>
                <a:spcPts val="0"/>
              </a:spcAft>
              <a:buClr>
                <a:srgbClr val="262626"/>
              </a:buClr>
              <a:buSzPts val="1400"/>
              <a:buChar char=" "/>
              <a:defRPr sz="1400"/>
            </a:lvl5pPr>
            <a:lvl6pPr marL="2743200" lvl="5" indent="-317500" algn="l">
              <a:lnSpc>
                <a:spcPct val="85000"/>
              </a:lnSpc>
              <a:spcBef>
                <a:spcPts val="600"/>
              </a:spcBef>
              <a:spcAft>
                <a:spcPts val="0"/>
              </a:spcAft>
              <a:buClr>
                <a:srgbClr val="262626"/>
              </a:buClr>
              <a:buSzPts val="1400"/>
              <a:buChar char=" "/>
              <a:defRPr sz="1400"/>
            </a:lvl6pPr>
            <a:lvl7pPr marL="3200400" lvl="6" indent="-317500" algn="l">
              <a:lnSpc>
                <a:spcPct val="85000"/>
              </a:lnSpc>
              <a:spcBef>
                <a:spcPts val="600"/>
              </a:spcBef>
              <a:spcAft>
                <a:spcPts val="0"/>
              </a:spcAft>
              <a:buClr>
                <a:srgbClr val="262626"/>
              </a:buClr>
              <a:buSzPts val="1400"/>
              <a:buChar char=" "/>
              <a:defRPr sz="1400"/>
            </a:lvl7pPr>
            <a:lvl8pPr marL="3657600" lvl="7" indent="-317500" algn="l">
              <a:lnSpc>
                <a:spcPct val="85000"/>
              </a:lnSpc>
              <a:spcBef>
                <a:spcPts val="600"/>
              </a:spcBef>
              <a:spcAft>
                <a:spcPts val="0"/>
              </a:spcAft>
              <a:buClr>
                <a:srgbClr val="262626"/>
              </a:buClr>
              <a:buSzPts val="1400"/>
              <a:buChar char=" "/>
              <a:defRPr sz="1400"/>
            </a:lvl8pPr>
            <a:lvl9pPr marL="4114800" lvl="8" indent="-317500" algn="l">
              <a:lnSpc>
                <a:spcPct val="85000"/>
              </a:lnSpc>
              <a:spcBef>
                <a:spcPts val="600"/>
              </a:spcBef>
              <a:spcAft>
                <a:spcPts val="0"/>
              </a:spcAft>
              <a:buClr>
                <a:srgbClr val="262626"/>
              </a:buClr>
              <a:buSzPts val="1400"/>
              <a:buChar char=" "/>
              <a:defRPr sz="1400"/>
            </a:lvl9pPr>
          </a:lstStyle>
          <a:p>
            <a:endParaRPr/>
          </a:p>
        </p:txBody>
      </p:sp>
      <p:sp>
        <p:nvSpPr>
          <p:cNvPr id="51" name="Google Shape;51;p7"/>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92919" y="499533"/>
            <a:ext cx="8079581" cy="16581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p:nvPr/>
        </p:nvSpPr>
        <p:spPr>
          <a:xfrm>
            <a:off x="5715000" y="0"/>
            <a:ext cx="3429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6196053" y="542282"/>
            <a:ext cx="2537460" cy="192024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71500" y="762000"/>
            <a:ext cx="4572000" cy="4572000"/>
          </a:xfrm>
          <a:prstGeom prst="rect">
            <a:avLst/>
          </a:prstGeom>
          <a:noFill/>
          <a:ln>
            <a:noFill/>
          </a:ln>
        </p:spPr>
        <p:txBody>
          <a:bodyPr spcFirstLastPara="1" wrap="square" lIns="91425" tIns="45700" rIns="91425" bIns="45700" anchor="t" anchorCtr="0">
            <a:normAutofit/>
          </a:bodyPr>
          <a:lstStyle>
            <a:lvl1pPr marL="457200" lvl="0" indent="-368300" algn="l">
              <a:lnSpc>
                <a:spcPct val="85000"/>
              </a:lnSpc>
              <a:spcBef>
                <a:spcPts val="1300"/>
              </a:spcBef>
              <a:spcAft>
                <a:spcPts val="0"/>
              </a:spcAft>
              <a:buClr>
                <a:srgbClr val="262626"/>
              </a:buClr>
              <a:buSzPts val="2200"/>
              <a:buChar char=" "/>
              <a:defRPr sz="2200"/>
            </a:lvl1pPr>
            <a:lvl2pPr marL="914400" lvl="1" indent="-349250" algn="l">
              <a:lnSpc>
                <a:spcPct val="85000"/>
              </a:lnSpc>
              <a:spcBef>
                <a:spcPts val="600"/>
              </a:spcBef>
              <a:spcAft>
                <a:spcPts val="0"/>
              </a:spcAft>
              <a:buClr>
                <a:srgbClr val="262626"/>
              </a:buClr>
              <a:buSzPts val="1900"/>
              <a:buChar char=" "/>
              <a:defRPr sz="1900"/>
            </a:lvl2pPr>
            <a:lvl3pPr marL="1371600" lvl="2" indent="-336550" algn="l">
              <a:lnSpc>
                <a:spcPct val="85000"/>
              </a:lnSpc>
              <a:spcBef>
                <a:spcPts val="600"/>
              </a:spcBef>
              <a:spcAft>
                <a:spcPts val="0"/>
              </a:spcAft>
              <a:buClr>
                <a:srgbClr val="262626"/>
              </a:buClr>
              <a:buSzPts val="1700"/>
              <a:buChar char=" "/>
              <a:defRPr sz="1700"/>
            </a:lvl3pPr>
            <a:lvl4pPr marL="1828800" lvl="3" indent="-323850" algn="l">
              <a:lnSpc>
                <a:spcPct val="85000"/>
              </a:lnSpc>
              <a:spcBef>
                <a:spcPts val="600"/>
              </a:spcBef>
              <a:spcAft>
                <a:spcPts val="0"/>
              </a:spcAft>
              <a:buClr>
                <a:srgbClr val="262626"/>
              </a:buClr>
              <a:buSzPts val="1500"/>
              <a:buChar char=" "/>
              <a:defRPr sz="1500"/>
            </a:lvl4pPr>
            <a:lvl5pPr marL="2286000" lvl="4" indent="-317500" algn="l">
              <a:lnSpc>
                <a:spcPct val="85000"/>
              </a:lnSpc>
              <a:spcBef>
                <a:spcPts val="600"/>
              </a:spcBef>
              <a:spcAft>
                <a:spcPts val="0"/>
              </a:spcAft>
              <a:buClr>
                <a:srgbClr val="262626"/>
              </a:buClr>
              <a:buSzPts val="1400"/>
              <a:buChar char=" "/>
              <a:defRPr sz="1400"/>
            </a:lvl5pPr>
            <a:lvl6pPr marL="2743200" lvl="5" indent="-317500" algn="l">
              <a:lnSpc>
                <a:spcPct val="85000"/>
              </a:lnSpc>
              <a:spcBef>
                <a:spcPts val="600"/>
              </a:spcBef>
              <a:spcAft>
                <a:spcPts val="0"/>
              </a:spcAft>
              <a:buClr>
                <a:srgbClr val="262626"/>
              </a:buClr>
              <a:buSzPts val="1400"/>
              <a:buChar char=" "/>
              <a:defRPr sz="1400"/>
            </a:lvl6pPr>
            <a:lvl7pPr marL="3200400" lvl="6" indent="-317500" algn="l">
              <a:lnSpc>
                <a:spcPct val="85000"/>
              </a:lnSpc>
              <a:spcBef>
                <a:spcPts val="600"/>
              </a:spcBef>
              <a:spcAft>
                <a:spcPts val="0"/>
              </a:spcAft>
              <a:buClr>
                <a:srgbClr val="262626"/>
              </a:buClr>
              <a:buSzPts val="1400"/>
              <a:buChar char=" "/>
              <a:defRPr sz="1400"/>
            </a:lvl7pPr>
            <a:lvl8pPr marL="3657600" lvl="7" indent="-317500" algn="l">
              <a:lnSpc>
                <a:spcPct val="85000"/>
              </a:lnSpc>
              <a:spcBef>
                <a:spcPts val="600"/>
              </a:spcBef>
              <a:spcAft>
                <a:spcPts val="0"/>
              </a:spcAft>
              <a:buClr>
                <a:srgbClr val="262626"/>
              </a:buClr>
              <a:buSzPts val="1400"/>
              <a:buChar char=" "/>
              <a:defRPr sz="1400"/>
            </a:lvl8pPr>
            <a:lvl9pPr marL="4114800" lvl="8" indent="-317500" algn="l">
              <a:lnSpc>
                <a:spcPct val="85000"/>
              </a:lnSpc>
              <a:spcBef>
                <a:spcPts val="600"/>
              </a:spcBef>
              <a:spcAft>
                <a:spcPts val="0"/>
              </a:spcAft>
              <a:buClr>
                <a:srgbClr val="262626"/>
              </a:buClr>
              <a:buSzPts val="1400"/>
              <a:buChar char=" "/>
              <a:defRPr sz="1400"/>
            </a:lvl9pPr>
          </a:lstStyle>
          <a:p>
            <a:endParaRPr/>
          </a:p>
        </p:txBody>
      </p:sp>
      <p:sp>
        <p:nvSpPr>
          <p:cNvPr id="63" name="Google Shape;63;p9"/>
          <p:cNvSpPr txBox="1">
            <a:spLocks noGrp="1"/>
          </p:cNvSpPr>
          <p:nvPr>
            <p:ph type="body" idx="2"/>
          </p:nvPr>
        </p:nvSpPr>
        <p:spPr>
          <a:xfrm>
            <a:off x="6206987" y="2511813"/>
            <a:ext cx="2548890" cy="3126987"/>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1200"/>
              </a:spcBef>
              <a:spcAft>
                <a:spcPts val="0"/>
              </a:spcAft>
              <a:buClr>
                <a:srgbClr val="404040"/>
              </a:buClr>
              <a:buSzPts val="1500"/>
              <a:buFont typeface="Calibri"/>
              <a:buNone/>
              <a:defRPr sz="1500">
                <a:solidFill>
                  <a:srgbClr val="404040"/>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4" name="Google Shape;64;p9"/>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9000" b="0">
                <a:solidFill>
                  <a:srgbClr val="FFFFFF"/>
                </a:solidFill>
                <a:latin typeface="Calibri"/>
                <a:ea typeface="Calibri"/>
                <a:cs typeface="Calibri"/>
                <a:sym typeface="Calibri"/>
              </a:defRPr>
            </a:lvl1pPr>
            <a:lvl2pPr marL="0" marR="0" lvl="1" indent="0" algn="r">
              <a:spcBef>
                <a:spcPts val="0"/>
              </a:spcBef>
              <a:buNone/>
              <a:defRPr sz="9000" b="0">
                <a:solidFill>
                  <a:srgbClr val="FFFFFF"/>
                </a:solidFill>
                <a:latin typeface="Calibri"/>
                <a:ea typeface="Calibri"/>
                <a:cs typeface="Calibri"/>
                <a:sym typeface="Calibri"/>
              </a:defRPr>
            </a:lvl2pPr>
            <a:lvl3pPr marL="0" marR="0" lvl="2" indent="0" algn="r">
              <a:spcBef>
                <a:spcPts val="0"/>
              </a:spcBef>
              <a:buNone/>
              <a:defRPr sz="9000" b="0">
                <a:solidFill>
                  <a:srgbClr val="FFFFFF"/>
                </a:solidFill>
                <a:latin typeface="Calibri"/>
                <a:ea typeface="Calibri"/>
                <a:cs typeface="Calibri"/>
                <a:sym typeface="Calibri"/>
              </a:defRPr>
            </a:lvl3pPr>
            <a:lvl4pPr marL="0" marR="0" lvl="3" indent="0" algn="r">
              <a:spcBef>
                <a:spcPts val="0"/>
              </a:spcBef>
              <a:buNone/>
              <a:defRPr sz="9000" b="0">
                <a:solidFill>
                  <a:srgbClr val="FFFFFF"/>
                </a:solidFill>
                <a:latin typeface="Calibri"/>
                <a:ea typeface="Calibri"/>
                <a:cs typeface="Calibri"/>
                <a:sym typeface="Calibri"/>
              </a:defRPr>
            </a:lvl4pPr>
            <a:lvl5pPr marL="0" marR="0" lvl="4" indent="0" algn="r">
              <a:spcBef>
                <a:spcPts val="0"/>
              </a:spcBef>
              <a:buNone/>
              <a:defRPr sz="9000" b="0">
                <a:solidFill>
                  <a:srgbClr val="FFFFFF"/>
                </a:solidFill>
                <a:latin typeface="Calibri"/>
                <a:ea typeface="Calibri"/>
                <a:cs typeface="Calibri"/>
                <a:sym typeface="Calibri"/>
              </a:defRPr>
            </a:lvl5pPr>
            <a:lvl6pPr marL="0" marR="0" lvl="5" indent="0" algn="r">
              <a:spcBef>
                <a:spcPts val="0"/>
              </a:spcBef>
              <a:buNone/>
              <a:defRPr sz="9000" b="0">
                <a:solidFill>
                  <a:srgbClr val="FFFFFF"/>
                </a:solidFill>
                <a:latin typeface="Calibri"/>
                <a:ea typeface="Calibri"/>
                <a:cs typeface="Calibri"/>
                <a:sym typeface="Calibri"/>
              </a:defRPr>
            </a:lvl6pPr>
            <a:lvl7pPr marL="0" marR="0" lvl="6" indent="0" algn="r">
              <a:spcBef>
                <a:spcPts val="0"/>
              </a:spcBef>
              <a:buNone/>
              <a:defRPr sz="9000" b="0">
                <a:solidFill>
                  <a:srgbClr val="FFFFFF"/>
                </a:solidFill>
                <a:latin typeface="Calibri"/>
                <a:ea typeface="Calibri"/>
                <a:cs typeface="Calibri"/>
                <a:sym typeface="Calibri"/>
              </a:defRPr>
            </a:lvl7pPr>
            <a:lvl8pPr marL="0" marR="0" lvl="7" indent="0" algn="r">
              <a:spcBef>
                <a:spcPts val="0"/>
              </a:spcBef>
              <a:buNone/>
              <a:defRPr sz="9000" b="0">
                <a:solidFill>
                  <a:srgbClr val="FFFFFF"/>
                </a:solidFill>
                <a:latin typeface="Calibri"/>
                <a:ea typeface="Calibri"/>
                <a:cs typeface="Calibri"/>
                <a:sym typeface="Calibri"/>
              </a:defRPr>
            </a:lvl8pPr>
            <a:lvl9pPr marL="0" marR="0" lvl="8" indent="0" algn="r">
              <a:spcBef>
                <a:spcPts val="0"/>
              </a:spcBef>
              <a:buNone/>
              <a:defRPr sz="9000" b="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accent1"/>
        </a:solidFill>
        <a:effectLst/>
      </p:bgPr>
    </p:bg>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486918" y="5418668"/>
            <a:ext cx="8085582" cy="61328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2800"/>
              <a:buFont typeface="Calibri"/>
              <a:buNone/>
              <a:defRPr sz="28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0" y="0"/>
            <a:ext cx="9144000" cy="5330952"/>
          </a:xfrm>
          <a:prstGeom prst="rect">
            <a:avLst/>
          </a:prstGeom>
          <a:solidFill>
            <a:srgbClr val="B7CCE4"/>
          </a:solidFill>
          <a:ln>
            <a:noFill/>
          </a:ln>
        </p:spPr>
      </p:sp>
      <p:sp>
        <p:nvSpPr>
          <p:cNvPr id="70" name="Google Shape;70;p10"/>
          <p:cNvSpPr txBox="1">
            <a:spLocks noGrp="1"/>
          </p:cNvSpPr>
          <p:nvPr>
            <p:ph type="body" idx="1"/>
          </p:nvPr>
        </p:nvSpPr>
        <p:spPr>
          <a:xfrm>
            <a:off x="507492" y="5909735"/>
            <a:ext cx="6922008"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rgbClr val="262626"/>
              </a:buClr>
              <a:buSzPts val="1400"/>
              <a:buNone/>
              <a:defRPr sz="1400">
                <a:solidFill>
                  <a:srgbClr val="262626"/>
                </a:solidFill>
              </a:defRPr>
            </a:lvl1pPr>
            <a:lvl2pPr marL="914400" lvl="1" indent="-228600" algn="l">
              <a:lnSpc>
                <a:spcPct val="85000"/>
              </a:lnSpc>
              <a:spcBef>
                <a:spcPts val="600"/>
              </a:spcBef>
              <a:spcAft>
                <a:spcPts val="0"/>
              </a:spcAft>
              <a:buClr>
                <a:srgbClr val="FEFEFE"/>
              </a:buClr>
              <a:buSzPts val="1200"/>
              <a:buNone/>
              <a:defRPr sz="1200"/>
            </a:lvl2pPr>
            <a:lvl3pPr marL="1371600" lvl="2" indent="-228600" algn="l">
              <a:lnSpc>
                <a:spcPct val="85000"/>
              </a:lnSpc>
              <a:spcBef>
                <a:spcPts val="600"/>
              </a:spcBef>
              <a:spcAft>
                <a:spcPts val="0"/>
              </a:spcAft>
              <a:buClr>
                <a:srgbClr val="FEFEFE"/>
              </a:buClr>
              <a:buSzPts val="1000"/>
              <a:buNone/>
              <a:defRPr sz="1000"/>
            </a:lvl3pPr>
            <a:lvl4pPr marL="1828800" lvl="3" indent="-228600" algn="l">
              <a:lnSpc>
                <a:spcPct val="85000"/>
              </a:lnSpc>
              <a:spcBef>
                <a:spcPts val="600"/>
              </a:spcBef>
              <a:spcAft>
                <a:spcPts val="0"/>
              </a:spcAft>
              <a:buClr>
                <a:srgbClr val="FEFEFE"/>
              </a:buClr>
              <a:buSzPts val="900"/>
              <a:buNone/>
              <a:defRPr sz="900"/>
            </a:lvl4pPr>
            <a:lvl5pPr marL="2286000" lvl="4" indent="-228600" algn="l">
              <a:lnSpc>
                <a:spcPct val="85000"/>
              </a:lnSpc>
              <a:spcBef>
                <a:spcPts val="600"/>
              </a:spcBef>
              <a:spcAft>
                <a:spcPts val="0"/>
              </a:spcAft>
              <a:buClr>
                <a:srgbClr val="FEFEFE"/>
              </a:buClr>
              <a:buSzPts val="900"/>
              <a:buNone/>
              <a:defRPr sz="900"/>
            </a:lvl5pPr>
            <a:lvl6pPr marL="2743200" lvl="5" indent="-228600" algn="l">
              <a:lnSpc>
                <a:spcPct val="85000"/>
              </a:lnSpc>
              <a:spcBef>
                <a:spcPts val="600"/>
              </a:spcBef>
              <a:spcAft>
                <a:spcPts val="0"/>
              </a:spcAft>
              <a:buClr>
                <a:srgbClr val="FEFEFE"/>
              </a:buClr>
              <a:buSzPts val="900"/>
              <a:buNone/>
              <a:defRPr sz="900"/>
            </a:lvl6pPr>
            <a:lvl7pPr marL="3200400" lvl="6" indent="-228600" algn="l">
              <a:lnSpc>
                <a:spcPct val="85000"/>
              </a:lnSpc>
              <a:spcBef>
                <a:spcPts val="600"/>
              </a:spcBef>
              <a:spcAft>
                <a:spcPts val="0"/>
              </a:spcAft>
              <a:buClr>
                <a:srgbClr val="FEFEFE"/>
              </a:buClr>
              <a:buSzPts val="900"/>
              <a:buNone/>
              <a:defRPr sz="900"/>
            </a:lvl7pPr>
            <a:lvl8pPr marL="3657600" lvl="7" indent="-228600" algn="l">
              <a:lnSpc>
                <a:spcPct val="85000"/>
              </a:lnSpc>
              <a:spcBef>
                <a:spcPts val="600"/>
              </a:spcBef>
              <a:spcAft>
                <a:spcPts val="0"/>
              </a:spcAft>
              <a:buClr>
                <a:srgbClr val="FEFEFE"/>
              </a:buClr>
              <a:buSzPts val="900"/>
              <a:buNone/>
              <a:defRPr sz="900"/>
            </a:lvl8pPr>
            <a:lvl9pPr marL="4114800" lvl="8" indent="-228600" algn="l">
              <a:lnSpc>
                <a:spcPct val="85000"/>
              </a:lnSpc>
              <a:spcBef>
                <a:spcPts val="600"/>
              </a:spcBef>
              <a:spcAft>
                <a:spcPts val="0"/>
              </a:spcAft>
              <a:buClr>
                <a:srgbClr val="FEFEFE"/>
              </a:buClr>
              <a:buSzPts val="900"/>
              <a:buNone/>
              <a:defRPr sz="900"/>
            </a:lvl9pPr>
          </a:lstStyle>
          <a:p>
            <a:endParaRPr/>
          </a:p>
        </p:txBody>
      </p:sp>
      <p:sp>
        <p:nvSpPr>
          <p:cNvPr id="71" name="Google Shape;71;p10"/>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9000" b="0">
                <a:solidFill>
                  <a:srgbClr val="FFFFFF"/>
                </a:solidFill>
                <a:latin typeface="Calibri"/>
                <a:ea typeface="Calibri"/>
                <a:cs typeface="Calibri"/>
                <a:sym typeface="Calibri"/>
              </a:defRPr>
            </a:lvl1pPr>
            <a:lvl2pPr marL="0" marR="0" lvl="1" indent="0" algn="r">
              <a:spcBef>
                <a:spcPts val="0"/>
              </a:spcBef>
              <a:buNone/>
              <a:defRPr sz="9000" b="0">
                <a:solidFill>
                  <a:srgbClr val="FFFFFF"/>
                </a:solidFill>
                <a:latin typeface="Calibri"/>
                <a:ea typeface="Calibri"/>
                <a:cs typeface="Calibri"/>
                <a:sym typeface="Calibri"/>
              </a:defRPr>
            </a:lvl2pPr>
            <a:lvl3pPr marL="0" marR="0" lvl="2" indent="0" algn="r">
              <a:spcBef>
                <a:spcPts val="0"/>
              </a:spcBef>
              <a:buNone/>
              <a:defRPr sz="9000" b="0">
                <a:solidFill>
                  <a:srgbClr val="FFFFFF"/>
                </a:solidFill>
                <a:latin typeface="Calibri"/>
                <a:ea typeface="Calibri"/>
                <a:cs typeface="Calibri"/>
                <a:sym typeface="Calibri"/>
              </a:defRPr>
            </a:lvl3pPr>
            <a:lvl4pPr marL="0" marR="0" lvl="3" indent="0" algn="r">
              <a:spcBef>
                <a:spcPts val="0"/>
              </a:spcBef>
              <a:buNone/>
              <a:defRPr sz="9000" b="0">
                <a:solidFill>
                  <a:srgbClr val="FFFFFF"/>
                </a:solidFill>
                <a:latin typeface="Calibri"/>
                <a:ea typeface="Calibri"/>
                <a:cs typeface="Calibri"/>
                <a:sym typeface="Calibri"/>
              </a:defRPr>
            </a:lvl4pPr>
            <a:lvl5pPr marL="0" marR="0" lvl="4" indent="0" algn="r">
              <a:spcBef>
                <a:spcPts val="0"/>
              </a:spcBef>
              <a:buNone/>
              <a:defRPr sz="9000" b="0">
                <a:solidFill>
                  <a:srgbClr val="FFFFFF"/>
                </a:solidFill>
                <a:latin typeface="Calibri"/>
                <a:ea typeface="Calibri"/>
                <a:cs typeface="Calibri"/>
                <a:sym typeface="Calibri"/>
              </a:defRPr>
            </a:lvl5pPr>
            <a:lvl6pPr marL="0" marR="0" lvl="5" indent="0" algn="r">
              <a:spcBef>
                <a:spcPts val="0"/>
              </a:spcBef>
              <a:buNone/>
              <a:defRPr sz="9000" b="0">
                <a:solidFill>
                  <a:srgbClr val="FFFFFF"/>
                </a:solidFill>
                <a:latin typeface="Calibri"/>
                <a:ea typeface="Calibri"/>
                <a:cs typeface="Calibri"/>
                <a:sym typeface="Calibri"/>
              </a:defRPr>
            </a:lvl6pPr>
            <a:lvl7pPr marL="0" marR="0" lvl="6" indent="0" algn="r">
              <a:spcBef>
                <a:spcPts val="0"/>
              </a:spcBef>
              <a:buNone/>
              <a:defRPr sz="9000" b="0">
                <a:solidFill>
                  <a:srgbClr val="FFFFFF"/>
                </a:solidFill>
                <a:latin typeface="Calibri"/>
                <a:ea typeface="Calibri"/>
                <a:cs typeface="Calibri"/>
                <a:sym typeface="Calibri"/>
              </a:defRPr>
            </a:lvl7pPr>
            <a:lvl8pPr marL="0" marR="0" lvl="7" indent="0" algn="r">
              <a:spcBef>
                <a:spcPts val="0"/>
              </a:spcBef>
              <a:buNone/>
              <a:defRPr sz="9000" b="0">
                <a:solidFill>
                  <a:srgbClr val="FFFFFF"/>
                </a:solidFill>
                <a:latin typeface="Calibri"/>
                <a:ea typeface="Calibri"/>
                <a:cs typeface="Calibri"/>
                <a:sym typeface="Calibri"/>
              </a:defRPr>
            </a:lvl8pPr>
            <a:lvl9pPr marL="0" marR="0" lvl="8" indent="0" algn="r">
              <a:spcBef>
                <a:spcPts val="0"/>
              </a:spcBef>
              <a:buNone/>
              <a:defRPr sz="9000" b="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92919" y="499533"/>
            <a:ext cx="8079581" cy="165819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800"/>
              <a:buFont typeface="Calibri"/>
              <a:buNone/>
              <a:defRPr sz="48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07206" y="1993393"/>
            <a:ext cx="8065294"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5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9000" b="0" i="0" u="none" strike="noStrike" cap="none">
                <a:solidFill>
                  <a:srgbClr val="888888"/>
                </a:solidFill>
                <a:latin typeface="Calibri"/>
                <a:ea typeface="Calibri"/>
                <a:cs typeface="Calibri"/>
                <a:sym typeface="Calibri"/>
              </a:defRPr>
            </a:lvl1pPr>
            <a:lvl2pPr marL="0" marR="0" lvl="1" indent="0" algn="r" rtl="0">
              <a:spcBef>
                <a:spcPts val="0"/>
              </a:spcBef>
              <a:buNone/>
              <a:defRPr sz="9000" b="0" i="0" u="none" strike="noStrike" cap="none">
                <a:solidFill>
                  <a:srgbClr val="888888"/>
                </a:solidFill>
                <a:latin typeface="Calibri"/>
                <a:ea typeface="Calibri"/>
                <a:cs typeface="Calibri"/>
                <a:sym typeface="Calibri"/>
              </a:defRPr>
            </a:lvl2pPr>
            <a:lvl3pPr marL="0" marR="0" lvl="2" indent="0" algn="r" rtl="0">
              <a:spcBef>
                <a:spcPts val="0"/>
              </a:spcBef>
              <a:buNone/>
              <a:defRPr sz="9000" b="0" i="0" u="none" strike="noStrike" cap="none">
                <a:solidFill>
                  <a:srgbClr val="888888"/>
                </a:solidFill>
                <a:latin typeface="Calibri"/>
                <a:ea typeface="Calibri"/>
                <a:cs typeface="Calibri"/>
                <a:sym typeface="Calibri"/>
              </a:defRPr>
            </a:lvl3pPr>
            <a:lvl4pPr marL="0" marR="0" lvl="3" indent="0" algn="r" rtl="0">
              <a:spcBef>
                <a:spcPts val="0"/>
              </a:spcBef>
              <a:buNone/>
              <a:defRPr sz="9000" b="0" i="0" u="none" strike="noStrike" cap="none">
                <a:solidFill>
                  <a:srgbClr val="888888"/>
                </a:solidFill>
                <a:latin typeface="Calibri"/>
                <a:ea typeface="Calibri"/>
                <a:cs typeface="Calibri"/>
                <a:sym typeface="Calibri"/>
              </a:defRPr>
            </a:lvl4pPr>
            <a:lvl5pPr marL="0" marR="0" lvl="4" indent="0" algn="r" rtl="0">
              <a:spcBef>
                <a:spcPts val="0"/>
              </a:spcBef>
              <a:buNone/>
              <a:defRPr sz="9000" b="0" i="0" u="none" strike="noStrike" cap="none">
                <a:solidFill>
                  <a:srgbClr val="888888"/>
                </a:solidFill>
                <a:latin typeface="Calibri"/>
                <a:ea typeface="Calibri"/>
                <a:cs typeface="Calibri"/>
                <a:sym typeface="Calibri"/>
              </a:defRPr>
            </a:lvl5pPr>
            <a:lvl6pPr marL="0" marR="0" lvl="5" indent="0" algn="r" rtl="0">
              <a:spcBef>
                <a:spcPts val="0"/>
              </a:spcBef>
              <a:buNone/>
              <a:defRPr sz="9000" b="0" i="0" u="none" strike="noStrike" cap="none">
                <a:solidFill>
                  <a:srgbClr val="888888"/>
                </a:solidFill>
                <a:latin typeface="Calibri"/>
                <a:ea typeface="Calibri"/>
                <a:cs typeface="Calibri"/>
                <a:sym typeface="Calibri"/>
              </a:defRPr>
            </a:lvl6pPr>
            <a:lvl7pPr marL="0" marR="0" lvl="6" indent="0" algn="r" rtl="0">
              <a:spcBef>
                <a:spcPts val="0"/>
              </a:spcBef>
              <a:buNone/>
              <a:defRPr sz="9000" b="0" i="0" u="none" strike="noStrike" cap="none">
                <a:solidFill>
                  <a:srgbClr val="888888"/>
                </a:solidFill>
                <a:latin typeface="Calibri"/>
                <a:ea typeface="Calibri"/>
                <a:cs typeface="Calibri"/>
                <a:sym typeface="Calibri"/>
              </a:defRPr>
            </a:lvl7pPr>
            <a:lvl8pPr marL="0" marR="0" lvl="7" indent="0" algn="r" rtl="0">
              <a:spcBef>
                <a:spcPts val="0"/>
              </a:spcBef>
              <a:buNone/>
              <a:defRPr sz="9000" b="0" i="0" u="none" strike="noStrike" cap="none">
                <a:solidFill>
                  <a:srgbClr val="888888"/>
                </a:solidFill>
                <a:latin typeface="Calibri"/>
                <a:ea typeface="Calibri"/>
                <a:cs typeface="Calibri"/>
                <a:sym typeface="Calibri"/>
              </a:defRPr>
            </a:lvl8pPr>
            <a:lvl9pPr marL="0" marR="0" lvl="8" indent="0" algn="r" rtl="0">
              <a:spcBef>
                <a:spcPts val="0"/>
              </a:spcBef>
              <a:buNone/>
              <a:defRPr sz="9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google.com/transparencyreport/removals/?hl=en"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ctrTitle"/>
          </p:nvPr>
        </p:nvSpPr>
        <p:spPr>
          <a:xfrm>
            <a:off x="152400" y="1761023"/>
            <a:ext cx="8839200" cy="894864"/>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lt1"/>
              </a:buClr>
              <a:buSzPts val="4400"/>
              <a:buFont typeface="Calibri"/>
              <a:buNone/>
            </a:pPr>
            <a:r>
              <a:rPr lang="en-US" sz="4400" b="1">
                <a:solidFill>
                  <a:schemeClr val="lt1"/>
                </a:solidFill>
              </a:rPr>
              <a:t>Data Protection, Privacy &amp; Freedom of  Information</a:t>
            </a:r>
            <a:endParaRPr sz="4400" b="1">
              <a:solidFill>
                <a:schemeClr val="lt1"/>
              </a:solidFill>
            </a:endParaRPr>
          </a:p>
        </p:txBody>
      </p:sp>
      <p:sp>
        <p:nvSpPr>
          <p:cNvPr id="195" name="Google Shape;195;p29"/>
          <p:cNvSpPr txBox="1">
            <a:spLocks noGrp="1"/>
          </p:cNvSpPr>
          <p:nvPr>
            <p:ph type="subTitle" idx="1"/>
          </p:nvPr>
        </p:nvSpPr>
        <p:spPr>
          <a:xfrm>
            <a:off x="3657600" y="3352800"/>
            <a:ext cx="1600200" cy="455613"/>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85000"/>
              </a:lnSpc>
              <a:spcBef>
                <a:spcPts val="0"/>
              </a:spcBef>
              <a:spcAft>
                <a:spcPts val="0"/>
              </a:spcAft>
              <a:buClr>
                <a:schemeClr val="lt1"/>
              </a:buClr>
              <a:buSzPct val="100000"/>
              <a:buNone/>
            </a:pPr>
            <a:r>
              <a:rPr lang="en-US" b="1"/>
              <a:t>Chapter 14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xEl>
                                              <p:pRg st="0" end="0"/>
                                            </p:txEl>
                                          </p:spTgt>
                                        </p:tgtEl>
                                        <p:attrNameLst>
                                          <p:attrName>style.visibility</p:attrName>
                                        </p:attrNameLst>
                                      </p:cBhvr>
                                      <p:to>
                                        <p:strVal val="visible"/>
                                      </p:to>
                                    </p:set>
                                    <p:animEffect transition="in" filter="fade">
                                      <p:cBhvr>
                                        <p:cTn id="12" dur="2000"/>
                                        <p:tgtEl>
                                          <p:spTgt spid="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448965" y="603445"/>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a:t>What is the Data Protection Act?</a:t>
            </a:r>
            <a:endParaRPr/>
          </a:p>
        </p:txBody>
      </p:sp>
      <p:sp>
        <p:nvSpPr>
          <p:cNvPr id="276" name="Google Shape;276;p38"/>
          <p:cNvSpPr txBox="1">
            <a:spLocks noGrp="1"/>
          </p:cNvSpPr>
          <p:nvPr>
            <p:ph type="body" idx="1"/>
          </p:nvPr>
        </p:nvSpPr>
        <p:spPr>
          <a:xfrm>
            <a:off x="448965" y="1524001"/>
            <a:ext cx="8229600" cy="4653690"/>
          </a:xfrm>
          <a:prstGeom prst="rect">
            <a:avLst/>
          </a:prstGeom>
          <a:noFill/>
          <a:ln>
            <a:noFill/>
          </a:ln>
        </p:spPr>
        <p:txBody>
          <a:bodyPr spcFirstLastPara="1" wrap="square" lIns="91425" tIns="45700" rIns="91425" bIns="45700" anchor="t" anchorCtr="0">
            <a:normAutofit/>
          </a:bodyPr>
          <a:lstStyle/>
          <a:p>
            <a:pPr marL="91440" lvl="0" indent="-203200" algn="just" rtl="0">
              <a:lnSpc>
                <a:spcPct val="85000"/>
              </a:lnSpc>
              <a:spcBef>
                <a:spcPts val="0"/>
              </a:spcBef>
              <a:spcAft>
                <a:spcPts val="0"/>
              </a:spcAft>
              <a:buClr>
                <a:srgbClr val="262626"/>
              </a:buClr>
              <a:buSzPts val="3200"/>
              <a:buChar char=" "/>
            </a:pPr>
            <a:r>
              <a:rPr lang="en-US" sz="3200"/>
              <a:t>Freedom to process data vs. privacy of individuals.</a:t>
            </a:r>
            <a:endParaRPr/>
          </a:p>
          <a:p>
            <a:pPr marL="91440" lvl="0" indent="-203200" algn="just" rtl="0">
              <a:lnSpc>
                <a:spcPct val="85000"/>
              </a:lnSpc>
              <a:spcBef>
                <a:spcPts val="1300"/>
              </a:spcBef>
              <a:spcAft>
                <a:spcPts val="0"/>
              </a:spcAft>
              <a:buClr>
                <a:srgbClr val="262626"/>
              </a:buClr>
              <a:buSzPts val="3200"/>
              <a:buChar char=" "/>
            </a:pPr>
            <a:r>
              <a:rPr lang="en-US" sz="3200"/>
              <a:t>1984 act was repealed by the 1998 act.</a:t>
            </a:r>
            <a:endParaRPr/>
          </a:p>
          <a:p>
            <a:pPr marL="91440" lvl="0" indent="-203200" algn="just" rtl="0">
              <a:lnSpc>
                <a:spcPct val="85000"/>
              </a:lnSpc>
              <a:spcBef>
                <a:spcPts val="1300"/>
              </a:spcBef>
              <a:spcAft>
                <a:spcPts val="0"/>
              </a:spcAft>
              <a:buClr>
                <a:srgbClr val="262626"/>
              </a:buClr>
              <a:buSzPts val="3200"/>
              <a:buChar char=" "/>
            </a:pPr>
            <a:r>
              <a:rPr lang="en-US" sz="3200"/>
              <a:t>Anyone who processes personal information must comply with the eight principles</a:t>
            </a:r>
            <a:endParaRPr/>
          </a:p>
          <a:p>
            <a:pPr marL="91440" lvl="0" indent="-203200" algn="just" rtl="0">
              <a:lnSpc>
                <a:spcPct val="85000"/>
              </a:lnSpc>
              <a:spcBef>
                <a:spcPts val="1300"/>
              </a:spcBef>
              <a:spcAft>
                <a:spcPts val="0"/>
              </a:spcAft>
              <a:buClr>
                <a:srgbClr val="262626"/>
              </a:buClr>
              <a:buSzPts val="3200"/>
              <a:buChar char=" "/>
            </a:pPr>
            <a:r>
              <a:rPr lang="en-US" sz="3200"/>
              <a:t>It provides individuals with important rights, including the right to find out what personal information is held about them</a:t>
            </a:r>
            <a:endParaRPr sz="3200"/>
          </a:p>
        </p:txBody>
      </p:sp>
      <p:sp>
        <p:nvSpPr>
          <p:cNvPr id="277" name="Google Shape;277;p38"/>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78" name="Google Shape;278;p38"/>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279" name="Google Shape;279;p38"/>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448965" y="526025"/>
            <a:ext cx="8229600" cy="7632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00"/>
              <a:buFont typeface="Calibri"/>
              <a:buNone/>
            </a:pPr>
            <a:r>
              <a:rPr lang="en-US"/>
              <a:t>Data protection act 1998</a:t>
            </a:r>
            <a:endParaRPr/>
          </a:p>
        </p:txBody>
      </p:sp>
      <p:sp>
        <p:nvSpPr>
          <p:cNvPr id="286" name="Google Shape;286;p39"/>
          <p:cNvSpPr txBox="1">
            <a:spLocks noGrp="1"/>
          </p:cNvSpPr>
          <p:nvPr>
            <p:ph type="body" idx="1"/>
          </p:nvPr>
        </p:nvSpPr>
        <p:spPr>
          <a:xfrm>
            <a:off x="448965" y="1524001"/>
            <a:ext cx="8229600" cy="4653690"/>
          </a:xfrm>
          <a:prstGeom prst="rect">
            <a:avLst/>
          </a:prstGeom>
          <a:noFill/>
          <a:ln>
            <a:noFill/>
          </a:ln>
        </p:spPr>
        <p:txBody>
          <a:bodyPr spcFirstLastPara="1" wrap="square" lIns="91425" tIns="45700" rIns="91425" bIns="45700" anchor="t" anchorCtr="0">
            <a:normAutofit/>
          </a:bodyPr>
          <a:lstStyle/>
          <a:p>
            <a:pPr marL="91440" lvl="0" indent="-152400" algn="just" rtl="0">
              <a:lnSpc>
                <a:spcPct val="85000"/>
              </a:lnSpc>
              <a:spcBef>
                <a:spcPts val="0"/>
              </a:spcBef>
              <a:spcAft>
                <a:spcPts val="0"/>
              </a:spcAft>
              <a:buClr>
                <a:srgbClr val="262626"/>
              </a:buClr>
              <a:buSzPts val="2400"/>
              <a:buChar char=" "/>
            </a:pPr>
            <a:r>
              <a:rPr lang="en-US"/>
              <a:t>Main objective of Data Protection Act was designed to protect individuals from:</a:t>
            </a:r>
            <a:endParaRPr/>
          </a:p>
          <a:p>
            <a:pPr marL="91440" lvl="0" indent="-2539" algn="just" rtl="0">
              <a:lnSpc>
                <a:spcPct val="85000"/>
              </a:lnSpc>
              <a:spcBef>
                <a:spcPts val="1300"/>
              </a:spcBef>
              <a:spcAft>
                <a:spcPts val="0"/>
              </a:spcAft>
              <a:buClr>
                <a:srgbClr val="262626"/>
              </a:buClr>
              <a:buSzPts val="1400"/>
              <a:buNone/>
            </a:pPr>
            <a:endParaRPr sz="1400"/>
          </a:p>
          <a:p>
            <a:pPr marL="274320" lvl="1" indent="-274320" algn="just" rtl="0">
              <a:lnSpc>
                <a:spcPct val="85000"/>
              </a:lnSpc>
              <a:spcBef>
                <a:spcPts val="600"/>
              </a:spcBef>
              <a:spcAft>
                <a:spcPts val="0"/>
              </a:spcAft>
              <a:buClr>
                <a:srgbClr val="262626"/>
              </a:buClr>
              <a:buSzPts val="2400"/>
              <a:buChar char=" "/>
            </a:pPr>
            <a:r>
              <a:rPr lang="en-US"/>
              <a:t>the use of inaccurate personal information or information that is incomplete or irrelevant;</a:t>
            </a:r>
            <a:endParaRPr sz="1600"/>
          </a:p>
          <a:p>
            <a:pPr marL="274320" lvl="1" indent="-185420" algn="just" rtl="0">
              <a:lnSpc>
                <a:spcPct val="85000"/>
              </a:lnSpc>
              <a:spcBef>
                <a:spcPts val="600"/>
              </a:spcBef>
              <a:spcAft>
                <a:spcPts val="0"/>
              </a:spcAft>
              <a:buClr>
                <a:srgbClr val="262626"/>
              </a:buClr>
              <a:buSzPts val="1400"/>
              <a:buNone/>
            </a:pPr>
            <a:endParaRPr sz="1400"/>
          </a:p>
          <a:p>
            <a:pPr marL="274320" lvl="1" indent="-274320" algn="just" rtl="0">
              <a:lnSpc>
                <a:spcPct val="85000"/>
              </a:lnSpc>
              <a:spcBef>
                <a:spcPts val="600"/>
              </a:spcBef>
              <a:spcAft>
                <a:spcPts val="0"/>
              </a:spcAft>
              <a:buClr>
                <a:srgbClr val="262626"/>
              </a:buClr>
              <a:buSzPts val="2400"/>
              <a:buChar char=" "/>
            </a:pPr>
            <a:r>
              <a:rPr lang="en-US"/>
              <a:t>the use of personal information by unauthorized persons;</a:t>
            </a:r>
            <a:endParaRPr/>
          </a:p>
          <a:p>
            <a:pPr marL="274320" lvl="1" indent="-198120" algn="just" rtl="0">
              <a:lnSpc>
                <a:spcPct val="85000"/>
              </a:lnSpc>
              <a:spcBef>
                <a:spcPts val="600"/>
              </a:spcBef>
              <a:spcAft>
                <a:spcPts val="0"/>
              </a:spcAft>
              <a:buClr>
                <a:srgbClr val="262626"/>
              </a:buClr>
              <a:buSzPts val="1200"/>
              <a:buNone/>
            </a:pPr>
            <a:endParaRPr sz="1200"/>
          </a:p>
          <a:p>
            <a:pPr marL="274320" lvl="1" indent="-274320" algn="just" rtl="0">
              <a:lnSpc>
                <a:spcPct val="85000"/>
              </a:lnSpc>
              <a:spcBef>
                <a:spcPts val="600"/>
              </a:spcBef>
              <a:spcAft>
                <a:spcPts val="0"/>
              </a:spcAft>
              <a:buClr>
                <a:srgbClr val="262626"/>
              </a:buClr>
              <a:buSzPts val="2400"/>
              <a:buChar char=" "/>
            </a:pPr>
            <a:r>
              <a:rPr lang="en-US"/>
              <a:t>Use of personal information other than the intended purpose</a:t>
            </a:r>
            <a:endParaRPr/>
          </a:p>
        </p:txBody>
      </p:sp>
      <p:sp>
        <p:nvSpPr>
          <p:cNvPr id="287" name="Google Shape;287;p39"/>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88" name="Google Shape;288;p39"/>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289" name="Google Shape;289;p39"/>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0"/>
          <p:cNvSpPr txBox="1"/>
          <p:nvPr/>
        </p:nvSpPr>
        <p:spPr>
          <a:xfrm>
            <a:off x="431408" y="1223344"/>
            <a:ext cx="8407791"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Technical terms used in the act:</a:t>
            </a:r>
            <a:endParaRPr/>
          </a:p>
          <a:p>
            <a:pPr marL="0" marR="0" lvl="0" indent="0" algn="just" rtl="0">
              <a:spcBef>
                <a:spcPts val="1400"/>
              </a:spcBef>
              <a:spcAft>
                <a:spcPts val="0"/>
              </a:spcAft>
              <a:buNone/>
            </a:pPr>
            <a:r>
              <a:rPr lang="en-US" sz="2800" b="1" i="0" u="none" strike="noStrike" cap="none">
                <a:solidFill>
                  <a:srgbClr val="0070C0"/>
                </a:solidFill>
                <a:latin typeface="Calibri"/>
                <a:ea typeface="Calibri"/>
                <a:cs typeface="Calibri"/>
                <a:sym typeface="Calibri"/>
              </a:rPr>
              <a:t>Personal</a:t>
            </a:r>
            <a:r>
              <a:rPr lang="en-US" sz="2800" b="0" i="0" u="none" strike="noStrike" cap="none">
                <a:solidFill>
                  <a:srgbClr val="0070C0"/>
                </a:solidFill>
                <a:latin typeface="Calibri"/>
                <a:ea typeface="Calibri"/>
                <a:cs typeface="Calibri"/>
                <a:sym typeface="Calibri"/>
              </a:rPr>
              <a:t> </a:t>
            </a:r>
            <a:r>
              <a:rPr lang="en-US" sz="2800" b="1" i="0" u="none" strike="noStrike" cap="none">
                <a:solidFill>
                  <a:srgbClr val="0070C0"/>
                </a:solidFill>
                <a:latin typeface="Calibri"/>
                <a:ea typeface="Calibri"/>
                <a:cs typeface="Calibri"/>
                <a:sym typeface="Calibri"/>
              </a:rPr>
              <a:t>data: </a:t>
            </a:r>
            <a:r>
              <a:rPr lang="en-US" sz="2800" b="0" i="0" u="none" strike="noStrike" cap="none">
                <a:solidFill>
                  <a:schemeClr val="dk1"/>
                </a:solidFill>
                <a:latin typeface="Calibri"/>
                <a:ea typeface="Calibri"/>
                <a:cs typeface="Calibri"/>
                <a:sym typeface="Calibri"/>
              </a:rPr>
              <a:t>Its an information about a living individual</a:t>
            </a:r>
            <a:endParaRPr/>
          </a:p>
          <a:p>
            <a:pPr marL="0" marR="0" lvl="0" indent="0" algn="just" rtl="0">
              <a:spcBef>
                <a:spcPts val="1400"/>
              </a:spcBef>
              <a:spcAft>
                <a:spcPts val="0"/>
              </a:spcAft>
              <a:buNone/>
            </a:pPr>
            <a:r>
              <a:rPr lang="en-US" sz="2800" b="1" i="0" u="none" strike="noStrike" cap="none">
                <a:solidFill>
                  <a:srgbClr val="0070C0"/>
                </a:solidFill>
                <a:latin typeface="Calibri"/>
                <a:ea typeface="Calibri"/>
                <a:cs typeface="Calibri"/>
                <a:sym typeface="Calibri"/>
              </a:rPr>
              <a:t>Data users: </a:t>
            </a:r>
            <a:r>
              <a:rPr lang="en-US" sz="2800" b="0" i="0" u="none" strike="noStrike" cap="none">
                <a:solidFill>
                  <a:schemeClr val="dk1"/>
                </a:solidFill>
                <a:latin typeface="Calibri"/>
                <a:ea typeface="Calibri"/>
                <a:cs typeface="Calibri"/>
                <a:sym typeface="Calibri"/>
              </a:rPr>
              <a:t>are organisations or individuals who control the contents of files of personal data – i.e. who use personal data which is covered by the terms of the act</a:t>
            </a:r>
            <a:endParaRPr/>
          </a:p>
          <a:p>
            <a:pPr marL="0" marR="0" lvl="0" indent="0" algn="just" rtl="0">
              <a:spcBef>
                <a:spcPts val="1400"/>
              </a:spcBef>
              <a:spcAft>
                <a:spcPts val="0"/>
              </a:spcAft>
              <a:buNone/>
            </a:pPr>
            <a:r>
              <a:rPr lang="en-US" sz="2800" b="1" i="0" u="none" strike="noStrike" cap="none">
                <a:solidFill>
                  <a:srgbClr val="0070C0"/>
                </a:solidFill>
                <a:latin typeface="Calibri"/>
                <a:ea typeface="Calibri"/>
                <a:cs typeface="Calibri"/>
                <a:sym typeface="Calibri"/>
              </a:rPr>
              <a:t>A Data subject:</a:t>
            </a:r>
            <a:r>
              <a:rPr lang="en-US" sz="2800" b="1" i="0" u="none" strike="noStrike" cap="none">
                <a:solidFill>
                  <a:schemeClr val="dk1"/>
                </a:solidFill>
                <a:latin typeface="Calibri"/>
                <a:ea typeface="Calibri"/>
                <a:cs typeface="Calibri"/>
                <a:sym typeface="Calibri"/>
              </a:rPr>
              <a:t> </a:t>
            </a:r>
            <a:r>
              <a:rPr lang="en-US" sz="2800" b="0" i="0" u="none" strike="noStrike" cap="none">
                <a:solidFill>
                  <a:schemeClr val="dk1"/>
                </a:solidFill>
                <a:latin typeface="Calibri"/>
                <a:ea typeface="Calibri"/>
                <a:cs typeface="Calibri"/>
                <a:sym typeface="Calibri"/>
              </a:rPr>
              <a:t>is an individual who is the subject of personal data</a:t>
            </a:r>
            <a:endParaRPr/>
          </a:p>
          <a:p>
            <a:pPr marL="0" marR="0" lvl="0" indent="0" algn="just" rtl="0">
              <a:spcBef>
                <a:spcPts val="1400"/>
              </a:spcBef>
              <a:spcAft>
                <a:spcPts val="0"/>
              </a:spcAft>
              <a:buNone/>
            </a:pPr>
            <a:r>
              <a:rPr lang="en-US" sz="2800" b="1" i="0" u="none" strike="noStrike" cap="none">
                <a:solidFill>
                  <a:srgbClr val="0070C0"/>
                </a:solidFill>
                <a:latin typeface="Calibri"/>
                <a:ea typeface="Calibri"/>
                <a:cs typeface="Calibri"/>
                <a:sym typeface="Calibri"/>
              </a:rPr>
              <a:t>Data controller:</a:t>
            </a:r>
            <a:r>
              <a:rPr lang="en-US" sz="2800" b="1" i="0" u="none" strike="noStrike" cap="none">
                <a:solidFill>
                  <a:schemeClr val="dk1"/>
                </a:solidFill>
                <a:latin typeface="Calibri"/>
                <a:ea typeface="Calibri"/>
                <a:cs typeface="Calibri"/>
                <a:sym typeface="Calibri"/>
              </a:rPr>
              <a:t> </a:t>
            </a:r>
            <a:r>
              <a:rPr lang="en-US" sz="2800" b="0" i="0" u="none" strike="noStrike" cap="none">
                <a:solidFill>
                  <a:schemeClr val="dk1"/>
                </a:solidFill>
                <a:latin typeface="Calibri"/>
                <a:ea typeface="Calibri"/>
                <a:cs typeface="Calibri"/>
                <a:sym typeface="Calibri"/>
              </a:rPr>
              <a:t> means a person who determines why or how personal data is processed. This may be a legal person or a natural person.</a:t>
            </a:r>
            <a:endParaRPr sz="4800" b="1" i="0" u="none" strike="noStrike" cap="none">
              <a:solidFill>
                <a:schemeClr val="dk1"/>
              </a:solidFill>
              <a:latin typeface="Calibri"/>
              <a:ea typeface="Calibri"/>
              <a:cs typeface="Calibri"/>
              <a:sym typeface="Calibri"/>
            </a:endParaRPr>
          </a:p>
        </p:txBody>
      </p:sp>
      <p:sp>
        <p:nvSpPr>
          <p:cNvPr id="296" name="Google Shape;296;p40"/>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97" name="Google Shape;297;p40"/>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298" name="Google Shape;298;p40"/>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299" name="Google Shape;299;p40"/>
          <p:cNvSpPr/>
          <p:nvPr/>
        </p:nvSpPr>
        <p:spPr>
          <a:xfrm>
            <a:off x="417553" y="427462"/>
            <a:ext cx="828000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i="0" u="none" strike="noStrike" cap="none">
                <a:solidFill>
                  <a:schemeClr val="dk1"/>
                </a:solidFill>
                <a:latin typeface="Calibri"/>
                <a:ea typeface="Calibri"/>
                <a:cs typeface="Calibri"/>
                <a:sym typeface="Calibri"/>
              </a:rPr>
              <a:t>Terms of the data protection Act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p:nvPr/>
        </p:nvSpPr>
        <p:spPr>
          <a:xfrm>
            <a:off x="457200" y="333254"/>
            <a:ext cx="822960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i="0" u="none" strike="noStrike" cap="none">
                <a:solidFill>
                  <a:schemeClr val="dk1"/>
                </a:solidFill>
                <a:latin typeface="Calibri"/>
                <a:ea typeface="Calibri"/>
                <a:cs typeface="Calibri"/>
                <a:sym typeface="Calibri"/>
              </a:rPr>
              <a:t>Rules of Data Processing</a:t>
            </a:r>
            <a:endParaRPr/>
          </a:p>
        </p:txBody>
      </p:sp>
      <p:sp>
        <p:nvSpPr>
          <p:cNvPr id="306" name="Google Shape;306;p41"/>
          <p:cNvSpPr txBox="1"/>
          <p:nvPr/>
        </p:nvSpPr>
        <p:spPr>
          <a:xfrm>
            <a:off x="247650" y="1376053"/>
            <a:ext cx="8077200" cy="504753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0" i="0" u="none" strike="noStrike" cap="none">
                <a:solidFill>
                  <a:schemeClr val="dk1"/>
                </a:solidFill>
                <a:latin typeface="Calibri"/>
                <a:ea typeface="Calibri"/>
                <a:cs typeface="Calibri"/>
                <a:sym typeface="Calibri"/>
              </a:rPr>
              <a:t>The rules regarding the processing of sensitive personal data are stricter than for other personal data. </a:t>
            </a:r>
            <a:endParaRPr sz="1200" b="0" i="0" u="none" strike="noStrike" cap="none">
              <a:solidFill>
                <a:schemeClr val="dk1"/>
              </a:solidFill>
              <a:latin typeface="Calibri"/>
              <a:ea typeface="Calibri"/>
              <a:cs typeface="Calibri"/>
              <a:sym typeface="Calibri"/>
            </a:endParaRPr>
          </a:p>
          <a:p>
            <a:pPr marL="0" marR="0" lvl="0" indent="0" algn="just" rtl="0">
              <a:spcBef>
                <a:spcPts val="1400"/>
              </a:spcBef>
              <a:spcAft>
                <a:spcPts val="0"/>
              </a:spcAft>
              <a:buNone/>
            </a:pPr>
            <a:r>
              <a:rPr lang="en-US" sz="2800" b="0" i="0" u="none" strike="noStrike" cap="none">
                <a:solidFill>
                  <a:schemeClr val="dk1"/>
                </a:solidFill>
                <a:latin typeface="Calibri"/>
                <a:ea typeface="Calibri"/>
                <a:cs typeface="Calibri"/>
                <a:sym typeface="Calibri"/>
              </a:rPr>
              <a:t>Processing means obtaining, recording or holding the information or data or carrying out any operations on it, including:</a:t>
            </a:r>
            <a:endParaRPr sz="1400" b="0" i="0" u="none" strike="noStrike" cap="none">
              <a:solidFill>
                <a:schemeClr val="dk1"/>
              </a:solidFill>
              <a:latin typeface="Calibri"/>
              <a:ea typeface="Calibri"/>
              <a:cs typeface="Calibri"/>
              <a:sym typeface="Calibri"/>
            </a:endParaRPr>
          </a:p>
          <a:p>
            <a:pPr marL="0" marR="0" lvl="0" indent="0" algn="just" rtl="0">
              <a:spcBef>
                <a:spcPts val="1400"/>
              </a:spcBef>
              <a:spcAft>
                <a:spcPts val="0"/>
              </a:spcAft>
              <a:buNone/>
            </a:pPr>
            <a:r>
              <a:rPr lang="en-US" sz="2800" b="0" i="0" u="none" strike="noStrike" cap="none">
                <a:solidFill>
                  <a:schemeClr val="dk1"/>
                </a:solidFill>
                <a:latin typeface="Calibri"/>
                <a:ea typeface="Calibri"/>
                <a:cs typeface="Calibri"/>
                <a:sym typeface="Calibri"/>
              </a:rPr>
              <a:t>	(a) organization, adaptation or alteration of the 	      information or data,</a:t>
            </a:r>
            <a:endParaRPr sz="1100" b="0" i="0" u="none" strike="noStrike" cap="none">
              <a:solidFill>
                <a:schemeClr val="dk1"/>
              </a:solidFill>
              <a:latin typeface="Calibri"/>
              <a:ea typeface="Calibri"/>
              <a:cs typeface="Calibri"/>
              <a:sym typeface="Calibri"/>
            </a:endParaRPr>
          </a:p>
          <a:p>
            <a:pPr marL="0" marR="0" lvl="0" indent="0" algn="l" rtl="0">
              <a:spcBef>
                <a:spcPts val="1400"/>
              </a:spcBef>
              <a:spcAft>
                <a:spcPts val="0"/>
              </a:spcAft>
              <a:buNone/>
            </a:pPr>
            <a:r>
              <a:rPr lang="en-US" sz="2800" b="0" i="0" u="none" strike="noStrike" cap="none">
                <a:solidFill>
                  <a:schemeClr val="dk1"/>
                </a:solidFill>
                <a:latin typeface="Calibri"/>
                <a:ea typeface="Calibri"/>
                <a:cs typeface="Calibri"/>
                <a:sym typeface="Calibri"/>
              </a:rPr>
              <a:t>	(b) retrieval, consultation or use of the info or </a:t>
            </a:r>
            <a:br>
              <a:rPr lang="en-US" sz="2800" b="0" i="0" u="none" strike="noStrike" cap="none">
                <a:solidFill>
                  <a:schemeClr val="dk1"/>
                </a:solidFill>
                <a:latin typeface="Calibri"/>
                <a:ea typeface="Calibri"/>
                <a:cs typeface="Calibri"/>
                <a:sym typeface="Calibri"/>
              </a:rPr>
            </a:br>
            <a:r>
              <a:rPr lang="en-US" sz="2800" b="0" i="0" u="none" strike="noStrike" cap="none">
                <a:solidFill>
                  <a:schemeClr val="dk1"/>
                </a:solidFill>
                <a:latin typeface="Calibri"/>
                <a:ea typeface="Calibri"/>
                <a:cs typeface="Calibri"/>
                <a:sym typeface="Calibri"/>
              </a:rPr>
              <a:t>	      data, </a:t>
            </a:r>
            <a:br>
              <a:rPr lang="en-US" sz="2800" b="0" i="0" u="none" strike="noStrike" cap="none">
                <a:solidFill>
                  <a:schemeClr val="dk1"/>
                </a:solidFill>
                <a:latin typeface="Calibri"/>
                <a:ea typeface="Calibri"/>
                <a:cs typeface="Calibri"/>
                <a:sym typeface="Calibri"/>
              </a:rPr>
            </a:br>
            <a:endParaRPr sz="2800" b="0" i="0" u="none" strike="noStrike" cap="none">
              <a:solidFill>
                <a:schemeClr val="dk1"/>
              </a:solidFill>
              <a:latin typeface="Calibri"/>
              <a:ea typeface="Calibri"/>
              <a:cs typeface="Calibri"/>
              <a:sym typeface="Calibri"/>
            </a:endParaRPr>
          </a:p>
        </p:txBody>
      </p:sp>
      <p:sp>
        <p:nvSpPr>
          <p:cNvPr id="307" name="Google Shape;307;p41"/>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308" name="Google Shape;308;p41"/>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309" name="Google Shape;309;p41"/>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p:nvPr/>
        </p:nvSpPr>
        <p:spPr>
          <a:xfrm>
            <a:off x="449003" y="240144"/>
            <a:ext cx="8229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u="none" strike="noStrike" cap="none">
                <a:solidFill>
                  <a:schemeClr val="dk1"/>
                </a:solidFill>
                <a:latin typeface="Calibri"/>
                <a:ea typeface="Calibri"/>
                <a:cs typeface="Calibri"/>
                <a:sym typeface="Calibri"/>
              </a:rPr>
              <a:t>Rules of Data Processing…..</a:t>
            </a:r>
            <a:endParaRPr/>
          </a:p>
        </p:txBody>
      </p:sp>
      <p:sp>
        <p:nvSpPr>
          <p:cNvPr id="316" name="Google Shape;316;p42"/>
          <p:cNvSpPr txBox="1"/>
          <p:nvPr/>
        </p:nvSpPr>
        <p:spPr>
          <a:xfrm>
            <a:off x="457200" y="1308814"/>
            <a:ext cx="8458200" cy="504753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0" i="0" u="none" strike="noStrike" cap="none">
                <a:solidFill>
                  <a:srgbClr val="BFBFBF"/>
                </a:solidFill>
                <a:latin typeface="Calibri"/>
                <a:ea typeface="Calibri"/>
                <a:cs typeface="Calibri"/>
                <a:sym typeface="Calibri"/>
              </a:rPr>
              <a:t>	</a:t>
            </a:r>
            <a:r>
              <a:rPr lang="en-US" sz="2800" b="0" i="0" u="none" strike="noStrike" cap="none">
                <a:solidFill>
                  <a:schemeClr val="dk1"/>
                </a:solidFill>
                <a:latin typeface="Calibri"/>
                <a:ea typeface="Calibri"/>
                <a:cs typeface="Calibri"/>
                <a:sym typeface="Calibri"/>
              </a:rPr>
              <a:t>(c) disclosure of the info or data by transmission,  	      	     dissemination or otherwise making available, or</a:t>
            </a:r>
            <a:endParaRPr/>
          </a:p>
          <a:p>
            <a:pPr marL="0" marR="0" lvl="0" indent="0" algn="just" rtl="0">
              <a:spcBef>
                <a:spcPts val="1400"/>
              </a:spcBef>
              <a:spcAft>
                <a:spcPts val="0"/>
              </a:spcAft>
              <a:buNone/>
            </a:pPr>
            <a:r>
              <a:rPr lang="en-US" sz="2800" b="0" i="0" u="none" strike="noStrike" cap="none">
                <a:solidFill>
                  <a:schemeClr val="dk1"/>
                </a:solidFill>
                <a:latin typeface="Calibri"/>
                <a:ea typeface="Calibri"/>
                <a:cs typeface="Calibri"/>
                <a:sym typeface="Calibri"/>
              </a:rPr>
              <a:t>	(d) alignment, combination, blocking, erasure or  	    	      destruction of the information or data.</a:t>
            </a:r>
            <a:endParaRPr/>
          </a:p>
          <a:p>
            <a:pPr marL="0" marR="0" lvl="0" indent="0" algn="just" rtl="0">
              <a:spcBef>
                <a:spcPts val="1400"/>
              </a:spcBef>
              <a:spcAft>
                <a:spcPts val="0"/>
              </a:spcAft>
              <a:buNone/>
            </a:pPr>
            <a:r>
              <a:rPr lang="en-US" sz="2800" b="0" i="0" u="none" strike="noStrike" cap="none">
                <a:solidFill>
                  <a:schemeClr val="dk1"/>
                </a:solidFill>
                <a:latin typeface="Calibri"/>
                <a:ea typeface="Calibri"/>
                <a:cs typeface="Calibri"/>
                <a:sym typeface="Calibri"/>
              </a:rPr>
              <a:t>This is an extremely comprehensive list and it is difficult to imagine anything that one might do to personal data that is not included within it.</a:t>
            </a:r>
            <a:endParaRPr/>
          </a:p>
          <a:p>
            <a:pPr marL="0" marR="0" lvl="0" indent="0" algn="just" rtl="0">
              <a:spcBef>
                <a:spcPts val="1400"/>
              </a:spcBef>
              <a:spcAft>
                <a:spcPts val="0"/>
              </a:spcAft>
              <a:buNone/>
            </a:pPr>
            <a:r>
              <a:rPr lang="en-US" sz="2800" b="0" i="0" u="none" strike="noStrike" cap="none">
                <a:solidFill>
                  <a:schemeClr val="dk1"/>
                </a:solidFill>
                <a:latin typeface="Calibri"/>
                <a:ea typeface="Calibri"/>
                <a:cs typeface="Calibri"/>
                <a:sym typeface="Calibri"/>
              </a:rPr>
              <a:t>The Act provides for the appointment of a Data Protection Commissioner and the establishment of a Data Protection Tribunal.</a:t>
            </a:r>
            <a:endParaRPr sz="2800" b="0" i="0" u="none" strike="noStrike" cap="none">
              <a:solidFill>
                <a:schemeClr val="dk1"/>
              </a:solidFill>
              <a:latin typeface="Calibri"/>
              <a:ea typeface="Calibri"/>
              <a:cs typeface="Calibri"/>
              <a:sym typeface="Calibri"/>
            </a:endParaRPr>
          </a:p>
        </p:txBody>
      </p:sp>
      <p:sp>
        <p:nvSpPr>
          <p:cNvPr id="317" name="Google Shape;317;p42"/>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318" name="Google Shape;318;p42"/>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319" name="Google Shape;319;p42"/>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p:nvPr/>
        </p:nvSpPr>
        <p:spPr>
          <a:xfrm>
            <a:off x="457200" y="425183"/>
            <a:ext cx="82296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How can the Data Protection Act help us?</a:t>
            </a:r>
            <a:endParaRPr/>
          </a:p>
        </p:txBody>
      </p:sp>
      <p:sp>
        <p:nvSpPr>
          <p:cNvPr id="326" name="Google Shape;326;p43"/>
          <p:cNvSpPr txBox="1"/>
          <p:nvPr/>
        </p:nvSpPr>
        <p:spPr>
          <a:xfrm>
            <a:off x="457200" y="1600200"/>
            <a:ext cx="8229600" cy="440120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It gives us the right to see our files</a:t>
            </a:r>
            <a:endParaRPr/>
          </a:p>
          <a:p>
            <a:pPr marL="0" marR="0" lvl="0" indent="0" algn="just" rtl="0">
              <a:spcBef>
                <a:spcPts val="1400"/>
              </a:spcBef>
              <a:spcAft>
                <a:spcPts val="0"/>
              </a:spcAft>
              <a:buNone/>
            </a:pPr>
            <a:endParaRPr sz="2800" b="0" i="0" u="none" strike="noStrike" cap="none">
              <a:solidFill>
                <a:schemeClr val="dk1"/>
              </a:solidFill>
              <a:latin typeface="Calibri"/>
              <a:ea typeface="Calibri"/>
              <a:cs typeface="Calibri"/>
              <a:sym typeface="Calibri"/>
            </a:endParaRPr>
          </a:p>
          <a:p>
            <a:pPr marL="457200" marR="0" lvl="0" indent="-457200" algn="just" rtl="0">
              <a:spcBef>
                <a:spcPts val="140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It says those who record and use personal information must be open about how the information is used.</a:t>
            </a:r>
            <a:endParaRPr/>
          </a:p>
          <a:p>
            <a:pPr marL="457200" marR="0" lvl="0" indent="-279400" algn="just" rtl="0">
              <a:spcBef>
                <a:spcPts val="140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spcBef>
                <a:spcPts val="140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It must follow the 8 principles of ‘</a:t>
            </a:r>
            <a:r>
              <a:rPr lang="en-US" sz="2800" b="0" i="1" u="none" strike="noStrike" cap="none">
                <a:solidFill>
                  <a:schemeClr val="dk1"/>
                </a:solidFill>
                <a:latin typeface="Calibri"/>
                <a:ea typeface="Calibri"/>
                <a:cs typeface="Calibri"/>
                <a:sym typeface="Calibri"/>
              </a:rPr>
              <a:t>good information handling’</a:t>
            </a:r>
            <a:endParaRPr/>
          </a:p>
        </p:txBody>
      </p:sp>
      <p:sp>
        <p:nvSpPr>
          <p:cNvPr id="327" name="Google Shape;327;p43"/>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328" name="Google Shape;328;p43"/>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329" name="Google Shape;329;p43"/>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4"/>
          <p:cNvSpPr/>
          <p:nvPr/>
        </p:nvSpPr>
        <p:spPr>
          <a:xfrm>
            <a:off x="457200" y="490742"/>
            <a:ext cx="8229600" cy="609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b="1" i="0" u="none" strike="noStrike" cap="none">
                <a:solidFill>
                  <a:schemeClr val="dk1"/>
                </a:solidFill>
                <a:latin typeface="Calibri"/>
                <a:ea typeface="Calibri"/>
                <a:cs typeface="Calibri"/>
                <a:sym typeface="Calibri"/>
              </a:rPr>
              <a:t>Main principles of the 1998 Act</a:t>
            </a:r>
            <a:endParaRPr/>
          </a:p>
        </p:txBody>
      </p:sp>
      <p:sp>
        <p:nvSpPr>
          <p:cNvPr id="336" name="Google Shape;336;p44"/>
          <p:cNvSpPr txBox="1"/>
          <p:nvPr/>
        </p:nvSpPr>
        <p:spPr>
          <a:xfrm>
            <a:off x="457200" y="1164134"/>
            <a:ext cx="86868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Personal data must be:</a:t>
            </a:r>
            <a:endParaRPr/>
          </a:p>
          <a:p>
            <a:pPr marL="457200" marR="0" lvl="0" indent="-457200" algn="l" rtl="0">
              <a:spcBef>
                <a:spcPts val="1200"/>
              </a:spcBef>
              <a:spcAft>
                <a:spcPts val="0"/>
              </a:spcAft>
              <a:buClr>
                <a:srgbClr val="FF3300"/>
              </a:buClr>
              <a:buSzPts val="2400"/>
              <a:buFont typeface="Arial"/>
              <a:buChar char="•"/>
            </a:pPr>
            <a:r>
              <a:rPr lang="en-US" sz="2400" i="1">
                <a:solidFill>
                  <a:schemeClr val="dk1"/>
                </a:solidFill>
                <a:latin typeface="Calibri"/>
                <a:ea typeface="Calibri"/>
                <a:cs typeface="Calibri"/>
                <a:sym typeface="Calibri"/>
              </a:rPr>
              <a:t>fairly and lawfully processed </a:t>
            </a:r>
            <a:endParaRPr/>
          </a:p>
          <a:p>
            <a:pPr marL="457200" marR="0" lvl="0" indent="-457200" algn="l" rtl="0">
              <a:spcBef>
                <a:spcPts val="1200"/>
              </a:spcBef>
              <a:spcAft>
                <a:spcPts val="0"/>
              </a:spcAft>
              <a:buClr>
                <a:srgbClr val="FF3300"/>
              </a:buClr>
              <a:buSzPts val="2400"/>
              <a:buFont typeface="Arial"/>
              <a:buChar char="•"/>
            </a:pPr>
            <a:r>
              <a:rPr lang="en-US" sz="2400" i="1">
                <a:solidFill>
                  <a:schemeClr val="dk1"/>
                </a:solidFill>
                <a:latin typeface="Calibri"/>
                <a:ea typeface="Calibri"/>
                <a:cs typeface="Calibri"/>
                <a:sym typeface="Calibri"/>
              </a:rPr>
              <a:t>processed for limited purposes</a:t>
            </a:r>
            <a:endParaRPr/>
          </a:p>
          <a:p>
            <a:pPr marL="457200" marR="0" lvl="0" indent="-457200" algn="l" rtl="0">
              <a:spcBef>
                <a:spcPts val="1200"/>
              </a:spcBef>
              <a:spcAft>
                <a:spcPts val="0"/>
              </a:spcAft>
              <a:buClr>
                <a:srgbClr val="FF3300"/>
              </a:buClr>
              <a:buSzPts val="2400"/>
              <a:buFont typeface="Arial"/>
              <a:buChar char="•"/>
            </a:pPr>
            <a:r>
              <a:rPr lang="en-US" sz="2400" i="1">
                <a:solidFill>
                  <a:schemeClr val="dk1"/>
                </a:solidFill>
                <a:latin typeface="Calibri"/>
                <a:ea typeface="Calibri"/>
                <a:cs typeface="Calibri"/>
                <a:sym typeface="Calibri"/>
              </a:rPr>
              <a:t>adequate, relevant and not excessive </a:t>
            </a:r>
            <a:endParaRPr/>
          </a:p>
          <a:p>
            <a:pPr marL="457200" marR="0" lvl="0" indent="-457200" algn="l" rtl="0">
              <a:spcBef>
                <a:spcPts val="1200"/>
              </a:spcBef>
              <a:spcAft>
                <a:spcPts val="0"/>
              </a:spcAft>
              <a:buClr>
                <a:srgbClr val="FF3300"/>
              </a:buClr>
              <a:buSzPts val="2400"/>
              <a:buFont typeface="Arial"/>
              <a:buChar char="•"/>
            </a:pPr>
            <a:r>
              <a:rPr lang="en-US" sz="2400" i="1">
                <a:solidFill>
                  <a:schemeClr val="dk1"/>
                </a:solidFill>
                <a:latin typeface="Calibri"/>
                <a:ea typeface="Calibri"/>
                <a:cs typeface="Calibri"/>
                <a:sym typeface="Calibri"/>
              </a:rPr>
              <a:t>accurate not kept for longer than is necessary</a:t>
            </a:r>
            <a:endParaRPr/>
          </a:p>
          <a:p>
            <a:pPr marL="457200" marR="0" lvl="0" indent="-457200" algn="l" rtl="0">
              <a:spcBef>
                <a:spcPts val="1200"/>
              </a:spcBef>
              <a:spcAft>
                <a:spcPts val="0"/>
              </a:spcAft>
              <a:buClr>
                <a:srgbClr val="FF3300"/>
              </a:buClr>
              <a:buSzPts val="2400"/>
              <a:buFont typeface="Arial"/>
              <a:buChar char="•"/>
            </a:pPr>
            <a:r>
              <a:rPr lang="en-US" sz="2400" i="1">
                <a:solidFill>
                  <a:schemeClr val="dk1"/>
                </a:solidFill>
                <a:latin typeface="Calibri"/>
                <a:ea typeface="Calibri"/>
                <a:cs typeface="Calibri"/>
                <a:sym typeface="Calibri"/>
              </a:rPr>
              <a:t>processed in line with your rights</a:t>
            </a:r>
            <a:endParaRPr/>
          </a:p>
          <a:p>
            <a:pPr marL="457200" marR="0" lvl="0" indent="-457200" algn="l" rtl="0">
              <a:spcBef>
                <a:spcPts val="1200"/>
              </a:spcBef>
              <a:spcAft>
                <a:spcPts val="0"/>
              </a:spcAft>
              <a:buClr>
                <a:srgbClr val="FF3300"/>
              </a:buClr>
              <a:buSzPts val="2400"/>
              <a:buFont typeface="Arial"/>
              <a:buChar char="•"/>
            </a:pPr>
            <a:r>
              <a:rPr lang="en-US" sz="2400" i="1">
                <a:solidFill>
                  <a:schemeClr val="dk1"/>
                </a:solidFill>
                <a:latin typeface="Calibri"/>
                <a:ea typeface="Calibri"/>
                <a:cs typeface="Calibri"/>
                <a:sym typeface="Calibri"/>
              </a:rPr>
              <a:t>held securely</a:t>
            </a:r>
            <a:endParaRPr/>
          </a:p>
          <a:p>
            <a:pPr marL="457200" marR="0" lvl="0" indent="-457200" algn="l" rtl="0">
              <a:spcBef>
                <a:spcPts val="1200"/>
              </a:spcBef>
              <a:spcAft>
                <a:spcPts val="0"/>
              </a:spcAft>
              <a:buClr>
                <a:srgbClr val="FF3300"/>
              </a:buClr>
              <a:buSzPts val="2400"/>
              <a:buFont typeface="Arial"/>
              <a:buChar char="•"/>
            </a:pPr>
            <a:r>
              <a:rPr lang="en-US" sz="2400" i="1">
                <a:solidFill>
                  <a:schemeClr val="dk1"/>
                </a:solidFill>
                <a:latin typeface="Calibri"/>
                <a:ea typeface="Calibri"/>
                <a:cs typeface="Calibri"/>
                <a:sym typeface="Calibri"/>
              </a:rPr>
              <a:t>measures shall be taken against unauthorized or unlawful processing of personal data &amp; against accidental loss or damage </a:t>
            </a:r>
            <a:endParaRPr/>
          </a:p>
          <a:p>
            <a:pPr marL="457200" marR="0" lvl="0" indent="-457200" algn="l" rtl="0">
              <a:spcBef>
                <a:spcPts val="1200"/>
              </a:spcBef>
              <a:spcAft>
                <a:spcPts val="0"/>
              </a:spcAft>
              <a:buClr>
                <a:srgbClr val="FF3300"/>
              </a:buClr>
              <a:buSzPts val="2400"/>
              <a:buFont typeface="Arial"/>
              <a:buChar char="•"/>
            </a:pPr>
            <a:r>
              <a:rPr lang="en-US" sz="2400" i="1">
                <a:solidFill>
                  <a:schemeClr val="dk1"/>
                </a:solidFill>
                <a:latin typeface="Calibri"/>
                <a:ea typeface="Calibri"/>
                <a:cs typeface="Calibri"/>
                <a:sym typeface="Calibri"/>
              </a:rPr>
              <a:t>transferred to countries with adequate data protection</a:t>
            </a:r>
            <a:endParaRPr sz="2400" i="1">
              <a:solidFill>
                <a:schemeClr val="dk1"/>
              </a:solidFill>
              <a:latin typeface="Times New Roman"/>
              <a:ea typeface="Times New Roman"/>
              <a:cs typeface="Times New Roman"/>
              <a:sym typeface="Times New Roman"/>
            </a:endParaRPr>
          </a:p>
        </p:txBody>
      </p:sp>
      <p:sp>
        <p:nvSpPr>
          <p:cNvPr id="337" name="Google Shape;337;p44"/>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338" name="Google Shape;338;p44"/>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339" name="Google Shape;339;p44"/>
          <p:cNvSpPr txBox="1">
            <a:spLocks noGrp="1"/>
          </p:cNvSpPr>
          <p:nvPr>
            <p:ph type="sldNum" idx="12"/>
          </p:nvPr>
        </p:nvSpPr>
        <p:spPr>
          <a:xfrm>
            <a:off x="4828309" y="5727213"/>
            <a:ext cx="4163753" cy="1130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4400"/>
              <a:t>16</a:t>
            </a:fld>
            <a:r>
              <a:rPr lang="en-US" sz="4400"/>
              <a:t>[E-1]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5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5"/>
          <p:cNvSpPr txBox="1"/>
          <p:nvPr/>
        </p:nvSpPr>
        <p:spPr>
          <a:xfrm>
            <a:off x="457200" y="1371600"/>
            <a:ext cx="754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1">
              <a:solidFill>
                <a:schemeClr val="dk1"/>
              </a:solidFill>
              <a:latin typeface="Times New Roman"/>
              <a:ea typeface="Times New Roman"/>
              <a:cs typeface="Times New Roman"/>
              <a:sym typeface="Times New Roman"/>
            </a:endParaRPr>
          </a:p>
        </p:txBody>
      </p:sp>
      <p:sp>
        <p:nvSpPr>
          <p:cNvPr id="346" name="Google Shape;346;p45"/>
          <p:cNvSpPr/>
          <p:nvPr/>
        </p:nvSpPr>
        <p:spPr>
          <a:xfrm>
            <a:off x="457200" y="389970"/>
            <a:ext cx="8686800" cy="6540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First data protection principle</a:t>
            </a:r>
            <a:endParaRPr/>
          </a:p>
        </p:txBody>
      </p:sp>
      <p:sp>
        <p:nvSpPr>
          <p:cNvPr id="347" name="Google Shape;347;p45"/>
          <p:cNvSpPr/>
          <p:nvPr/>
        </p:nvSpPr>
        <p:spPr>
          <a:xfrm>
            <a:off x="457200" y="1351519"/>
            <a:ext cx="8382000" cy="4836556"/>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FF0000"/>
              </a:buClr>
              <a:buSzPts val="2800"/>
              <a:buFont typeface="Noto Sans Symbols"/>
              <a:buNone/>
            </a:pPr>
            <a:r>
              <a:rPr lang="en-US" sz="2800" i="1">
                <a:solidFill>
                  <a:srgbClr val="FF0000"/>
                </a:solidFill>
                <a:latin typeface="Calibri"/>
                <a:ea typeface="Calibri"/>
                <a:cs typeface="Calibri"/>
                <a:sym typeface="Calibri"/>
              </a:rPr>
              <a:t>Personal data shall be processed fairly and lawfully and in particular shall not be processed unless:</a:t>
            </a:r>
            <a:endParaRPr sz="1200" i="1">
              <a:solidFill>
                <a:srgbClr val="FF0000"/>
              </a:solidFill>
              <a:latin typeface="Calibri"/>
              <a:ea typeface="Calibri"/>
              <a:cs typeface="Calibri"/>
              <a:sym typeface="Calibri"/>
            </a:endParaRPr>
          </a:p>
          <a:p>
            <a:pPr marL="0" marR="0" lvl="0" indent="0" algn="just" rtl="0">
              <a:spcBef>
                <a:spcPts val="0"/>
              </a:spcBef>
              <a:spcAft>
                <a:spcPts val="0"/>
              </a:spcAft>
              <a:buClr>
                <a:schemeClr val="dk1"/>
              </a:buClr>
              <a:buSzPts val="1050"/>
              <a:buFont typeface="Noto Sans Symbols"/>
              <a:buNone/>
            </a:pPr>
            <a:endParaRPr sz="1050" i="1">
              <a:solidFill>
                <a:srgbClr val="FF0000"/>
              </a:solidFill>
              <a:latin typeface="Calibri"/>
              <a:ea typeface="Calibri"/>
              <a:cs typeface="Calibri"/>
              <a:sym typeface="Calibri"/>
            </a:endParaRPr>
          </a:p>
          <a:p>
            <a:pPr marL="514350" marR="0" lvl="0" indent="-514350" algn="just" rtl="0">
              <a:spcBef>
                <a:spcPts val="0"/>
              </a:spcBef>
              <a:spcAft>
                <a:spcPts val="0"/>
              </a:spcAft>
              <a:buClr>
                <a:srgbClr val="FF0000"/>
              </a:buClr>
              <a:buSzPts val="2800"/>
              <a:buFont typeface="Noto Sans Symbols"/>
              <a:buAutoNum type="alphaLcParenBoth"/>
            </a:pPr>
            <a:r>
              <a:rPr lang="en-US" sz="2800" i="1">
                <a:solidFill>
                  <a:srgbClr val="FF0000"/>
                </a:solidFill>
                <a:latin typeface="Calibri"/>
                <a:ea typeface="Calibri"/>
                <a:cs typeface="Calibri"/>
                <a:sym typeface="Calibri"/>
              </a:rPr>
              <a:t>at least one of the conditions in Schedule 2 is met and</a:t>
            </a:r>
            <a:endParaRPr sz="1400" i="1">
              <a:solidFill>
                <a:srgbClr val="FF0000"/>
              </a:solidFill>
              <a:latin typeface="Calibri"/>
              <a:ea typeface="Calibri"/>
              <a:cs typeface="Calibri"/>
              <a:sym typeface="Calibri"/>
            </a:endParaRPr>
          </a:p>
          <a:p>
            <a:pPr marL="0" marR="0" lvl="0" indent="0" algn="just" rtl="0">
              <a:spcBef>
                <a:spcPts val="0"/>
              </a:spcBef>
              <a:spcAft>
                <a:spcPts val="0"/>
              </a:spcAft>
              <a:buNone/>
            </a:pPr>
            <a:endParaRPr sz="1200" i="1">
              <a:solidFill>
                <a:srgbClr val="FF0000"/>
              </a:solidFill>
              <a:latin typeface="Calibri"/>
              <a:ea typeface="Calibri"/>
              <a:cs typeface="Calibri"/>
              <a:sym typeface="Calibri"/>
            </a:endParaRPr>
          </a:p>
          <a:p>
            <a:pPr marL="0" marR="0" lvl="0" indent="0" algn="just" rtl="0">
              <a:spcBef>
                <a:spcPts val="0"/>
              </a:spcBef>
              <a:spcAft>
                <a:spcPts val="0"/>
              </a:spcAft>
              <a:buNone/>
            </a:pPr>
            <a:r>
              <a:rPr lang="en-US" sz="2800" i="1">
                <a:solidFill>
                  <a:srgbClr val="FF0000"/>
                </a:solidFill>
                <a:latin typeface="Calibri"/>
                <a:ea typeface="Calibri"/>
                <a:cs typeface="Calibri"/>
                <a:sym typeface="Calibri"/>
              </a:rPr>
              <a:t>(b) in case of sensitive personal data, at least one of</a:t>
            </a:r>
            <a:br>
              <a:rPr lang="en-US" sz="2800" i="1">
                <a:solidFill>
                  <a:srgbClr val="FF0000"/>
                </a:solidFill>
                <a:latin typeface="Calibri"/>
                <a:ea typeface="Calibri"/>
                <a:cs typeface="Calibri"/>
                <a:sym typeface="Calibri"/>
              </a:rPr>
            </a:br>
            <a:r>
              <a:rPr lang="en-US" sz="2800" i="1">
                <a:solidFill>
                  <a:srgbClr val="FF0000"/>
                </a:solidFill>
                <a:latin typeface="Calibri"/>
                <a:ea typeface="Calibri"/>
                <a:cs typeface="Calibri"/>
                <a:sym typeface="Calibri"/>
              </a:rPr>
              <a:t>      the conditions in Schedule 3 is also met.</a:t>
            </a:r>
            <a:endParaRPr/>
          </a:p>
          <a:p>
            <a:pPr marL="0" marR="0" lvl="0" indent="0" algn="just" rtl="0">
              <a:spcBef>
                <a:spcPts val="0"/>
              </a:spcBef>
              <a:spcAft>
                <a:spcPts val="0"/>
              </a:spcAft>
              <a:buNone/>
            </a:pPr>
            <a:endParaRPr sz="1200" i="1">
              <a:solidFill>
                <a:srgbClr val="BFBFBF"/>
              </a:solidFill>
              <a:latin typeface="Calibri"/>
              <a:ea typeface="Calibri"/>
              <a:cs typeface="Calibri"/>
              <a:sym typeface="Calibri"/>
            </a:endParaRPr>
          </a:p>
          <a:p>
            <a:pPr marL="0" marR="0" lvl="0" indent="0" algn="just" rtl="0">
              <a:spcBef>
                <a:spcPts val="0"/>
              </a:spcBef>
              <a:spcAft>
                <a:spcPts val="0"/>
              </a:spcAft>
              <a:buNone/>
            </a:pPr>
            <a:r>
              <a:rPr lang="en-US" sz="2800">
                <a:solidFill>
                  <a:schemeClr val="dk1"/>
                </a:solidFill>
                <a:latin typeface="Calibri"/>
                <a:ea typeface="Calibri"/>
                <a:cs typeface="Calibri"/>
                <a:sym typeface="Calibri"/>
              </a:rPr>
              <a:t>The most significant condition in Schedule 2 of the Act is that the data subject has given their consent. </a:t>
            </a:r>
            <a:endParaRPr/>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800">
                <a:solidFill>
                  <a:schemeClr val="dk1"/>
                </a:solidFill>
                <a:latin typeface="Calibri"/>
                <a:ea typeface="Calibri"/>
                <a:cs typeface="Calibri"/>
                <a:sym typeface="Calibri"/>
              </a:rPr>
              <a:t>If this is not the case, then the data can only be processed if the data controller is under a legal or statutory obligation for which the processing is necessary.</a:t>
            </a:r>
            <a:endParaRPr/>
          </a:p>
        </p:txBody>
      </p:sp>
      <p:sp>
        <p:nvSpPr>
          <p:cNvPr id="348" name="Google Shape;348;p45"/>
          <p:cNvSpPr/>
          <p:nvPr/>
        </p:nvSpPr>
        <p:spPr>
          <a:xfrm>
            <a:off x="4953000" y="2362200"/>
            <a:ext cx="3886200" cy="4191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p:txBody>
      </p:sp>
      <p:sp>
        <p:nvSpPr>
          <p:cNvPr id="349" name="Google Shape;349;p45"/>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350" name="Google Shape;350;p45"/>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351" name="Google Shape;351;p45"/>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6"/>
          <p:cNvSpPr txBox="1"/>
          <p:nvPr/>
        </p:nvSpPr>
        <p:spPr>
          <a:xfrm>
            <a:off x="457200" y="1371600"/>
            <a:ext cx="754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1">
              <a:solidFill>
                <a:schemeClr val="dk1"/>
              </a:solidFill>
              <a:latin typeface="Times New Roman"/>
              <a:ea typeface="Times New Roman"/>
              <a:cs typeface="Times New Roman"/>
              <a:sym typeface="Times New Roman"/>
            </a:endParaRPr>
          </a:p>
        </p:txBody>
      </p:sp>
      <p:sp>
        <p:nvSpPr>
          <p:cNvPr id="358" name="Google Shape;358;p46"/>
          <p:cNvSpPr/>
          <p:nvPr/>
        </p:nvSpPr>
        <p:spPr>
          <a:xfrm>
            <a:off x="304800" y="447187"/>
            <a:ext cx="8686800" cy="6540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Second data protection principle</a:t>
            </a:r>
            <a:endParaRPr/>
          </a:p>
        </p:txBody>
      </p:sp>
      <p:sp>
        <p:nvSpPr>
          <p:cNvPr id="359" name="Google Shape;359;p46"/>
          <p:cNvSpPr/>
          <p:nvPr/>
        </p:nvSpPr>
        <p:spPr>
          <a:xfrm>
            <a:off x="457200" y="1447799"/>
            <a:ext cx="8077200" cy="474027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FF0000"/>
              </a:buClr>
              <a:buSzPts val="2800"/>
              <a:buFont typeface="Noto Sans Symbols"/>
              <a:buNone/>
            </a:pPr>
            <a:r>
              <a:rPr lang="en-US" sz="2800" i="1">
                <a:solidFill>
                  <a:srgbClr val="FF0000"/>
                </a:solidFill>
                <a:latin typeface="Calibri"/>
                <a:ea typeface="Calibri"/>
                <a:cs typeface="Calibri"/>
                <a:sym typeface="Calibri"/>
              </a:rPr>
              <a:t>Personal data shall be obtained only for one or more specified and lawful purposes, and shall not be further processed in any manner incompatible with that purpose or those purposes.</a:t>
            </a:r>
            <a:endParaRPr/>
          </a:p>
          <a:p>
            <a:pPr marL="0" marR="0" lvl="0" indent="0" algn="just" rtl="0">
              <a:spcBef>
                <a:spcPts val="0"/>
              </a:spcBef>
              <a:spcAft>
                <a:spcPts val="0"/>
              </a:spcAft>
              <a:buClr>
                <a:schemeClr val="dk1"/>
              </a:buClr>
              <a:buSzPts val="2800"/>
              <a:buFont typeface="Noto Sans Symbols"/>
              <a:buNone/>
            </a:pPr>
            <a:endParaRPr sz="2800">
              <a:solidFill>
                <a:srgbClr val="BFBFBF"/>
              </a:solidFill>
              <a:latin typeface="Calibri"/>
              <a:ea typeface="Calibri"/>
              <a:cs typeface="Calibri"/>
              <a:sym typeface="Calibri"/>
            </a:endParaRPr>
          </a:p>
          <a:p>
            <a:pPr marL="0" marR="0" lvl="0" indent="0" algn="just" rtl="0">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Data controllers must notify the Information Commissioner of the personal data they are collecting and the purposes for which it is being collected.</a:t>
            </a:r>
            <a:endParaRPr/>
          </a:p>
        </p:txBody>
      </p:sp>
      <p:sp>
        <p:nvSpPr>
          <p:cNvPr id="360" name="Google Shape;360;p46"/>
          <p:cNvSpPr/>
          <p:nvPr/>
        </p:nvSpPr>
        <p:spPr>
          <a:xfrm>
            <a:off x="4953000" y="2362200"/>
            <a:ext cx="3886200" cy="4191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p:txBody>
      </p:sp>
      <p:sp>
        <p:nvSpPr>
          <p:cNvPr id="361" name="Google Shape;361;p46"/>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362" name="Google Shape;362;p46"/>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363" name="Google Shape;363;p46"/>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7"/>
          <p:cNvSpPr txBox="1"/>
          <p:nvPr/>
        </p:nvSpPr>
        <p:spPr>
          <a:xfrm>
            <a:off x="457200" y="1371600"/>
            <a:ext cx="754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1">
              <a:solidFill>
                <a:schemeClr val="dk1"/>
              </a:solidFill>
              <a:latin typeface="Times New Roman"/>
              <a:ea typeface="Times New Roman"/>
              <a:cs typeface="Times New Roman"/>
              <a:sym typeface="Times New Roman"/>
            </a:endParaRPr>
          </a:p>
        </p:txBody>
      </p:sp>
      <p:sp>
        <p:nvSpPr>
          <p:cNvPr id="370" name="Google Shape;370;p47"/>
          <p:cNvSpPr/>
          <p:nvPr/>
        </p:nvSpPr>
        <p:spPr>
          <a:xfrm>
            <a:off x="457200" y="406916"/>
            <a:ext cx="8686800" cy="6540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400" b="1">
                <a:solidFill>
                  <a:schemeClr val="dk1"/>
                </a:solidFill>
                <a:latin typeface="Calibri"/>
                <a:ea typeface="Calibri"/>
                <a:cs typeface="Calibri"/>
                <a:sym typeface="Calibri"/>
              </a:rPr>
              <a:t>Third data protection principle</a:t>
            </a:r>
            <a:endParaRPr/>
          </a:p>
        </p:txBody>
      </p:sp>
      <p:sp>
        <p:nvSpPr>
          <p:cNvPr id="371" name="Google Shape;371;p47"/>
          <p:cNvSpPr/>
          <p:nvPr/>
        </p:nvSpPr>
        <p:spPr>
          <a:xfrm>
            <a:off x="457200" y="1447799"/>
            <a:ext cx="8229600" cy="474027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FF0000"/>
              </a:buClr>
              <a:buSzPts val="2800"/>
              <a:buFont typeface="Noto Sans Symbols"/>
              <a:buNone/>
            </a:pPr>
            <a:r>
              <a:rPr lang="en-US" sz="2800" i="1">
                <a:solidFill>
                  <a:srgbClr val="FF0000"/>
                </a:solidFill>
                <a:latin typeface="Calibri"/>
                <a:ea typeface="Calibri"/>
                <a:cs typeface="Calibri"/>
                <a:sym typeface="Calibri"/>
              </a:rPr>
              <a:t>Personal data shall be adequate, relevant and not excessive in relation to the purpose or purposes for which they are processed.</a:t>
            </a:r>
            <a:endParaRPr sz="1400" i="1">
              <a:solidFill>
                <a:srgbClr val="FF0000"/>
              </a:solidFill>
              <a:latin typeface="Calibri"/>
              <a:ea typeface="Calibri"/>
              <a:cs typeface="Calibri"/>
              <a:sym typeface="Calibri"/>
            </a:endParaRPr>
          </a:p>
          <a:p>
            <a:pPr marL="0" marR="0" lvl="0" indent="0" algn="just" rtl="0">
              <a:spcBef>
                <a:spcPts val="0"/>
              </a:spcBef>
              <a:spcAft>
                <a:spcPts val="0"/>
              </a:spcAft>
              <a:buClr>
                <a:schemeClr val="dk1"/>
              </a:buClr>
              <a:buSzPts val="1200"/>
              <a:buFont typeface="Noto Sans Symbols"/>
              <a:buNone/>
            </a:pPr>
            <a:endParaRPr sz="1200" i="1">
              <a:solidFill>
                <a:srgbClr val="BFBFBF"/>
              </a:solidFill>
              <a:latin typeface="Calibri"/>
              <a:ea typeface="Calibri"/>
              <a:cs typeface="Calibri"/>
              <a:sym typeface="Calibri"/>
            </a:endParaRPr>
          </a:p>
          <a:p>
            <a:pPr marL="0" marR="0" lvl="0" indent="0" algn="just" rtl="0">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Many violations of this principle are due to ignorance rather than to intent to behave in a way contrary to the Act. </a:t>
            </a:r>
            <a:endParaRPr/>
          </a:p>
          <a:p>
            <a:pPr marL="0" marR="0" lvl="0" indent="0" algn="just" rtl="0">
              <a:spcBef>
                <a:spcPts val="0"/>
              </a:spcBef>
              <a:spcAft>
                <a:spcPts val="0"/>
              </a:spcAft>
              <a:buClr>
                <a:schemeClr val="dk1"/>
              </a:buClr>
              <a:buSzPts val="1200"/>
              <a:buFont typeface="Noto Sans Symbols"/>
              <a:buNone/>
            </a:pPr>
            <a:endParaRPr sz="12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Local government has a bad record of compliance with this principle, for example shops that demand to know customers’ addresses when goods are not being delivered are also likely to be in breach of this principle.</a:t>
            </a:r>
            <a:endParaRPr/>
          </a:p>
        </p:txBody>
      </p:sp>
      <p:sp>
        <p:nvSpPr>
          <p:cNvPr id="372" name="Google Shape;372;p47"/>
          <p:cNvSpPr/>
          <p:nvPr/>
        </p:nvSpPr>
        <p:spPr>
          <a:xfrm>
            <a:off x="4953000" y="2362200"/>
            <a:ext cx="3886200" cy="4191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p:txBody>
      </p:sp>
      <p:sp>
        <p:nvSpPr>
          <p:cNvPr id="373" name="Google Shape;373;p47"/>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374" name="Google Shape;374;p47"/>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375" name="Google Shape;375;p47"/>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p:nvPr/>
        </p:nvSpPr>
        <p:spPr>
          <a:xfrm>
            <a:off x="457200" y="1524000"/>
            <a:ext cx="8229600" cy="46166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After studying this chapter, you should:</a:t>
            </a:r>
            <a:endParaRPr/>
          </a:p>
          <a:p>
            <a:pPr marL="457200" marR="0" lvl="0" indent="-457200" algn="l" rtl="0">
              <a:spcBef>
                <a:spcPts val="1400"/>
              </a:spcBef>
              <a:spcAft>
                <a:spcPts val="0"/>
              </a:spcAft>
              <a:buClr>
                <a:schemeClr val="dk1"/>
              </a:buClr>
              <a:buSzPts val="2800"/>
              <a:buFont typeface="Arial"/>
              <a:buChar char="•"/>
            </a:pPr>
            <a:r>
              <a:rPr lang="en-US" sz="2800" b="0" i="1" u="none" strike="noStrike" cap="none">
                <a:solidFill>
                  <a:schemeClr val="dk1"/>
                </a:solidFill>
                <a:latin typeface="Calibri"/>
                <a:ea typeface="Calibri"/>
                <a:cs typeface="Calibri"/>
                <a:sym typeface="Calibri"/>
              </a:rPr>
              <a:t>understand the concerns that led to the passing of legislation regarding data protection, freedom of information and privacy of communications;</a:t>
            </a:r>
            <a:endParaRPr/>
          </a:p>
          <a:p>
            <a:pPr marL="457200" marR="0" lvl="0" indent="-457200" algn="l" rtl="0">
              <a:spcBef>
                <a:spcPts val="1400"/>
              </a:spcBef>
              <a:spcAft>
                <a:spcPts val="0"/>
              </a:spcAft>
              <a:buClr>
                <a:schemeClr val="dk1"/>
              </a:buClr>
              <a:buSzPts val="2800"/>
              <a:buFont typeface="Arial"/>
              <a:buChar char="•"/>
            </a:pPr>
            <a:r>
              <a:rPr lang="en-US" sz="2800" b="0" i="1" u="none" strike="noStrike" cap="none">
                <a:solidFill>
                  <a:schemeClr val="dk1"/>
                </a:solidFill>
                <a:latin typeface="Calibri"/>
                <a:ea typeface="Calibri"/>
                <a:cs typeface="Calibri"/>
                <a:sym typeface="Calibri"/>
              </a:rPr>
              <a:t>be familiar with the data protection principles enshrined in UK law;</a:t>
            </a:r>
            <a:endParaRPr/>
          </a:p>
          <a:p>
            <a:pPr marL="457200" marR="0" lvl="0" indent="-457200" algn="l" rtl="0">
              <a:spcBef>
                <a:spcPts val="1400"/>
              </a:spcBef>
              <a:spcAft>
                <a:spcPts val="0"/>
              </a:spcAft>
              <a:buClr>
                <a:schemeClr val="dk1"/>
              </a:buClr>
              <a:buSzPts val="2800"/>
              <a:buFont typeface="Arial"/>
              <a:buChar char="•"/>
            </a:pPr>
            <a:r>
              <a:rPr lang="en-US" sz="2800" b="0" i="1" u="none" strike="noStrike" cap="none">
                <a:solidFill>
                  <a:schemeClr val="dk1"/>
                </a:solidFill>
                <a:latin typeface="Calibri"/>
                <a:ea typeface="Calibri"/>
                <a:cs typeface="Calibri"/>
                <a:sym typeface="Calibri"/>
              </a:rPr>
              <a:t>understand the main obligations that legislation in these areas imposes on the information systems professional.</a:t>
            </a:r>
            <a:endParaRPr sz="2800" b="1" i="1" u="none" strike="noStrike" cap="none">
              <a:solidFill>
                <a:schemeClr val="dk1"/>
              </a:solidFill>
              <a:latin typeface="Calibri"/>
              <a:ea typeface="Calibri"/>
              <a:cs typeface="Calibri"/>
              <a:sym typeface="Calibri"/>
            </a:endParaRPr>
          </a:p>
        </p:txBody>
      </p:sp>
      <p:sp>
        <p:nvSpPr>
          <p:cNvPr id="203" name="Google Shape;203;p30"/>
          <p:cNvSpPr txBox="1"/>
          <p:nvPr/>
        </p:nvSpPr>
        <p:spPr>
          <a:xfrm>
            <a:off x="609600" y="483379"/>
            <a:ext cx="7924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Chapter Outcome</a:t>
            </a:r>
            <a:endParaRPr/>
          </a:p>
        </p:txBody>
      </p:sp>
      <p:sp>
        <p:nvSpPr>
          <p:cNvPr id="204" name="Google Shape;204;p30"/>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05" name="Google Shape;205;p30"/>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8"/>
          <p:cNvSpPr txBox="1"/>
          <p:nvPr/>
        </p:nvSpPr>
        <p:spPr>
          <a:xfrm>
            <a:off x="457200" y="1371600"/>
            <a:ext cx="754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1">
              <a:solidFill>
                <a:schemeClr val="dk1"/>
              </a:solidFill>
              <a:latin typeface="Times New Roman"/>
              <a:ea typeface="Times New Roman"/>
              <a:cs typeface="Times New Roman"/>
              <a:sym typeface="Times New Roman"/>
            </a:endParaRPr>
          </a:p>
        </p:txBody>
      </p:sp>
      <p:sp>
        <p:nvSpPr>
          <p:cNvPr id="382" name="Google Shape;382;p48"/>
          <p:cNvSpPr/>
          <p:nvPr/>
        </p:nvSpPr>
        <p:spPr>
          <a:xfrm>
            <a:off x="450273" y="447187"/>
            <a:ext cx="8686800" cy="6540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Fourth data protection principle</a:t>
            </a:r>
            <a:endParaRPr/>
          </a:p>
        </p:txBody>
      </p:sp>
      <p:sp>
        <p:nvSpPr>
          <p:cNvPr id="383" name="Google Shape;383;p48"/>
          <p:cNvSpPr/>
          <p:nvPr/>
        </p:nvSpPr>
        <p:spPr>
          <a:xfrm>
            <a:off x="457200" y="1447799"/>
            <a:ext cx="8229600" cy="474027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FF0000"/>
              </a:buClr>
              <a:buSzPts val="2800"/>
              <a:buFont typeface="Noto Sans Symbols"/>
              <a:buNone/>
            </a:pPr>
            <a:r>
              <a:rPr lang="en-US" sz="2800" i="1">
                <a:solidFill>
                  <a:srgbClr val="FF0000"/>
                </a:solidFill>
                <a:latin typeface="Calibri"/>
                <a:ea typeface="Calibri"/>
                <a:cs typeface="Calibri"/>
                <a:sym typeface="Calibri"/>
              </a:rPr>
              <a:t>Personal data shall be accurate and, where necessary, kept up to date</a:t>
            </a:r>
            <a:r>
              <a:rPr lang="en-US" sz="2800" i="1">
                <a:solidFill>
                  <a:srgbClr val="FFC000"/>
                </a:solidFill>
                <a:latin typeface="Calibri"/>
                <a:ea typeface="Calibri"/>
                <a:cs typeface="Calibri"/>
                <a:sym typeface="Calibri"/>
              </a:rPr>
              <a:t>.</a:t>
            </a:r>
            <a:endParaRPr/>
          </a:p>
          <a:p>
            <a:pPr marL="0" marR="0" lvl="0" indent="0" algn="just" rtl="0">
              <a:spcBef>
                <a:spcPts val="0"/>
              </a:spcBef>
              <a:spcAft>
                <a:spcPts val="0"/>
              </a:spcAft>
              <a:buClr>
                <a:schemeClr val="dk1"/>
              </a:buClr>
              <a:buSzPts val="1200"/>
              <a:buFont typeface="Noto Sans Symbols"/>
              <a:buNone/>
            </a:pPr>
            <a:endParaRPr sz="1200" i="1">
              <a:solidFill>
                <a:srgbClr val="BFBFBF"/>
              </a:solidFill>
              <a:latin typeface="Calibri"/>
              <a:ea typeface="Calibri"/>
              <a:cs typeface="Calibri"/>
              <a:sym typeface="Calibri"/>
            </a:endParaRPr>
          </a:p>
          <a:p>
            <a:pPr marL="0" marR="0" lvl="0" indent="0" algn="just" rtl="0">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While this principle is admirable, it can be extremely difficult to comply with. </a:t>
            </a:r>
            <a:endParaRPr/>
          </a:p>
          <a:p>
            <a:pPr marL="0" marR="0" lvl="0" indent="0" algn="just"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In the UK, doctors have great difficulty in maintaining up-to-date data about their patients’ addresses.</a:t>
            </a:r>
            <a:endParaRPr/>
          </a:p>
          <a:p>
            <a:pPr marL="0" marR="0" lvl="0" indent="0" algn="just"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 Particularly patients who are students, because students change their addresses frequently and rarely remember to tell their doctor. </a:t>
            </a:r>
            <a:endParaRPr/>
          </a:p>
        </p:txBody>
      </p:sp>
      <p:sp>
        <p:nvSpPr>
          <p:cNvPr id="384" name="Google Shape;384;p48"/>
          <p:cNvSpPr/>
          <p:nvPr/>
        </p:nvSpPr>
        <p:spPr>
          <a:xfrm>
            <a:off x="4953000" y="2362200"/>
            <a:ext cx="3886200" cy="4191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p:txBody>
      </p:sp>
      <p:sp>
        <p:nvSpPr>
          <p:cNvPr id="385" name="Google Shape;385;p48"/>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386" name="Google Shape;386;p48"/>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387" name="Google Shape;387;p48"/>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9"/>
          <p:cNvSpPr txBox="1"/>
          <p:nvPr/>
        </p:nvSpPr>
        <p:spPr>
          <a:xfrm>
            <a:off x="457200" y="1371600"/>
            <a:ext cx="754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1">
              <a:solidFill>
                <a:schemeClr val="dk1"/>
              </a:solidFill>
              <a:latin typeface="Times New Roman"/>
              <a:ea typeface="Times New Roman"/>
              <a:cs typeface="Times New Roman"/>
              <a:sym typeface="Times New Roman"/>
            </a:endParaRPr>
          </a:p>
        </p:txBody>
      </p:sp>
      <p:sp>
        <p:nvSpPr>
          <p:cNvPr id="394" name="Google Shape;394;p49"/>
          <p:cNvSpPr/>
          <p:nvPr/>
        </p:nvSpPr>
        <p:spPr>
          <a:xfrm>
            <a:off x="304800" y="587375"/>
            <a:ext cx="8686800" cy="6540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Fifth data protection principle</a:t>
            </a:r>
            <a:endParaRPr/>
          </a:p>
        </p:txBody>
      </p:sp>
      <p:sp>
        <p:nvSpPr>
          <p:cNvPr id="395" name="Google Shape;395;p49"/>
          <p:cNvSpPr/>
          <p:nvPr/>
        </p:nvSpPr>
        <p:spPr>
          <a:xfrm>
            <a:off x="457200" y="1447799"/>
            <a:ext cx="8382000" cy="474027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FF0000"/>
              </a:buClr>
              <a:buSzPts val="2800"/>
              <a:buFont typeface="Noto Sans Symbols"/>
              <a:buNone/>
            </a:pPr>
            <a:r>
              <a:rPr lang="en-US" sz="2800" i="1">
                <a:solidFill>
                  <a:srgbClr val="FF0000"/>
                </a:solidFill>
                <a:latin typeface="Calibri"/>
                <a:ea typeface="Calibri"/>
                <a:cs typeface="Calibri"/>
                <a:sym typeface="Calibri"/>
              </a:rPr>
              <a:t>Personal data processed for any purpose or purposes shall not be kept for longer than is necessary for that purpose or those purposes</a:t>
            </a:r>
            <a:r>
              <a:rPr lang="en-US" sz="2800" i="1">
                <a:solidFill>
                  <a:srgbClr val="FFC000"/>
                </a:solidFill>
                <a:latin typeface="Calibri"/>
                <a:ea typeface="Calibri"/>
                <a:cs typeface="Calibri"/>
                <a:sym typeface="Calibri"/>
              </a:rPr>
              <a:t>.</a:t>
            </a:r>
            <a:endParaRPr sz="1400" i="1">
              <a:solidFill>
                <a:srgbClr val="FFC000"/>
              </a:solidFill>
              <a:latin typeface="Calibri"/>
              <a:ea typeface="Calibri"/>
              <a:cs typeface="Calibri"/>
              <a:sym typeface="Calibri"/>
            </a:endParaRPr>
          </a:p>
          <a:p>
            <a:pPr marL="0" marR="0" lvl="0" indent="0" algn="just" rtl="0">
              <a:spcBef>
                <a:spcPts val="0"/>
              </a:spcBef>
              <a:spcAft>
                <a:spcPts val="0"/>
              </a:spcAft>
              <a:buClr>
                <a:schemeClr val="dk1"/>
              </a:buClr>
              <a:buSzPts val="1200"/>
              <a:buFont typeface="Noto Sans Symbols"/>
              <a:buNone/>
            </a:pPr>
            <a:endParaRPr sz="1200" i="1">
              <a:solidFill>
                <a:srgbClr val="BFBFBF"/>
              </a:solidFill>
              <a:latin typeface="Calibri"/>
              <a:ea typeface="Calibri"/>
              <a:cs typeface="Calibri"/>
              <a:sym typeface="Calibri"/>
            </a:endParaRPr>
          </a:p>
          <a:p>
            <a:pPr marL="0" marR="0" lvl="0" indent="0" algn="just" rtl="0">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This principle raises more difficulties than might be expected:</a:t>
            </a:r>
            <a:endParaRPr/>
          </a:p>
          <a:p>
            <a:pPr marL="457200" marR="0" lvl="0" indent="-457200" algn="just"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is necessary to establish how long each item of personal data needs to be kept. Auditors will require that financial data is kept for seven years. Action in the civil courts can be initiated up to six years after the events complained of took place so that it may be prudent to hold data for this length of time. </a:t>
            </a:r>
            <a:endParaRPr/>
          </a:p>
        </p:txBody>
      </p:sp>
      <p:sp>
        <p:nvSpPr>
          <p:cNvPr id="396" name="Google Shape;396;p49"/>
          <p:cNvSpPr/>
          <p:nvPr/>
        </p:nvSpPr>
        <p:spPr>
          <a:xfrm>
            <a:off x="4953000" y="2362200"/>
            <a:ext cx="3886200" cy="4191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p:txBody>
      </p:sp>
      <p:sp>
        <p:nvSpPr>
          <p:cNvPr id="397" name="Google Shape;397;p49"/>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398" name="Google Shape;398;p49"/>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399" name="Google Shape;399;p49"/>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0"/>
          <p:cNvSpPr txBox="1"/>
          <p:nvPr/>
        </p:nvSpPr>
        <p:spPr>
          <a:xfrm>
            <a:off x="457200" y="1371600"/>
            <a:ext cx="754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1">
              <a:solidFill>
                <a:schemeClr val="dk1"/>
              </a:solidFill>
              <a:latin typeface="Times New Roman"/>
              <a:ea typeface="Times New Roman"/>
              <a:cs typeface="Times New Roman"/>
              <a:sym typeface="Times New Roman"/>
            </a:endParaRPr>
          </a:p>
        </p:txBody>
      </p:sp>
      <p:sp>
        <p:nvSpPr>
          <p:cNvPr id="406" name="Google Shape;406;p50"/>
          <p:cNvSpPr/>
          <p:nvPr/>
        </p:nvSpPr>
        <p:spPr>
          <a:xfrm>
            <a:off x="457200" y="541667"/>
            <a:ext cx="8686800" cy="6540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Sixth data protection principle</a:t>
            </a:r>
            <a:endParaRPr/>
          </a:p>
        </p:txBody>
      </p:sp>
      <p:sp>
        <p:nvSpPr>
          <p:cNvPr id="407" name="Google Shape;407;p50"/>
          <p:cNvSpPr/>
          <p:nvPr/>
        </p:nvSpPr>
        <p:spPr>
          <a:xfrm>
            <a:off x="457200" y="1447799"/>
            <a:ext cx="8382000" cy="474027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FF0000"/>
              </a:buClr>
              <a:buSzPts val="2800"/>
              <a:buFont typeface="Noto Sans Symbols"/>
              <a:buNone/>
            </a:pPr>
            <a:r>
              <a:rPr lang="en-US" sz="2800" i="1">
                <a:solidFill>
                  <a:srgbClr val="FF0000"/>
                </a:solidFill>
                <a:latin typeface="Calibri"/>
                <a:ea typeface="Calibri"/>
                <a:cs typeface="Calibri"/>
                <a:sym typeface="Calibri"/>
              </a:rPr>
              <a:t>Personal data shall be processed in accordance with the rights of data subjects under this Act.</a:t>
            </a:r>
            <a:endParaRPr/>
          </a:p>
          <a:p>
            <a:pPr marL="0" marR="0" lvl="0" indent="0" algn="just" rtl="0">
              <a:spcBef>
                <a:spcPts val="0"/>
              </a:spcBef>
              <a:spcAft>
                <a:spcPts val="0"/>
              </a:spcAft>
              <a:buClr>
                <a:schemeClr val="dk1"/>
              </a:buClr>
              <a:buSzPts val="2800"/>
              <a:buFont typeface="Noto Sans Symbols"/>
              <a:buNone/>
            </a:pPr>
            <a:endParaRPr sz="2800" i="1">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200"/>
              <a:buFont typeface="Noto Sans Symbols"/>
              <a:buNone/>
            </a:pPr>
            <a:endParaRPr sz="1200" i="1">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The 1984 Act gave data subjects the right to know whether a data controller held data relating to them, the right to see the data, and the right to have the data erased or corrected if it is inaccurate.</a:t>
            </a:r>
            <a:endParaRPr/>
          </a:p>
          <a:p>
            <a:pPr marL="0" marR="0" lvl="0" indent="0" algn="just" rtl="0">
              <a:spcBef>
                <a:spcPts val="0"/>
              </a:spcBef>
              <a:spcAft>
                <a:spcPts val="0"/>
              </a:spcAft>
              <a:buClr>
                <a:schemeClr val="dk1"/>
              </a:buClr>
              <a:buSzPts val="2800"/>
              <a:buFont typeface="Noto Sans Symbols"/>
              <a:buNone/>
            </a:pPr>
            <a:endParaRPr sz="28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The rights of data subjects are discussed in the next subsection.</a:t>
            </a:r>
            <a:endParaRPr/>
          </a:p>
        </p:txBody>
      </p:sp>
      <p:sp>
        <p:nvSpPr>
          <p:cNvPr id="408" name="Google Shape;408;p50"/>
          <p:cNvSpPr/>
          <p:nvPr/>
        </p:nvSpPr>
        <p:spPr>
          <a:xfrm>
            <a:off x="4953000" y="2362200"/>
            <a:ext cx="3886200" cy="4191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rgbClr val="000000"/>
              </a:solidFill>
              <a:latin typeface="Times New Roman"/>
              <a:ea typeface="Times New Roman"/>
              <a:cs typeface="Times New Roman"/>
              <a:sym typeface="Times New Roman"/>
            </a:endParaRPr>
          </a:p>
        </p:txBody>
      </p:sp>
      <p:sp>
        <p:nvSpPr>
          <p:cNvPr id="409" name="Google Shape;409;p50"/>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410" name="Google Shape;410;p50"/>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411" name="Google Shape;411;p50"/>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1"/>
          <p:cNvSpPr txBox="1"/>
          <p:nvPr/>
        </p:nvSpPr>
        <p:spPr>
          <a:xfrm>
            <a:off x="457200" y="1371600"/>
            <a:ext cx="754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1">
              <a:solidFill>
                <a:schemeClr val="dk1"/>
              </a:solidFill>
              <a:latin typeface="Times New Roman"/>
              <a:ea typeface="Times New Roman"/>
              <a:cs typeface="Times New Roman"/>
              <a:sym typeface="Times New Roman"/>
            </a:endParaRPr>
          </a:p>
        </p:txBody>
      </p:sp>
      <p:sp>
        <p:nvSpPr>
          <p:cNvPr id="418" name="Google Shape;418;p51"/>
          <p:cNvSpPr/>
          <p:nvPr/>
        </p:nvSpPr>
        <p:spPr>
          <a:xfrm>
            <a:off x="457200" y="409086"/>
            <a:ext cx="8686800" cy="6540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Seventh data protection principle</a:t>
            </a:r>
            <a:endParaRPr/>
          </a:p>
        </p:txBody>
      </p:sp>
      <p:sp>
        <p:nvSpPr>
          <p:cNvPr id="419" name="Google Shape;419;p51"/>
          <p:cNvSpPr/>
          <p:nvPr/>
        </p:nvSpPr>
        <p:spPr>
          <a:xfrm>
            <a:off x="457200" y="1447799"/>
            <a:ext cx="8382000" cy="474027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FF0000"/>
              </a:buClr>
              <a:buSzPts val="2800"/>
              <a:buFont typeface="Noto Sans Symbols"/>
              <a:buNone/>
            </a:pPr>
            <a:r>
              <a:rPr lang="en-US" sz="2800" i="1">
                <a:solidFill>
                  <a:srgbClr val="FF0000"/>
                </a:solidFill>
                <a:latin typeface="Calibri"/>
                <a:ea typeface="Calibri"/>
                <a:cs typeface="Calibri"/>
                <a:sym typeface="Calibri"/>
              </a:rPr>
              <a:t>Appropriate technical and organizational measures shall be taken against unauthorized or unlawful processing of personal data and against accidental loss or destruction of, or damage to, personal data.</a:t>
            </a:r>
            <a:endParaRPr/>
          </a:p>
          <a:p>
            <a:pPr marL="0" marR="0" lvl="0" indent="0" algn="just" rtl="0">
              <a:spcBef>
                <a:spcPts val="0"/>
              </a:spcBef>
              <a:spcAft>
                <a:spcPts val="0"/>
              </a:spcAft>
              <a:buClr>
                <a:schemeClr val="dk1"/>
              </a:buClr>
              <a:buSzPts val="1200"/>
              <a:buFont typeface="Noto Sans Symbols"/>
              <a:buNone/>
            </a:pPr>
            <a:endParaRPr sz="1200" i="1">
              <a:solidFill>
                <a:srgbClr val="BFBFBF"/>
              </a:solidFill>
              <a:latin typeface="Calibri"/>
              <a:ea typeface="Calibri"/>
              <a:cs typeface="Calibri"/>
              <a:sym typeface="Calibri"/>
            </a:endParaRPr>
          </a:p>
          <a:p>
            <a:pPr marL="0" marR="0" lvl="0" indent="0" algn="just" rtl="0">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Of the eight principles this is the one that has the most substantial operational impact. </a:t>
            </a:r>
            <a:endParaRPr/>
          </a:p>
          <a:p>
            <a:pPr marL="0" marR="0" lvl="0" indent="0" algn="just"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It implies the need for access control (through passwords or other means), backup procedures, integrity checks on the data, vetting of personnel who have access to the data, and so on</a:t>
            </a:r>
            <a:r>
              <a:rPr lang="en-US" sz="2800">
                <a:solidFill>
                  <a:srgbClr val="BFBFBF"/>
                </a:solidFill>
                <a:latin typeface="Calibri"/>
                <a:ea typeface="Calibri"/>
                <a:cs typeface="Calibri"/>
                <a:sym typeface="Calibri"/>
              </a:rPr>
              <a:t>.</a:t>
            </a:r>
            <a:endParaRPr/>
          </a:p>
        </p:txBody>
      </p:sp>
      <p:sp>
        <p:nvSpPr>
          <p:cNvPr id="420" name="Google Shape;420;p51"/>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421" name="Google Shape;421;p51"/>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422" name="Google Shape;422;p51"/>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2"/>
          <p:cNvSpPr txBox="1"/>
          <p:nvPr/>
        </p:nvSpPr>
        <p:spPr>
          <a:xfrm>
            <a:off x="457200" y="1371600"/>
            <a:ext cx="754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1">
              <a:solidFill>
                <a:schemeClr val="dk1"/>
              </a:solidFill>
              <a:latin typeface="Times New Roman"/>
              <a:ea typeface="Times New Roman"/>
              <a:cs typeface="Times New Roman"/>
              <a:sym typeface="Times New Roman"/>
            </a:endParaRPr>
          </a:p>
        </p:txBody>
      </p:sp>
      <p:sp>
        <p:nvSpPr>
          <p:cNvPr id="429" name="Google Shape;429;p52"/>
          <p:cNvSpPr/>
          <p:nvPr/>
        </p:nvSpPr>
        <p:spPr>
          <a:xfrm>
            <a:off x="429491" y="427126"/>
            <a:ext cx="8686800" cy="6540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Eighth data protection principle</a:t>
            </a:r>
            <a:endParaRPr/>
          </a:p>
        </p:txBody>
      </p:sp>
      <p:sp>
        <p:nvSpPr>
          <p:cNvPr id="430" name="Google Shape;430;p52"/>
          <p:cNvSpPr/>
          <p:nvPr/>
        </p:nvSpPr>
        <p:spPr>
          <a:xfrm>
            <a:off x="457200" y="1447799"/>
            <a:ext cx="8229600" cy="474027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FF0000"/>
              </a:buClr>
              <a:buSzPts val="2800"/>
              <a:buFont typeface="Noto Sans Symbols"/>
              <a:buNone/>
            </a:pPr>
            <a:r>
              <a:rPr lang="en-US" sz="2800" i="1">
                <a:solidFill>
                  <a:srgbClr val="FF0000"/>
                </a:solidFill>
                <a:latin typeface="Calibri"/>
                <a:ea typeface="Calibri"/>
                <a:cs typeface="Calibri"/>
                <a:sym typeface="Calibri"/>
              </a:rPr>
              <a:t>Personal data shall not be transferred to a country or territory outside the European Economic area unless that country or territory ensures an adequate level of protection for the rights and freedoms of data subjects in relation to the processing of personal data.</a:t>
            </a:r>
            <a:endParaRPr sz="1400" i="1">
              <a:solidFill>
                <a:srgbClr val="FF0000"/>
              </a:solidFill>
              <a:latin typeface="Calibri"/>
              <a:ea typeface="Calibri"/>
              <a:cs typeface="Calibri"/>
              <a:sym typeface="Calibri"/>
            </a:endParaRPr>
          </a:p>
          <a:p>
            <a:pPr marL="0" marR="0" lvl="0" indent="0" algn="just" rtl="0">
              <a:spcBef>
                <a:spcPts val="0"/>
              </a:spcBef>
              <a:spcAft>
                <a:spcPts val="0"/>
              </a:spcAft>
              <a:buClr>
                <a:schemeClr val="dk1"/>
              </a:buClr>
              <a:buSzPts val="1200"/>
              <a:buFont typeface="Noto Sans Symbols"/>
              <a:buNone/>
            </a:pPr>
            <a:endParaRPr sz="1200" i="1">
              <a:solidFill>
                <a:srgbClr val="BFBFBF"/>
              </a:solidFill>
              <a:latin typeface="Calibri"/>
              <a:ea typeface="Calibri"/>
              <a:cs typeface="Calibri"/>
              <a:sym typeface="Calibri"/>
            </a:endParaRPr>
          </a:p>
          <a:p>
            <a:pPr marL="0" marR="0" lvl="0" indent="0" algn="just" rtl="0">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This principle can be viewed in two ways. It can be seen as protecting data subjects from having their personal data transferred to countries where there are no limitations on how it might be used. </a:t>
            </a:r>
            <a:endParaRPr/>
          </a:p>
        </p:txBody>
      </p:sp>
      <p:sp>
        <p:nvSpPr>
          <p:cNvPr id="431" name="Google Shape;431;p52"/>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432" name="Google Shape;432;p52"/>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433" name="Google Shape;433;p52"/>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3"/>
          <p:cNvSpPr txBox="1"/>
          <p:nvPr/>
        </p:nvSpPr>
        <p:spPr>
          <a:xfrm>
            <a:off x="457200" y="1371600"/>
            <a:ext cx="754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1">
              <a:solidFill>
                <a:schemeClr val="dk1"/>
              </a:solidFill>
              <a:latin typeface="Times New Roman"/>
              <a:ea typeface="Times New Roman"/>
              <a:cs typeface="Times New Roman"/>
              <a:sym typeface="Times New Roman"/>
            </a:endParaRPr>
          </a:p>
        </p:txBody>
      </p:sp>
      <p:sp>
        <p:nvSpPr>
          <p:cNvPr id="440" name="Google Shape;440;p53"/>
          <p:cNvSpPr/>
          <p:nvPr/>
        </p:nvSpPr>
        <p:spPr>
          <a:xfrm>
            <a:off x="228600" y="427126"/>
            <a:ext cx="8686800" cy="6540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Eighth data protection principle…..</a:t>
            </a:r>
            <a:endParaRPr/>
          </a:p>
        </p:txBody>
      </p:sp>
      <p:sp>
        <p:nvSpPr>
          <p:cNvPr id="441" name="Google Shape;441;p53"/>
          <p:cNvSpPr/>
          <p:nvPr/>
        </p:nvSpPr>
        <p:spPr>
          <a:xfrm>
            <a:off x="457200" y="1447799"/>
            <a:ext cx="8229600" cy="474027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It can also be seen as specifically allowing businesses to transmit personal data across national borders provided there is adequate legislation in the destination country. </a:t>
            </a:r>
            <a:endParaRPr/>
          </a:p>
          <a:p>
            <a:pPr marL="0" marR="0" lvl="0" indent="0" algn="just" rtl="0">
              <a:spcBef>
                <a:spcPts val="0"/>
              </a:spcBef>
              <a:spcAft>
                <a:spcPts val="0"/>
              </a:spcAft>
              <a:buClr>
                <a:schemeClr val="dk1"/>
              </a:buClr>
              <a:buSzPts val="2800"/>
              <a:buFont typeface="Noto Sans Symbols"/>
              <a:buNone/>
            </a:pPr>
            <a:endParaRPr sz="28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2800"/>
              <a:buFont typeface="Noto Sans Symbols"/>
              <a:buNone/>
            </a:pPr>
            <a:r>
              <a:rPr lang="en-US" sz="2800">
                <a:solidFill>
                  <a:schemeClr val="dk1"/>
                </a:solidFill>
                <a:latin typeface="Calibri"/>
                <a:ea typeface="Calibri"/>
                <a:cs typeface="Calibri"/>
                <a:sym typeface="Calibri"/>
              </a:rPr>
              <a:t>In practice, of course, if a website is physically located in a country that does not have adequate data protection legislation, a visitor to that website from a country that does have such legislation has no protection.</a:t>
            </a:r>
            <a:endParaRPr/>
          </a:p>
        </p:txBody>
      </p:sp>
      <p:sp>
        <p:nvSpPr>
          <p:cNvPr id="442" name="Google Shape;442;p53"/>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443" name="Google Shape;443;p53"/>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444" name="Google Shape;444;p53"/>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4"/>
          <p:cNvSpPr txBox="1"/>
          <p:nvPr/>
        </p:nvSpPr>
        <p:spPr>
          <a:xfrm>
            <a:off x="457200" y="1371600"/>
            <a:ext cx="7543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i="1">
              <a:solidFill>
                <a:schemeClr val="dk1"/>
              </a:solidFill>
              <a:latin typeface="Times New Roman"/>
              <a:ea typeface="Times New Roman"/>
              <a:cs typeface="Times New Roman"/>
              <a:sym typeface="Times New Roman"/>
            </a:endParaRPr>
          </a:p>
        </p:txBody>
      </p:sp>
      <p:sp>
        <p:nvSpPr>
          <p:cNvPr id="451" name="Google Shape;451;p54"/>
          <p:cNvSpPr/>
          <p:nvPr/>
        </p:nvSpPr>
        <p:spPr>
          <a:xfrm>
            <a:off x="381000" y="388264"/>
            <a:ext cx="8686800" cy="6540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Rights of Data Subjects</a:t>
            </a:r>
            <a:endParaRPr/>
          </a:p>
        </p:txBody>
      </p:sp>
      <p:sp>
        <p:nvSpPr>
          <p:cNvPr id="452" name="Google Shape;452;p54"/>
          <p:cNvSpPr/>
          <p:nvPr/>
        </p:nvSpPr>
        <p:spPr>
          <a:xfrm>
            <a:off x="381000" y="1042314"/>
            <a:ext cx="8610600" cy="513715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2600"/>
              <a:buFont typeface="Noto Sans Symbols"/>
              <a:buNone/>
            </a:pPr>
            <a:r>
              <a:rPr lang="en-US" sz="2600">
                <a:solidFill>
                  <a:schemeClr val="dk1"/>
                </a:solidFill>
                <a:latin typeface="Calibri"/>
                <a:ea typeface="Calibri"/>
                <a:cs typeface="Calibri"/>
                <a:sym typeface="Calibri"/>
              </a:rPr>
              <a:t>The 1984 Act gave data subjects the right to know whether a data controller held data relating to them, the right to see the data, and the right to have the data erased or corrected if it is inaccurate.</a:t>
            </a:r>
            <a:endParaRPr/>
          </a:p>
          <a:p>
            <a:pPr marL="0" marR="0" lvl="0" indent="0" algn="l" rtl="0">
              <a:spcBef>
                <a:spcPts val="0"/>
              </a:spcBef>
              <a:spcAft>
                <a:spcPts val="0"/>
              </a:spcAft>
              <a:buClr>
                <a:schemeClr val="dk1"/>
              </a:buClr>
              <a:buSzPts val="300"/>
              <a:buFont typeface="Noto Sans Symbols"/>
              <a:buNone/>
            </a:pPr>
            <a:endParaRPr sz="3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600"/>
              <a:buFont typeface="Noto Sans Symbols"/>
              <a:buNone/>
            </a:pPr>
            <a:r>
              <a:rPr lang="en-US" sz="2600">
                <a:solidFill>
                  <a:schemeClr val="dk1"/>
                </a:solidFill>
                <a:latin typeface="Calibri"/>
                <a:ea typeface="Calibri"/>
                <a:cs typeface="Calibri"/>
                <a:sym typeface="Calibri"/>
              </a:rPr>
              <a:t>The 1998 Act extends this right of access so that data subjects have the right to receive:</a:t>
            </a:r>
            <a:endParaRPr/>
          </a:p>
          <a:p>
            <a:pPr marL="285750" marR="0" lvl="0" indent="-285750" algn="l" rtl="0">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description of the personal data being held;</a:t>
            </a:r>
            <a:endParaRPr/>
          </a:p>
          <a:p>
            <a:pPr marL="285750" marR="0" lvl="0" indent="-285750" algn="l" rtl="0">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an explanation of the purpose for which it is being held and processed;</a:t>
            </a:r>
            <a:endParaRPr/>
          </a:p>
          <a:p>
            <a:pPr marL="285750" marR="0" lvl="0" indent="-285750" algn="l" rtl="0">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description of the people or organizations to which it may be disclosed;</a:t>
            </a:r>
            <a:endParaRPr/>
          </a:p>
          <a:p>
            <a:pPr marL="285750" marR="0" lvl="0" indent="-285750" algn="l" rtl="0">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an intelligible statement of the specific data held about them;</a:t>
            </a:r>
            <a:endParaRPr/>
          </a:p>
          <a:p>
            <a:pPr marL="285750" marR="0" lvl="0" indent="-285750" algn="l" rtl="0">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description of the source of the data.</a:t>
            </a:r>
            <a:endParaRPr/>
          </a:p>
        </p:txBody>
      </p:sp>
      <p:sp>
        <p:nvSpPr>
          <p:cNvPr id="453" name="Google Shape;453;p54"/>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454" name="Google Shape;454;p54"/>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455" name="Google Shape;455;p54"/>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5"/>
          <p:cNvSpPr txBox="1">
            <a:spLocks noGrp="1"/>
          </p:cNvSpPr>
          <p:nvPr>
            <p:ph type="body" idx="1"/>
          </p:nvPr>
        </p:nvSpPr>
        <p:spPr>
          <a:xfrm>
            <a:off x="448965" y="1524001"/>
            <a:ext cx="8229600" cy="465369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262626"/>
              </a:buClr>
              <a:buSzPts val="2400"/>
              <a:buNone/>
            </a:pPr>
            <a:r>
              <a:rPr lang="en-US"/>
              <a:t>The following Data Protection acts Exists in Pakistan:</a:t>
            </a:r>
            <a:br>
              <a:rPr lang="en-US"/>
            </a:br>
            <a:endParaRPr/>
          </a:p>
          <a:p>
            <a:pPr marL="91440" lvl="0" indent="-152400" algn="l" rtl="0">
              <a:lnSpc>
                <a:spcPct val="85000"/>
              </a:lnSpc>
              <a:spcBef>
                <a:spcPts val="1300"/>
              </a:spcBef>
              <a:spcAft>
                <a:spcPts val="0"/>
              </a:spcAft>
              <a:buClr>
                <a:srgbClr val="262626"/>
              </a:buClr>
              <a:buSzPts val="2400"/>
              <a:buChar char=" "/>
            </a:pPr>
            <a:r>
              <a:rPr lang="en-US"/>
              <a:t>The electronic data protection and safety act 2005</a:t>
            </a:r>
            <a:br>
              <a:rPr lang="en-US"/>
            </a:br>
            <a:endParaRPr/>
          </a:p>
          <a:p>
            <a:pPr marL="91440" lvl="0" indent="-152400" algn="l" rtl="0">
              <a:lnSpc>
                <a:spcPct val="85000"/>
              </a:lnSpc>
              <a:spcBef>
                <a:spcPts val="1300"/>
              </a:spcBef>
              <a:spcAft>
                <a:spcPts val="0"/>
              </a:spcAft>
              <a:buClr>
                <a:srgbClr val="262626"/>
              </a:buClr>
              <a:buSzPts val="2400"/>
              <a:buChar char=" "/>
            </a:pPr>
            <a:r>
              <a:rPr lang="en-US"/>
              <a:t>Prevention of Electronic Crimes Ordinance, 2007, 2008, 2009, 2012.</a:t>
            </a:r>
            <a:br>
              <a:rPr lang="en-US"/>
            </a:br>
            <a:endParaRPr/>
          </a:p>
          <a:p>
            <a:pPr marL="91440" lvl="0" indent="-152400" algn="l" rtl="0">
              <a:lnSpc>
                <a:spcPct val="85000"/>
              </a:lnSpc>
              <a:spcBef>
                <a:spcPts val="1300"/>
              </a:spcBef>
              <a:spcAft>
                <a:spcPts val="0"/>
              </a:spcAft>
              <a:buClr>
                <a:srgbClr val="262626"/>
              </a:buClr>
              <a:buSzPts val="2400"/>
              <a:buChar char=" "/>
            </a:pPr>
            <a:r>
              <a:rPr lang="en-US"/>
              <a:t>Prevention of Electronic Crimes Act, 2014</a:t>
            </a:r>
            <a:endParaRPr/>
          </a:p>
          <a:p>
            <a:pPr marL="91440" lvl="0" indent="0" algn="l" rtl="0">
              <a:lnSpc>
                <a:spcPct val="85000"/>
              </a:lnSpc>
              <a:spcBef>
                <a:spcPts val="1300"/>
              </a:spcBef>
              <a:spcAft>
                <a:spcPts val="0"/>
              </a:spcAft>
              <a:buClr>
                <a:srgbClr val="262626"/>
              </a:buClr>
              <a:buSzPts val="2400"/>
              <a:buNone/>
            </a:pPr>
            <a:endParaRPr/>
          </a:p>
        </p:txBody>
      </p:sp>
      <p:sp>
        <p:nvSpPr>
          <p:cNvPr id="461" name="Google Shape;461;p55"/>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462" name="Google Shape;462;p55"/>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463" name="Google Shape;463;p55"/>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
        <p:nvSpPr>
          <p:cNvPr id="464" name="Google Shape;464;p55"/>
          <p:cNvSpPr/>
          <p:nvPr/>
        </p:nvSpPr>
        <p:spPr>
          <a:xfrm>
            <a:off x="419628" y="437127"/>
            <a:ext cx="8258937"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Data protection Act in Pakistan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6"/>
          <p:cNvSpPr txBox="1">
            <a:spLocks noGrp="1"/>
          </p:cNvSpPr>
          <p:nvPr>
            <p:ph type="body" idx="1"/>
          </p:nvPr>
        </p:nvSpPr>
        <p:spPr>
          <a:xfrm>
            <a:off x="457200" y="1371600"/>
            <a:ext cx="8229600" cy="480060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262626"/>
              </a:buClr>
              <a:buSzPts val="2400"/>
              <a:buNone/>
            </a:pPr>
            <a:r>
              <a:rPr lang="en-US"/>
              <a:t>Due to the increasing threat of security, a number of acts and regulations have been implemented in most countries.</a:t>
            </a:r>
            <a:br>
              <a:rPr lang="en-US"/>
            </a:br>
            <a:endParaRPr sz="2200"/>
          </a:p>
          <a:p>
            <a:pPr marL="0" lvl="0" indent="0" algn="just" rtl="0">
              <a:lnSpc>
                <a:spcPct val="85000"/>
              </a:lnSpc>
              <a:spcBef>
                <a:spcPts val="1300"/>
              </a:spcBef>
              <a:spcAft>
                <a:spcPts val="0"/>
              </a:spcAft>
              <a:buClr>
                <a:srgbClr val="262626"/>
              </a:buClr>
              <a:buSzPts val="2400"/>
              <a:buNone/>
            </a:pPr>
            <a:r>
              <a:rPr lang="en-US"/>
              <a:t>These Acts allow government security services and law enforcement authorities to intercept, monitor and investigate electronic data only in certain specified situations such as when preventing and detecting crime. </a:t>
            </a:r>
            <a:endParaRPr/>
          </a:p>
          <a:p>
            <a:pPr marL="0" lvl="0" indent="0" algn="just" rtl="0">
              <a:lnSpc>
                <a:spcPct val="85000"/>
              </a:lnSpc>
              <a:spcBef>
                <a:spcPts val="1300"/>
              </a:spcBef>
              <a:spcAft>
                <a:spcPts val="0"/>
              </a:spcAft>
              <a:buClr>
                <a:srgbClr val="262626"/>
              </a:buClr>
              <a:buSzPts val="1400"/>
              <a:buNone/>
            </a:pPr>
            <a:endParaRPr sz="1400"/>
          </a:p>
          <a:p>
            <a:pPr marL="0" lvl="0" indent="0" algn="just" rtl="0">
              <a:lnSpc>
                <a:spcPct val="85000"/>
              </a:lnSpc>
              <a:spcBef>
                <a:spcPts val="1300"/>
              </a:spcBef>
              <a:spcAft>
                <a:spcPts val="0"/>
              </a:spcAft>
              <a:buClr>
                <a:srgbClr val="262626"/>
              </a:buClr>
              <a:buSzPts val="2400"/>
              <a:buNone/>
            </a:pPr>
            <a:r>
              <a:rPr lang="en-US"/>
              <a:t>Powers include being able to demand the disclosure of data encryption keys.</a:t>
            </a:r>
            <a:endParaRPr/>
          </a:p>
        </p:txBody>
      </p:sp>
      <p:sp>
        <p:nvSpPr>
          <p:cNvPr id="470" name="Google Shape;470;p56"/>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471" name="Google Shape;471;p56"/>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472" name="Google Shape;472;p56"/>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
        <p:nvSpPr>
          <p:cNvPr id="473" name="Google Shape;473;p56"/>
          <p:cNvSpPr/>
          <p:nvPr/>
        </p:nvSpPr>
        <p:spPr>
          <a:xfrm>
            <a:off x="414008" y="485022"/>
            <a:ext cx="8258937"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Data protection Act in Pakistan….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7"/>
          <p:cNvSpPr txBox="1">
            <a:spLocks noGrp="1"/>
          </p:cNvSpPr>
          <p:nvPr>
            <p:ph type="body" idx="1"/>
          </p:nvPr>
        </p:nvSpPr>
        <p:spPr>
          <a:xfrm>
            <a:off x="457200" y="1371600"/>
            <a:ext cx="8229600" cy="5105400"/>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262626"/>
              </a:buClr>
              <a:buSzPts val="2400"/>
              <a:buNone/>
            </a:pPr>
            <a:r>
              <a:rPr lang="en-US"/>
              <a:t>Organizations that provide computer and telephone services (this includes not only ISPs &amp; other telecom service providers but also most employers) can monitor and record communications without the consent of the users of the service, provided this is done for one of the following purposes:</a:t>
            </a:r>
            <a:endParaRPr/>
          </a:p>
          <a:p>
            <a:pPr marL="91440" lvl="0" indent="-152400" algn="just" rtl="0">
              <a:lnSpc>
                <a:spcPct val="85000"/>
              </a:lnSpc>
              <a:spcBef>
                <a:spcPts val="1300"/>
              </a:spcBef>
              <a:spcAft>
                <a:spcPts val="0"/>
              </a:spcAft>
              <a:buClr>
                <a:srgbClr val="262626"/>
              </a:buClr>
              <a:buSzPts val="2400"/>
              <a:buChar char=" "/>
            </a:pPr>
            <a:r>
              <a:rPr lang="en-US"/>
              <a:t>To establish facts, for example, on what date a specific order was placed;</a:t>
            </a:r>
            <a:endParaRPr/>
          </a:p>
          <a:p>
            <a:pPr marL="91440" lvl="0" indent="-152400" algn="just" rtl="0">
              <a:lnSpc>
                <a:spcPct val="85000"/>
              </a:lnSpc>
              <a:spcBef>
                <a:spcPts val="1300"/>
              </a:spcBef>
              <a:spcAft>
                <a:spcPts val="0"/>
              </a:spcAft>
              <a:buClr>
                <a:srgbClr val="262626"/>
              </a:buClr>
              <a:buSzPts val="2400"/>
              <a:buChar char=" "/>
            </a:pPr>
            <a:r>
              <a:rPr lang="en-US"/>
              <a:t>To ensure that the organization’s regulations and procedures are being complied with;</a:t>
            </a:r>
            <a:endParaRPr/>
          </a:p>
          <a:p>
            <a:pPr marL="91440" lvl="0" indent="-152400" algn="just" rtl="0">
              <a:lnSpc>
                <a:spcPct val="85000"/>
              </a:lnSpc>
              <a:spcBef>
                <a:spcPts val="1300"/>
              </a:spcBef>
              <a:spcAft>
                <a:spcPts val="0"/>
              </a:spcAft>
              <a:buClr>
                <a:srgbClr val="262626"/>
              </a:buClr>
              <a:buSzPts val="2400"/>
              <a:buChar char=" "/>
            </a:pPr>
            <a:r>
              <a:rPr lang="en-US"/>
              <a:t>To ascertain or demonstrate standards which are or ought be to be achieved;</a:t>
            </a:r>
            <a:endParaRPr/>
          </a:p>
          <a:p>
            <a:pPr marL="91440" lvl="0" indent="0" algn="l" rtl="0">
              <a:lnSpc>
                <a:spcPct val="85000"/>
              </a:lnSpc>
              <a:spcBef>
                <a:spcPts val="1300"/>
              </a:spcBef>
              <a:spcAft>
                <a:spcPts val="0"/>
              </a:spcAft>
              <a:buClr>
                <a:srgbClr val="262626"/>
              </a:buClr>
              <a:buSzPts val="2400"/>
              <a:buNone/>
            </a:pPr>
            <a:endParaRPr/>
          </a:p>
        </p:txBody>
      </p:sp>
      <p:sp>
        <p:nvSpPr>
          <p:cNvPr id="479" name="Google Shape;479;p57"/>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480" name="Google Shape;480;p57"/>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481" name="Google Shape;481;p57"/>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
        <p:nvSpPr>
          <p:cNvPr id="482" name="Google Shape;482;p57"/>
          <p:cNvSpPr/>
          <p:nvPr/>
        </p:nvSpPr>
        <p:spPr>
          <a:xfrm>
            <a:off x="427863" y="363255"/>
            <a:ext cx="8258937"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chemeClr val="dk1"/>
                </a:solidFill>
                <a:latin typeface="Calibri"/>
                <a:ea typeface="Calibri"/>
                <a:cs typeface="Calibri"/>
                <a:sym typeface="Calibri"/>
              </a:rPr>
              <a:t>Data protection Act in Pakistan….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p:nvPr/>
        </p:nvSpPr>
        <p:spPr>
          <a:xfrm>
            <a:off x="457200" y="1524000"/>
            <a:ext cx="8153400" cy="46166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In recent years there has been a </a:t>
            </a:r>
            <a:br>
              <a:rPr lang="en-US" sz="2800" b="0" i="0" u="none" strike="noStrike" cap="none">
                <a:solidFill>
                  <a:schemeClr val="dk1"/>
                </a:solidFill>
                <a:latin typeface="Calibri"/>
                <a:ea typeface="Calibri"/>
                <a:cs typeface="Calibri"/>
                <a:sym typeface="Calibri"/>
              </a:rPr>
            </a:br>
            <a:r>
              <a:rPr lang="en-US" sz="2800" b="0" i="0" u="none" strike="noStrike" cap="none">
                <a:solidFill>
                  <a:schemeClr val="dk1"/>
                </a:solidFill>
                <a:latin typeface="Calibri"/>
                <a:ea typeface="Calibri"/>
                <a:cs typeface="Calibri"/>
                <a:sym typeface="Calibri"/>
              </a:rPr>
              <a:t>growing fear about the large </a:t>
            </a:r>
            <a:br>
              <a:rPr lang="en-US" sz="2800" b="0" i="0" u="none" strike="noStrike" cap="none">
                <a:solidFill>
                  <a:schemeClr val="dk1"/>
                </a:solidFill>
                <a:latin typeface="Calibri"/>
                <a:ea typeface="Calibri"/>
                <a:cs typeface="Calibri"/>
                <a:sym typeface="Calibri"/>
              </a:rPr>
            </a:br>
            <a:r>
              <a:rPr lang="en-US" sz="2800" b="0" i="0" u="none" strike="noStrike" cap="none">
                <a:solidFill>
                  <a:schemeClr val="dk1"/>
                </a:solidFill>
                <a:latin typeface="Calibri"/>
                <a:ea typeface="Calibri"/>
                <a:cs typeface="Calibri"/>
                <a:sym typeface="Calibri"/>
              </a:rPr>
              <a:t>amount of information </a:t>
            </a:r>
            <a:br>
              <a:rPr lang="en-US" sz="2800" b="0" i="0" u="none" strike="noStrike" cap="none">
                <a:solidFill>
                  <a:schemeClr val="dk1"/>
                </a:solidFill>
                <a:latin typeface="Calibri"/>
                <a:ea typeface="Calibri"/>
                <a:cs typeface="Calibri"/>
                <a:sym typeface="Calibri"/>
              </a:rPr>
            </a:br>
            <a:r>
              <a:rPr lang="en-US" sz="2800" b="0" i="0" u="none" strike="noStrike" cap="none">
                <a:solidFill>
                  <a:schemeClr val="dk1"/>
                </a:solidFill>
                <a:latin typeface="Calibri"/>
                <a:ea typeface="Calibri"/>
                <a:cs typeface="Calibri"/>
                <a:sym typeface="Calibri"/>
              </a:rPr>
              <a:t>about individuals held on </a:t>
            </a:r>
            <a:br>
              <a:rPr lang="en-US" sz="2800" b="0" i="0" u="none" strike="noStrike" cap="none">
                <a:solidFill>
                  <a:schemeClr val="dk1"/>
                </a:solidFill>
                <a:latin typeface="Calibri"/>
                <a:ea typeface="Calibri"/>
                <a:cs typeface="Calibri"/>
                <a:sym typeface="Calibri"/>
              </a:rPr>
            </a:br>
            <a:r>
              <a:rPr lang="en-US" sz="2800" b="0" i="0" u="none" strike="noStrike" cap="none">
                <a:solidFill>
                  <a:schemeClr val="dk1"/>
                </a:solidFill>
                <a:latin typeface="Calibri"/>
                <a:ea typeface="Calibri"/>
                <a:cs typeface="Calibri"/>
                <a:sym typeface="Calibri"/>
              </a:rPr>
              <a:t>computer files.</a:t>
            </a:r>
            <a:endParaRPr sz="2800" b="0" i="0" u="none" strike="noStrike" cap="none">
              <a:solidFill>
                <a:schemeClr val="dk1"/>
              </a:solidFill>
              <a:latin typeface="Calibri"/>
              <a:ea typeface="Calibri"/>
              <a:cs typeface="Calibri"/>
              <a:sym typeface="Calibri"/>
            </a:endParaRPr>
          </a:p>
          <a:p>
            <a:pPr marL="0" marR="0" lvl="0" indent="0" algn="just" rtl="0">
              <a:spcBef>
                <a:spcPts val="1400"/>
              </a:spcBef>
              <a:spcAft>
                <a:spcPts val="0"/>
              </a:spcAft>
              <a:buNone/>
            </a:pPr>
            <a:r>
              <a:rPr lang="en-US" sz="2800" b="0" i="0" u="none" strike="noStrike" cap="none">
                <a:solidFill>
                  <a:schemeClr val="dk1"/>
                </a:solidFill>
                <a:latin typeface="Calibri"/>
                <a:ea typeface="Calibri"/>
                <a:cs typeface="Calibri"/>
                <a:sym typeface="Calibri"/>
              </a:rPr>
              <a:t>In particular it was felt that an individual could easily be harmed by the existence of computerised data about him/her which maybe inaccurate or misleading and which could be transferred to an unauthorised third party at high speed and very little cost. </a:t>
            </a:r>
            <a:endParaRPr sz="2800" b="1" i="1" u="none" strike="noStrike" cap="none">
              <a:solidFill>
                <a:schemeClr val="dk1"/>
              </a:solidFill>
              <a:latin typeface="Calibri"/>
              <a:ea typeface="Calibri"/>
              <a:cs typeface="Calibri"/>
              <a:sym typeface="Calibri"/>
            </a:endParaRPr>
          </a:p>
        </p:txBody>
      </p:sp>
      <p:pic>
        <p:nvPicPr>
          <p:cNvPr id="212" name="Google Shape;212;p31" descr="C:\Program Files\Microsoft Office\Clipart\standard\stddir1\bd05587_.wmf"/>
          <p:cNvPicPr preferRelativeResize="0"/>
          <p:nvPr/>
        </p:nvPicPr>
        <p:blipFill rotWithShape="1">
          <a:blip r:embed="rId3">
            <a:alphaModFix/>
          </a:blip>
          <a:srcRect/>
          <a:stretch/>
        </p:blipFill>
        <p:spPr>
          <a:xfrm>
            <a:off x="5257800" y="1403855"/>
            <a:ext cx="3200400" cy="2097485"/>
          </a:xfrm>
          <a:prstGeom prst="rect">
            <a:avLst/>
          </a:prstGeom>
          <a:noFill/>
          <a:ln>
            <a:noFill/>
          </a:ln>
        </p:spPr>
      </p:pic>
      <p:sp>
        <p:nvSpPr>
          <p:cNvPr id="213" name="Google Shape;213;p31"/>
          <p:cNvSpPr txBox="1"/>
          <p:nvPr/>
        </p:nvSpPr>
        <p:spPr>
          <a:xfrm>
            <a:off x="152400" y="697451"/>
            <a:ext cx="7924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Why is privacy an important issue?</a:t>
            </a:r>
            <a:endParaRPr/>
          </a:p>
        </p:txBody>
      </p:sp>
      <p:sp>
        <p:nvSpPr>
          <p:cNvPr id="214" name="Google Shape;214;p31"/>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15" name="Google Shape;215;p31"/>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8"/>
          <p:cNvSpPr txBox="1">
            <a:spLocks noGrp="1"/>
          </p:cNvSpPr>
          <p:nvPr>
            <p:ph type="body" idx="1"/>
          </p:nvPr>
        </p:nvSpPr>
        <p:spPr>
          <a:xfrm>
            <a:off x="0" y="1371600"/>
            <a:ext cx="8915400" cy="4984750"/>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262626"/>
              </a:buClr>
              <a:buSzPts val="2400"/>
              <a:buChar char=" "/>
            </a:pPr>
            <a:r>
              <a:rPr lang="en-US"/>
              <a:t>To prevent or detect crime (whether computer-related or not);</a:t>
            </a:r>
            <a:endParaRPr/>
          </a:p>
          <a:p>
            <a:pPr marL="91440" lvl="0" indent="-152400" algn="l" rtl="0">
              <a:lnSpc>
                <a:spcPct val="85000"/>
              </a:lnSpc>
              <a:spcBef>
                <a:spcPts val="1300"/>
              </a:spcBef>
              <a:spcAft>
                <a:spcPts val="0"/>
              </a:spcAft>
              <a:buClr>
                <a:srgbClr val="262626"/>
              </a:buClr>
              <a:buSzPts val="2400"/>
              <a:buChar char=" "/>
            </a:pPr>
            <a:r>
              <a:rPr lang="en-US"/>
              <a:t>To investigate or detect unauthorized use of telecom systems;</a:t>
            </a:r>
            <a:endParaRPr/>
          </a:p>
          <a:p>
            <a:pPr marL="91440" lvl="0" indent="-152400" algn="l" rtl="0">
              <a:lnSpc>
                <a:spcPct val="85000"/>
              </a:lnSpc>
              <a:spcBef>
                <a:spcPts val="1300"/>
              </a:spcBef>
              <a:spcAft>
                <a:spcPts val="0"/>
              </a:spcAft>
              <a:buClr>
                <a:srgbClr val="262626"/>
              </a:buClr>
              <a:buSzPts val="2400"/>
              <a:buChar char=" "/>
            </a:pPr>
            <a:r>
              <a:rPr lang="en-US"/>
              <a:t>To ensure the effective operation of the system, for example, by detecting viruses or denial of service attacks;</a:t>
            </a:r>
            <a:endParaRPr/>
          </a:p>
          <a:p>
            <a:pPr marL="91440" lvl="0" indent="-152400" algn="l" rtl="0">
              <a:lnSpc>
                <a:spcPct val="85000"/>
              </a:lnSpc>
              <a:spcBef>
                <a:spcPts val="1300"/>
              </a:spcBef>
              <a:spcAft>
                <a:spcPts val="0"/>
              </a:spcAft>
              <a:buClr>
                <a:srgbClr val="262626"/>
              </a:buClr>
              <a:buSzPts val="2400"/>
              <a:buChar char=" "/>
            </a:pPr>
            <a:r>
              <a:rPr lang="en-US"/>
              <a:t>To find out whether a communication is a business communication or a private one (e.g. monitoring the emails of employees who are on holiday, in order to deal with any that relate to the business);</a:t>
            </a:r>
            <a:endParaRPr/>
          </a:p>
          <a:p>
            <a:pPr marL="91440" lvl="0" indent="-152400" algn="l" rtl="0">
              <a:lnSpc>
                <a:spcPct val="85000"/>
              </a:lnSpc>
              <a:spcBef>
                <a:spcPts val="1300"/>
              </a:spcBef>
              <a:spcAft>
                <a:spcPts val="0"/>
              </a:spcAft>
              <a:buClr>
                <a:srgbClr val="262626"/>
              </a:buClr>
              <a:buSzPts val="2400"/>
              <a:buChar char=" "/>
            </a:pPr>
            <a:r>
              <a:rPr lang="en-US"/>
              <a:t>To monitor (but not record) calls to confidential, counselling helplines run free of charge by the business, provided that users are able to remain anonymous if they so choose.</a:t>
            </a:r>
            <a:endParaRPr/>
          </a:p>
        </p:txBody>
      </p:sp>
      <p:sp>
        <p:nvSpPr>
          <p:cNvPr id="488" name="Google Shape;488;p58"/>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489" name="Google Shape;489;p58"/>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490" name="Google Shape;490;p58"/>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
        <p:nvSpPr>
          <p:cNvPr id="491" name="Google Shape;491;p58"/>
          <p:cNvSpPr/>
          <p:nvPr/>
        </p:nvSpPr>
        <p:spPr>
          <a:xfrm>
            <a:off x="328231" y="429473"/>
            <a:ext cx="825893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Data protection Act in Pakistan….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9"/>
          <p:cNvSpPr txBox="1">
            <a:spLocks noGrp="1"/>
          </p:cNvSpPr>
          <p:nvPr>
            <p:ph type="title"/>
          </p:nvPr>
        </p:nvSpPr>
        <p:spPr>
          <a:xfrm>
            <a:off x="448965" y="494313"/>
            <a:ext cx="8229600" cy="6588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a:t>Freedom of Information</a:t>
            </a:r>
            <a:endParaRPr/>
          </a:p>
        </p:txBody>
      </p:sp>
      <p:sp>
        <p:nvSpPr>
          <p:cNvPr id="497" name="Google Shape;497;p59"/>
          <p:cNvSpPr txBox="1">
            <a:spLocks noGrp="1"/>
          </p:cNvSpPr>
          <p:nvPr>
            <p:ph type="body" idx="1"/>
          </p:nvPr>
        </p:nvSpPr>
        <p:spPr>
          <a:xfrm>
            <a:off x="448965" y="1295400"/>
            <a:ext cx="8229600" cy="5060949"/>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262626"/>
              </a:buClr>
              <a:buSzPts val="2400"/>
              <a:buNone/>
            </a:pPr>
            <a:r>
              <a:rPr lang="en-US"/>
              <a:t>The primary purpose of the Freedom of Information Act is to provide clear rights of access to information held by bodies in the public sector. Under the terms of the Act, any member of the public can apply for access to such information.</a:t>
            </a:r>
            <a:endParaRPr sz="1400"/>
          </a:p>
          <a:p>
            <a:pPr marL="0" lvl="0" indent="0" algn="just" rtl="0">
              <a:lnSpc>
                <a:spcPct val="85000"/>
              </a:lnSpc>
              <a:spcBef>
                <a:spcPts val="1300"/>
              </a:spcBef>
              <a:spcAft>
                <a:spcPts val="0"/>
              </a:spcAft>
              <a:buClr>
                <a:srgbClr val="262626"/>
              </a:buClr>
              <a:buSzPts val="1200"/>
              <a:buNone/>
            </a:pPr>
            <a:endParaRPr sz="1200"/>
          </a:p>
          <a:p>
            <a:pPr marL="0" lvl="0" indent="0" algn="just" rtl="0">
              <a:lnSpc>
                <a:spcPct val="85000"/>
              </a:lnSpc>
              <a:spcBef>
                <a:spcPts val="1300"/>
              </a:spcBef>
              <a:spcAft>
                <a:spcPts val="0"/>
              </a:spcAft>
              <a:buClr>
                <a:srgbClr val="262626"/>
              </a:buClr>
              <a:buSzPts val="2400"/>
              <a:buNone/>
            </a:pPr>
            <a:r>
              <a:rPr lang="en-US"/>
              <a:t>The Act also provides an enforcement mechanism if the information is not made available.</a:t>
            </a:r>
            <a:endParaRPr sz="1400"/>
          </a:p>
          <a:p>
            <a:pPr marL="0" lvl="0" indent="0" algn="just" rtl="0">
              <a:lnSpc>
                <a:spcPct val="85000"/>
              </a:lnSpc>
              <a:spcBef>
                <a:spcPts val="1300"/>
              </a:spcBef>
              <a:spcAft>
                <a:spcPts val="0"/>
              </a:spcAft>
              <a:buClr>
                <a:srgbClr val="262626"/>
              </a:buClr>
              <a:buSzPts val="1300"/>
              <a:buNone/>
            </a:pPr>
            <a:endParaRPr sz="1300"/>
          </a:p>
          <a:p>
            <a:pPr marL="0" lvl="0" indent="0" algn="just" rtl="0">
              <a:lnSpc>
                <a:spcPct val="85000"/>
              </a:lnSpc>
              <a:spcBef>
                <a:spcPts val="1300"/>
              </a:spcBef>
              <a:spcAft>
                <a:spcPts val="0"/>
              </a:spcAft>
              <a:buClr>
                <a:srgbClr val="262626"/>
              </a:buClr>
              <a:buSzPts val="2400"/>
              <a:buNone/>
            </a:pPr>
            <a:r>
              <a:rPr lang="en-US"/>
              <a:t>The legislation applies to Parliament, government departments, local authorities, health trusts, doctors’ surgeries, universities, schools and many other organizations.</a:t>
            </a:r>
            <a:endParaRPr/>
          </a:p>
        </p:txBody>
      </p:sp>
      <p:sp>
        <p:nvSpPr>
          <p:cNvPr id="498" name="Google Shape;498;p59"/>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499" name="Google Shape;499;p59"/>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500" name="Google Shape;500;p59"/>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0"/>
          <p:cNvSpPr txBox="1">
            <a:spLocks noGrp="1"/>
          </p:cNvSpPr>
          <p:nvPr>
            <p:ph type="title"/>
          </p:nvPr>
        </p:nvSpPr>
        <p:spPr>
          <a:xfrm>
            <a:off x="428183" y="613589"/>
            <a:ext cx="8229600" cy="6588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a:t>Freedom of Information Ordinance 2002</a:t>
            </a:r>
            <a:endParaRPr/>
          </a:p>
        </p:txBody>
      </p:sp>
      <p:sp>
        <p:nvSpPr>
          <p:cNvPr id="506" name="Google Shape;506;p60"/>
          <p:cNvSpPr txBox="1">
            <a:spLocks noGrp="1"/>
          </p:cNvSpPr>
          <p:nvPr>
            <p:ph type="body" idx="1"/>
          </p:nvPr>
        </p:nvSpPr>
        <p:spPr>
          <a:xfrm>
            <a:off x="448965" y="1905000"/>
            <a:ext cx="8229600" cy="4451349"/>
          </a:xfrm>
          <a:prstGeom prst="rect">
            <a:avLst/>
          </a:prstGeom>
          <a:noFill/>
          <a:ln>
            <a:noFill/>
          </a:ln>
        </p:spPr>
        <p:txBody>
          <a:bodyPr spcFirstLastPara="1" wrap="square" lIns="91425" tIns="45700" rIns="91425" bIns="45700" anchor="t" anchorCtr="0">
            <a:normAutofit/>
          </a:bodyPr>
          <a:lstStyle/>
          <a:p>
            <a:pPr marL="91440" lvl="0" indent="-152400" algn="just" rtl="0">
              <a:lnSpc>
                <a:spcPct val="85000"/>
              </a:lnSpc>
              <a:spcBef>
                <a:spcPts val="0"/>
              </a:spcBef>
              <a:spcAft>
                <a:spcPts val="0"/>
              </a:spcAft>
              <a:buClr>
                <a:srgbClr val="262626"/>
              </a:buClr>
              <a:buSzPts val="2400"/>
              <a:buChar char=" "/>
            </a:pPr>
            <a:r>
              <a:rPr lang="en-US"/>
              <a:t>Under the Freedom of Information law, any citizen can seek any information or record from any public body, except for information categorized by law as exempt from disclosure. </a:t>
            </a:r>
            <a:endParaRPr/>
          </a:p>
          <a:p>
            <a:pPr marL="91440" lvl="0" indent="-152400" algn="just" rtl="0">
              <a:lnSpc>
                <a:spcPct val="85000"/>
              </a:lnSpc>
              <a:spcBef>
                <a:spcPts val="1300"/>
              </a:spcBef>
              <a:spcAft>
                <a:spcPts val="0"/>
              </a:spcAft>
              <a:buClr>
                <a:srgbClr val="262626"/>
              </a:buClr>
              <a:buSzPts val="2400"/>
              <a:buChar char=" "/>
            </a:pPr>
            <a:r>
              <a:rPr lang="en-US"/>
              <a:t>The Right to Information Act (RTI) is an Act of the Parliament of India "to provide for setting out the practical regime of right to information for citizens" and replaces the erstwhile Freedom of information Act, 2002.</a:t>
            </a:r>
            <a:endParaRPr/>
          </a:p>
          <a:p>
            <a:pPr marL="91440" lvl="0" indent="-152400" algn="just" rtl="0">
              <a:lnSpc>
                <a:spcPct val="85000"/>
              </a:lnSpc>
              <a:spcBef>
                <a:spcPts val="1300"/>
              </a:spcBef>
              <a:spcAft>
                <a:spcPts val="0"/>
              </a:spcAft>
              <a:buClr>
                <a:srgbClr val="262626"/>
              </a:buClr>
              <a:buSzPts val="2400"/>
              <a:buChar char=" "/>
            </a:pPr>
            <a:r>
              <a:rPr lang="en-US"/>
              <a:t>In Pakistan, KPK and Punjab assemblies have also passed RTI acts in 2013. </a:t>
            </a:r>
            <a:endParaRPr/>
          </a:p>
        </p:txBody>
      </p:sp>
      <p:sp>
        <p:nvSpPr>
          <p:cNvPr id="507" name="Google Shape;507;p60"/>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508" name="Google Shape;508;p60"/>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509" name="Google Shape;509;p60"/>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1"/>
          <p:cNvSpPr txBox="1">
            <a:spLocks noGrp="1"/>
          </p:cNvSpPr>
          <p:nvPr>
            <p:ph type="title"/>
          </p:nvPr>
        </p:nvSpPr>
        <p:spPr>
          <a:xfrm>
            <a:off x="448964" y="528949"/>
            <a:ext cx="8229600" cy="65883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a:t>Freedom of Information</a:t>
            </a:r>
            <a:endParaRPr/>
          </a:p>
        </p:txBody>
      </p:sp>
      <p:sp>
        <p:nvSpPr>
          <p:cNvPr id="515" name="Google Shape;515;p61"/>
          <p:cNvSpPr txBox="1">
            <a:spLocks noGrp="1"/>
          </p:cNvSpPr>
          <p:nvPr>
            <p:ph type="body" idx="1"/>
          </p:nvPr>
        </p:nvSpPr>
        <p:spPr>
          <a:xfrm>
            <a:off x="448964" y="1371600"/>
            <a:ext cx="8237835" cy="4984749"/>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262626"/>
              </a:buClr>
              <a:buSzPts val="2400"/>
              <a:buNone/>
            </a:pPr>
            <a:r>
              <a:rPr lang="en-US"/>
              <a:t>Unlike the other legislation discussed here, the Freedom of Information Act creates a requirement for new information systems and for packages that can be used to develop them. </a:t>
            </a:r>
            <a:endParaRPr/>
          </a:p>
          <a:p>
            <a:pPr marL="91440" lvl="0" indent="0" algn="just" rtl="0">
              <a:lnSpc>
                <a:spcPct val="85000"/>
              </a:lnSpc>
              <a:spcBef>
                <a:spcPts val="1300"/>
              </a:spcBef>
              <a:spcAft>
                <a:spcPts val="0"/>
              </a:spcAft>
              <a:buClr>
                <a:srgbClr val="262626"/>
              </a:buClr>
              <a:buSzPts val="2400"/>
              <a:buNone/>
            </a:pPr>
            <a:endParaRPr/>
          </a:p>
          <a:p>
            <a:pPr marL="0" lvl="0" indent="0" algn="just" rtl="0">
              <a:lnSpc>
                <a:spcPct val="85000"/>
              </a:lnSpc>
              <a:spcBef>
                <a:spcPts val="1300"/>
              </a:spcBef>
              <a:spcAft>
                <a:spcPts val="0"/>
              </a:spcAft>
              <a:buClr>
                <a:srgbClr val="262626"/>
              </a:buClr>
              <a:buSzPts val="2400"/>
              <a:buNone/>
            </a:pPr>
            <a:r>
              <a:rPr lang="en-US"/>
              <a:t>Such systems are commonly known as record management systems and document management systems.</a:t>
            </a:r>
            <a:endParaRPr/>
          </a:p>
        </p:txBody>
      </p:sp>
      <p:sp>
        <p:nvSpPr>
          <p:cNvPr id="516" name="Google Shape;516;p61"/>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517" name="Google Shape;517;p61"/>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518" name="Google Shape;518;p61"/>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2"/>
          <p:cNvSpPr txBox="1">
            <a:spLocks noGrp="1"/>
          </p:cNvSpPr>
          <p:nvPr>
            <p:ph type="title"/>
          </p:nvPr>
        </p:nvSpPr>
        <p:spPr>
          <a:xfrm>
            <a:off x="425053" y="654724"/>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a:t>References:</a:t>
            </a:r>
            <a:endParaRPr/>
          </a:p>
        </p:txBody>
      </p:sp>
      <p:sp>
        <p:nvSpPr>
          <p:cNvPr id="524" name="Google Shape;524;p62"/>
          <p:cNvSpPr txBox="1">
            <a:spLocks noGrp="1"/>
          </p:cNvSpPr>
          <p:nvPr>
            <p:ph type="body" idx="1"/>
          </p:nvPr>
        </p:nvSpPr>
        <p:spPr>
          <a:xfrm>
            <a:off x="507206" y="1993393"/>
            <a:ext cx="8065294" cy="3766185"/>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262626"/>
              </a:buClr>
              <a:buSzPts val="2400"/>
              <a:buChar char=" "/>
            </a:pPr>
            <a:r>
              <a:rPr lang="en-US" u="sng">
                <a:solidFill>
                  <a:schemeClr val="hlink"/>
                </a:solidFill>
                <a:hlinkClick r:id="rId3"/>
              </a:rPr>
              <a:t>http://www.google.com/transparencyreport/removals/?hl=en</a:t>
            </a:r>
            <a:endParaRPr/>
          </a:p>
          <a:p>
            <a:pPr marL="91440" lvl="0" indent="0" algn="l" rtl="0">
              <a:lnSpc>
                <a:spcPct val="85000"/>
              </a:lnSpc>
              <a:spcBef>
                <a:spcPts val="1300"/>
              </a:spcBef>
              <a:spcAft>
                <a:spcPts val="0"/>
              </a:spcAft>
              <a:buClr>
                <a:srgbClr val="262626"/>
              </a:buClr>
              <a:buSzPts val="2400"/>
              <a:buNone/>
            </a:pPr>
            <a:endParaRPr/>
          </a:p>
        </p:txBody>
      </p:sp>
      <p:sp>
        <p:nvSpPr>
          <p:cNvPr id="525" name="Google Shape;525;p62"/>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526" name="Google Shape;526;p62"/>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527" name="Google Shape;527;p62"/>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21" name="Google Shape;221;p32"/>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222" name="Google Shape;222;p32"/>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223" name="Google Shape;223;p32"/>
          <p:cNvSpPr txBox="1"/>
          <p:nvPr/>
        </p:nvSpPr>
        <p:spPr>
          <a:xfrm>
            <a:off x="633046" y="449382"/>
            <a:ext cx="7924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The Data could be…</a:t>
            </a:r>
            <a:endParaRPr/>
          </a:p>
        </p:txBody>
      </p:sp>
      <p:sp>
        <p:nvSpPr>
          <p:cNvPr id="224" name="Google Shape;224;p32"/>
          <p:cNvSpPr/>
          <p:nvPr/>
        </p:nvSpPr>
        <p:spPr>
          <a:xfrm>
            <a:off x="480646" y="1524000"/>
            <a:ext cx="8229600" cy="4031873"/>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3200"/>
              <a:buFont typeface="Arial"/>
              <a:buChar char="•"/>
            </a:pPr>
            <a:r>
              <a:rPr lang="en-US" sz="3200" b="1" i="0" u="sng" strike="noStrike" cap="none">
                <a:solidFill>
                  <a:schemeClr val="dk1"/>
                </a:solidFill>
                <a:latin typeface="Calibri"/>
                <a:ea typeface="Calibri"/>
                <a:cs typeface="Calibri"/>
                <a:sym typeface="Calibri"/>
              </a:rPr>
              <a:t>Healthcare</a:t>
            </a:r>
            <a:r>
              <a:rPr lang="en-US" sz="3200" b="0" i="0" u="none" strike="noStrike" cap="none">
                <a:solidFill>
                  <a:srgbClr val="BFBFBF"/>
                </a:solidFill>
                <a:latin typeface="Calibri"/>
                <a:ea typeface="Calibri"/>
                <a:cs typeface="Calibri"/>
                <a:sym typeface="Calibri"/>
              </a:rPr>
              <a:t> </a:t>
            </a:r>
            <a:r>
              <a:rPr lang="en-US" sz="3200" b="0" i="0" u="none" strike="noStrike" cap="none">
                <a:solidFill>
                  <a:schemeClr val="dk1"/>
                </a:solidFill>
                <a:latin typeface="Calibri"/>
                <a:ea typeface="Calibri"/>
                <a:cs typeface="Calibri"/>
                <a:sym typeface="Calibri"/>
              </a:rPr>
              <a:t>records</a:t>
            </a:r>
            <a:endParaRPr/>
          </a:p>
          <a:p>
            <a:pPr marL="457200" marR="0" lvl="0" indent="-457200" algn="l" rtl="0">
              <a:spcBef>
                <a:spcPts val="0"/>
              </a:spcBef>
              <a:spcAft>
                <a:spcPts val="0"/>
              </a:spcAft>
              <a:buClr>
                <a:schemeClr val="dk1"/>
              </a:buClr>
              <a:buSzPts val="3200"/>
              <a:buFont typeface="Arial"/>
              <a:buChar char="•"/>
            </a:pPr>
            <a:r>
              <a:rPr lang="en-US" sz="3200" b="1" i="0" u="sng" strike="noStrike" cap="none">
                <a:solidFill>
                  <a:schemeClr val="dk1"/>
                </a:solidFill>
                <a:latin typeface="Calibri"/>
                <a:ea typeface="Calibri"/>
                <a:cs typeface="Calibri"/>
                <a:sym typeface="Calibri"/>
              </a:rPr>
              <a:t>Criminal justice </a:t>
            </a:r>
            <a:r>
              <a:rPr lang="en-US" sz="3200" b="0" i="0" u="none" strike="noStrike" cap="none">
                <a:solidFill>
                  <a:schemeClr val="dk1"/>
                </a:solidFill>
                <a:latin typeface="Calibri"/>
                <a:ea typeface="Calibri"/>
                <a:cs typeface="Calibri"/>
                <a:sym typeface="Calibri"/>
              </a:rPr>
              <a:t>investigations &amp; proceedings</a:t>
            </a:r>
            <a:endParaRPr/>
          </a:p>
          <a:p>
            <a:pPr marL="457200" marR="0" lvl="0" indent="-4572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Financial institutions &amp; transactions</a:t>
            </a:r>
            <a:endParaRPr/>
          </a:p>
          <a:p>
            <a:pPr marL="457200" marR="0" lvl="0" indent="-457200" algn="l" rtl="0">
              <a:spcBef>
                <a:spcPts val="0"/>
              </a:spcBef>
              <a:spcAft>
                <a:spcPts val="0"/>
              </a:spcAft>
              <a:buClr>
                <a:schemeClr val="dk1"/>
              </a:buClr>
              <a:buSzPts val="3200"/>
              <a:buFont typeface="Arial"/>
              <a:buChar char="•"/>
            </a:pPr>
            <a:r>
              <a:rPr lang="en-US" sz="3200" b="1" i="0" u="sng" strike="noStrike" cap="none">
                <a:solidFill>
                  <a:schemeClr val="dk1"/>
                </a:solidFill>
                <a:latin typeface="Calibri"/>
                <a:ea typeface="Calibri"/>
                <a:cs typeface="Calibri"/>
                <a:sym typeface="Calibri"/>
              </a:rPr>
              <a:t>Biological</a:t>
            </a:r>
            <a:r>
              <a:rPr lang="en-US" sz="3200" b="0" i="0" u="none" strike="noStrike" cap="none">
                <a:solidFill>
                  <a:srgbClr val="BFBFBF"/>
                </a:solidFill>
                <a:latin typeface="Calibri"/>
                <a:ea typeface="Calibri"/>
                <a:cs typeface="Calibri"/>
                <a:sym typeface="Calibri"/>
              </a:rPr>
              <a:t> </a:t>
            </a:r>
            <a:r>
              <a:rPr lang="en-US" sz="3200" b="0" i="0" u="none" strike="noStrike" cap="none">
                <a:solidFill>
                  <a:schemeClr val="dk1"/>
                </a:solidFill>
                <a:latin typeface="Calibri"/>
                <a:ea typeface="Calibri"/>
                <a:cs typeface="Calibri"/>
                <a:sym typeface="Calibri"/>
              </a:rPr>
              <a:t>traits, such as genetic material</a:t>
            </a:r>
            <a:endParaRPr/>
          </a:p>
          <a:p>
            <a:pPr marL="457200" marR="0" lvl="0" indent="-457200" algn="l" rtl="0">
              <a:spcBef>
                <a:spcPts val="0"/>
              </a:spcBef>
              <a:spcAft>
                <a:spcPts val="0"/>
              </a:spcAft>
              <a:buClr>
                <a:schemeClr val="dk1"/>
              </a:buClr>
              <a:buSzPts val="3200"/>
              <a:buFont typeface="Arial"/>
              <a:buChar char="•"/>
            </a:pPr>
            <a:r>
              <a:rPr lang="en-US" sz="3200" b="1" i="0" u="sng" strike="noStrike" cap="none">
                <a:solidFill>
                  <a:schemeClr val="dk1"/>
                </a:solidFill>
                <a:latin typeface="Calibri"/>
                <a:ea typeface="Calibri"/>
                <a:cs typeface="Calibri"/>
                <a:sym typeface="Calibri"/>
              </a:rPr>
              <a:t>Residence</a:t>
            </a:r>
            <a:r>
              <a:rPr lang="en-US" sz="3200" b="0" i="0" u="none" strike="noStrike" cap="none">
                <a:solidFill>
                  <a:srgbClr val="BFBFBF"/>
                </a:solidFill>
                <a:latin typeface="Calibri"/>
                <a:ea typeface="Calibri"/>
                <a:cs typeface="Calibri"/>
                <a:sym typeface="Calibri"/>
              </a:rPr>
              <a:t> </a:t>
            </a:r>
            <a:r>
              <a:rPr lang="en-US" sz="3200" b="0" i="0" u="none" strike="noStrike" cap="none">
                <a:solidFill>
                  <a:schemeClr val="dk1"/>
                </a:solidFill>
                <a:latin typeface="Calibri"/>
                <a:ea typeface="Calibri"/>
                <a:cs typeface="Calibri"/>
                <a:sym typeface="Calibri"/>
              </a:rPr>
              <a:t>and geographical records</a:t>
            </a:r>
            <a:endParaRPr/>
          </a:p>
          <a:p>
            <a:pPr marL="457200" marR="0" lvl="0" indent="-457200" algn="l" rtl="0">
              <a:spcBef>
                <a:spcPts val="0"/>
              </a:spcBef>
              <a:spcAft>
                <a:spcPts val="0"/>
              </a:spcAft>
              <a:buClr>
                <a:schemeClr val="dk1"/>
              </a:buClr>
              <a:buSzPts val="3200"/>
              <a:buFont typeface="Arial"/>
              <a:buChar char="•"/>
            </a:pPr>
            <a:r>
              <a:rPr lang="en-US" sz="3200" b="1" i="0" u="sng" strike="noStrike" cap="none">
                <a:solidFill>
                  <a:schemeClr val="dk1"/>
                </a:solidFill>
                <a:latin typeface="Calibri"/>
                <a:ea typeface="Calibri"/>
                <a:cs typeface="Calibri"/>
                <a:sym typeface="Calibri"/>
              </a:rPr>
              <a:t>Ethnicity</a:t>
            </a:r>
            <a:endParaRPr/>
          </a:p>
          <a:p>
            <a:pPr marL="457200" marR="0" lvl="0" indent="-4572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Privacy breach</a:t>
            </a:r>
            <a:endParaRPr/>
          </a:p>
          <a:p>
            <a:pPr marL="457200" marR="0" lvl="0" indent="-4572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Location-based service and geolocation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533400" y="533155"/>
            <a:ext cx="8229600" cy="7159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800"/>
              <a:buFont typeface="Calibri"/>
              <a:buNone/>
            </a:pPr>
            <a:r>
              <a:rPr lang="en-US"/>
              <a:t>Criticism of Facebook (Privacy concerns)</a:t>
            </a:r>
            <a:endParaRPr/>
          </a:p>
        </p:txBody>
      </p:sp>
      <p:sp>
        <p:nvSpPr>
          <p:cNvPr id="230" name="Google Shape;230;p33"/>
          <p:cNvSpPr txBox="1">
            <a:spLocks noGrp="1"/>
          </p:cNvSpPr>
          <p:nvPr>
            <p:ph type="body" idx="1"/>
          </p:nvPr>
        </p:nvSpPr>
        <p:spPr>
          <a:xfrm>
            <a:off x="95250" y="2121387"/>
            <a:ext cx="8382000" cy="5105400"/>
          </a:xfrm>
          <a:prstGeom prst="rect">
            <a:avLst/>
          </a:prstGeom>
          <a:noFill/>
          <a:ln>
            <a:noFill/>
          </a:ln>
        </p:spPr>
        <p:txBody>
          <a:bodyPr spcFirstLastPara="1" wrap="square" lIns="91425" tIns="45700" rIns="91425" bIns="45700" anchor="t" anchorCtr="0">
            <a:normAutofit/>
          </a:bodyPr>
          <a:lstStyle/>
          <a:p>
            <a:pPr marL="91440" lvl="0" indent="-152400" algn="just" rtl="0">
              <a:lnSpc>
                <a:spcPct val="85000"/>
              </a:lnSpc>
              <a:spcBef>
                <a:spcPts val="0"/>
              </a:spcBef>
              <a:spcAft>
                <a:spcPts val="0"/>
              </a:spcAft>
              <a:buClr>
                <a:srgbClr val="262626"/>
              </a:buClr>
              <a:buSzPts val="2400"/>
              <a:buChar char=" "/>
            </a:pPr>
            <a:r>
              <a:rPr lang="en-US"/>
              <a:t>Electronic Frontier Foundation (You create a "Connection" to most of the things that you click a "Like button" for, and Facebook will treat those relationships as public information.)</a:t>
            </a:r>
            <a:endParaRPr/>
          </a:p>
          <a:p>
            <a:pPr marL="91440" lvl="0" indent="-152400" algn="just" rtl="0">
              <a:lnSpc>
                <a:spcPct val="85000"/>
              </a:lnSpc>
              <a:spcBef>
                <a:spcPts val="1300"/>
              </a:spcBef>
              <a:spcAft>
                <a:spcPts val="0"/>
              </a:spcAft>
              <a:buClr>
                <a:srgbClr val="262626"/>
              </a:buClr>
              <a:buSzPts val="2400"/>
              <a:buChar char=" "/>
            </a:pPr>
            <a:r>
              <a:rPr lang="en-US"/>
              <a:t>Facebook Beacon 2007</a:t>
            </a:r>
            <a:endParaRPr/>
          </a:p>
          <a:p>
            <a:pPr marL="457200" lvl="1" indent="0" algn="just" rtl="0">
              <a:lnSpc>
                <a:spcPct val="85000"/>
              </a:lnSpc>
              <a:spcBef>
                <a:spcPts val="600"/>
              </a:spcBef>
              <a:spcAft>
                <a:spcPts val="0"/>
              </a:spcAft>
              <a:buClr>
                <a:srgbClr val="262626"/>
              </a:buClr>
              <a:buSzPts val="2400"/>
              <a:buNone/>
            </a:pPr>
            <a:r>
              <a:rPr lang="en-US"/>
              <a:t>“Beacon was a part of Facebook's advertisement system that sent data from external websites to Facebook, for the purpose of allowing targeted advertisements and allowing users to share their activities with their friends.”</a:t>
            </a:r>
            <a:endParaRPr/>
          </a:p>
          <a:p>
            <a:pPr marL="91440" lvl="0" indent="-152400" algn="just" rtl="0">
              <a:lnSpc>
                <a:spcPct val="85000"/>
              </a:lnSpc>
              <a:spcBef>
                <a:spcPts val="1300"/>
              </a:spcBef>
              <a:spcAft>
                <a:spcPts val="0"/>
              </a:spcAft>
              <a:buClr>
                <a:srgbClr val="262626"/>
              </a:buClr>
              <a:buSzPts val="2400"/>
              <a:buChar char=" "/>
            </a:pPr>
            <a:r>
              <a:rPr lang="en-US"/>
              <a:t>Publish user activity from other websites without explicit permission from the user.</a:t>
            </a:r>
            <a:endParaRPr/>
          </a:p>
        </p:txBody>
      </p:sp>
      <p:sp>
        <p:nvSpPr>
          <p:cNvPr id="231" name="Google Shape;231;p33"/>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32" name="Google Shape;232;p33"/>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233" name="Google Shape;233;p33"/>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body" idx="1"/>
          </p:nvPr>
        </p:nvSpPr>
        <p:spPr>
          <a:xfrm>
            <a:off x="448964" y="1524001"/>
            <a:ext cx="8390235" cy="4653690"/>
          </a:xfrm>
          <a:prstGeom prst="rect">
            <a:avLst/>
          </a:prstGeom>
          <a:noFill/>
          <a:ln>
            <a:noFill/>
          </a:ln>
        </p:spPr>
        <p:txBody>
          <a:bodyPr spcFirstLastPara="1" wrap="square" lIns="91425" tIns="45700" rIns="91425" bIns="45700" anchor="t" anchorCtr="0">
            <a:normAutofit/>
          </a:bodyPr>
          <a:lstStyle/>
          <a:p>
            <a:pPr marL="91440" lvl="0" indent="-152400" algn="just" rtl="0">
              <a:lnSpc>
                <a:spcPct val="85000"/>
              </a:lnSpc>
              <a:spcBef>
                <a:spcPts val="0"/>
              </a:spcBef>
              <a:spcAft>
                <a:spcPts val="0"/>
              </a:spcAft>
              <a:buClr>
                <a:srgbClr val="262626"/>
              </a:buClr>
              <a:buSzPts val="2400"/>
              <a:buChar char=" "/>
            </a:pPr>
            <a:r>
              <a:rPr lang="en-US" b="1"/>
              <a:t>Data mining </a:t>
            </a:r>
            <a:r>
              <a:rPr lang="en-US"/>
              <a:t>: "We may use information about you that we collect from other Facebook users to supplement your profile”</a:t>
            </a:r>
            <a:endParaRPr/>
          </a:p>
          <a:p>
            <a:pPr marL="91440" lvl="0" indent="-21589" algn="just" rtl="0">
              <a:lnSpc>
                <a:spcPct val="85000"/>
              </a:lnSpc>
              <a:spcBef>
                <a:spcPts val="1300"/>
              </a:spcBef>
              <a:spcAft>
                <a:spcPts val="0"/>
              </a:spcAft>
              <a:buClr>
                <a:srgbClr val="262626"/>
              </a:buClr>
              <a:buSzPts val="1100"/>
              <a:buNone/>
            </a:pPr>
            <a:endParaRPr sz="1100"/>
          </a:p>
          <a:p>
            <a:pPr marL="91440" lvl="0" indent="-152400" algn="just" rtl="0">
              <a:lnSpc>
                <a:spcPct val="85000"/>
              </a:lnSpc>
              <a:spcBef>
                <a:spcPts val="1300"/>
              </a:spcBef>
              <a:spcAft>
                <a:spcPts val="0"/>
              </a:spcAft>
              <a:buClr>
                <a:srgbClr val="262626"/>
              </a:buClr>
              <a:buSzPts val="2400"/>
              <a:buChar char=" "/>
            </a:pPr>
            <a:r>
              <a:rPr lang="en-US"/>
              <a:t>Inability to voluntarily terminate accounts (previously)</a:t>
            </a:r>
            <a:endParaRPr/>
          </a:p>
          <a:p>
            <a:pPr marL="91440" lvl="0" indent="0" algn="just" rtl="0">
              <a:lnSpc>
                <a:spcPct val="85000"/>
              </a:lnSpc>
              <a:spcBef>
                <a:spcPts val="1300"/>
              </a:spcBef>
              <a:spcAft>
                <a:spcPts val="0"/>
              </a:spcAft>
              <a:buClr>
                <a:srgbClr val="262626"/>
              </a:buClr>
              <a:buSzPts val="1600"/>
              <a:buNone/>
            </a:pPr>
            <a:endParaRPr sz="1600"/>
          </a:p>
          <a:p>
            <a:pPr marL="91440" lvl="0" indent="-152400" algn="just" rtl="0">
              <a:lnSpc>
                <a:spcPct val="85000"/>
              </a:lnSpc>
              <a:spcBef>
                <a:spcPts val="1300"/>
              </a:spcBef>
              <a:spcAft>
                <a:spcPts val="0"/>
              </a:spcAft>
              <a:buClr>
                <a:srgbClr val="262626"/>
              </a:buClr>
              <a:buSzPts val="2400"/>
              <a:buChar char=" "/>
            </a:pPr>
            <a:r>
              <a:rPr lang="en-US"/>
              <a:t>Photo recognition and face tagging 2011</a:t>
            </a:r>
            <a:endParaRPr/>
          </a:p>
          <a:p>
            <a:pPr marL="91440" lvl="0" indent="-27939" algn="just" rtl="0">
              <a:lnSpc>
                <a:spcPct val="85000"/>
              </a:lnSpc>
              <a:spcBef>
                <a:spcPts val="1300"/>
              </a:spcBef>
              <a:spcAft>
                <a:spcPts val="0"/>
              </a:spcAft>
              <a:buClr>
                <a:srgbClr val="262626"/>
              </a:buClr>
              <a:buSzPts val="1000"/>
              <a:buNone/>
            </a:pPr>
            <a:endParaRPr sz="1000"/>
          </a:p>
          <a:p>
            <a:pPr marL="91440" lvl="0" indent="-152400" algn="just" rtl="0">
              <a:lnSpc>
                <a:spcPct val="85000"/>
              </a:lnSpc>
              <a:spcBef>
                <a:spcPts val="1300"/>
              </a:spcBef>
              <a:spcAft>
                <a:spcPts val="0"/>
              </a:spcAft>
              <a:buClr>
                <a:srgbClr val="262626"/>
              </a:buClr>
              <a:buSzPts val="2400"/>
              <a:buChar char=" "/>
            </a:pPr>
            <a:r>
              <a:rPr lang="en-US"/>
              <a:t>Timeline</a:t>
            </a:r>
            <a:endParaRPr/>
          </a:p>
          <a:p>
            <a:pPr marL="91440" lvl="0" indent="-15239" algn="just" rtl="0">
              <a:lnSpc>
                <a:spcPct val="85000"/>
              </a:lnSpc>
              <a:spcBef>
                <a:spcPts val="1300"/>
              </a:spcBef>
              <a:spcAft>
                <a:spcPts val="0"/>
              </a:spcAft>
              <a:buClr>
                <a:srgbClr val="262626"/>
              </a:buClr>
              <a:buSzPts val="1200"/>
              <a:buNone/>
            </a:pPr>
            <a:endParaRPr sz="1200"/>
          </a:p>
          <a:p>
            <a:pPr marL="91440" lvl="0" indent="-152400" algn="just" rtl="0">
              <a:lnSpc>
                <a:spcPct val="85000"/>
              </a:lnSpc>
              <a:spcBef>
                <a:spcPts val="1300"/>
              </a:spcBef>
              <a:spcAft>
                <a:spcPts val="0"/>
              </a:spcAft>
              <a:buClr>
                <a:srgbClr val="262626"/>
              </a:buClr>
              <a:buSzPts val="2400"/>
              <a:buChar char=" "/>
            </a:pPr>
            <a:r>
              <a:rPr lang="en-US"/>
              <a:t>Psychological effects</a:t>
            </a:r>
            <a:endParaRPr/>
          </a:p>
          <a:p>
            <a:pPr marL="91440" lvl="0" indent="0" algn="l" rtl="0">
              <a:lnSpc>
                <a:spcPct val="85000"/>
              </a:lnSpc>
              <a:spcBef>
                <a:spcPts val="1300"/>
              </a:spcBef>
              <a:spcAft>
                <a:spcPts val="0"/>
              </a:spcAft>
              <a:buClr>
                <a:srgbClr val="262626"/>
              </a:buClr>
              <a:buSzPts val="2400"/>
              <a:buNone/>
            </a:pPr>
            <a:endParaRPr/>
          </a:p>
        </p:txBody>
      </p:sp>
      <p:sp>
        <p:nvSpPr>
          <p:cNvPr id="239" name="Google Shape;239;p34"/>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40" name="Google Shape;240;p34"/>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241" name="Google Shape;241;p34"/>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242" name="Google Shape;242;p34"/>
          <p:cNvSpPr/>
          <p:nvPr/>
        </p:nvSpPr>
        <p:spPr>
          <a:xfrm>
            <a:off x="381000" y="500664"/>
            <a:ext cx="82296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 Cooperation with government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body" idx="1"/>
          </p:nvPr>
        </p:nvSpPr>
        <p:spPr>
          <a:xfrm>
            <a:off x="507206" y="1993393"/>
            <a:ext cx="8065294" cy="3766185"/>
          </a:xfrm>
          <a:prstGeom prst="rect">
            <a:avLst/>
          </a:prstGeom>
          <a:noFill/>
          <a:ln>
            <a:noFill/>
          </a:ln>
        </p:spPr>
        <p:txBody>
          <a:bodyPr spcFirstLastPara="1" wrap="square" lIns="91425" tIns="45700" rIns="91425" bIns="45700" anchor="t" anchorCtr="0">
            <a:normAutofit/>
          </a:bodyPr>
          <a:lstStyle/>
          <a:p>
            <a:pPr marL="91440" lvl="0" indent="0" algn="l" rtl="0">
              <a:lnSpc>
                <a:spcPct val="85000"/>
              </a:lnSpc>
              <a:spcBef>
                <a:spcPts val="0"/>
              </a:spcBef>
              <a:spcAft>
                <a:spcPts val="0"/>
              </a:spcAft>
              <a:buClr>
                <a:srgbClr val="262626"/>
              </a:buClr>
              <a:buSzPts val="2400"/>
              <a:buNone/>
            </a:pPr>
            <a:endParaRPr/>
          </a:p>
        </p:txBody>
      </p:sp>
      <p:sp>
        <p:nvSpPr>
          <p:cNvPr id="248" name="Google Shape;248;p35"/>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49" name="Google Shape;249;p35"/>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250" name="Google Shape;250;p35"/>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pic>
        <p:nvPicPr>
          <p:cNvPr id="251" name="Google Shape;251;p35"/>
          <p:cNvPicPr preferRelativeResize="0"/>
          <p:nvPr/>
        </p:nvPicPr>
        <p:blipFill rotWithShape="1">
          <a:blip r:embed="rId3">
            <a:alphaModFix/>
          </a:blip>
          <a:srcRect/>
          <a:stretch/>
        </p:blipFill>
        <p:spPr>
          <a:xfrm>
            <a:off x="0" y="990600"/>
            <a:ext cx="9143999" cy="528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6"/>
          <p:cNvSpPr txBox="1">
            <a:spLocks noGrp="1"/>
          </p:cNvSpPr>
          <p:nvPr>
            <p:ph type="body" idx="1"/>
          </p:nvPr>
        </p:nvSpPr>
        <p:spPr>
          <a:xfrm>
            <a:off x="507206" y="1993393"/>
            <a:ext cx="8065294" cy="3766185"/>
          </a:xfrm>
          <a:prstGeom prst="rect">
            <a:avLst/>
          </a:prstGeom>
          <a:noFill/>
          <a:ln>
            <a:noFill/>
          </a:ln>
        </p:spPr>
        <p:txBody>
          <a:bodyPr spcFirstLastPara="1" wrap="square" lIns="91425" tIns="45700" rIns="91425" bIns="45700" anchor="t" anchorCtr="0">
            <a:normAutofit/>
          </a:bodyPr>
          <a:lstStyle/>
          <a:p>
            <a:pPr marL="91440" lvl="0" indent="0" algn="l" rtl="0">
              <a:lnSpc>
                <a:spcPct val="85000"/>
              </a:lnSpc>
              <a:spcBef>
                <a:spcPts val="0"/>
              </a:spcBef>
              <a:spcAft>
                <a:spcPts val="0"/>
              </a:spcAft>
              <a:buClr>
                <a:srgbClr val="262626"/>
              </a:buClr>
              <a:buSzPts val="2400"/>
              <a:buNone/>
            </a:pPr>
            <a:endParaRPr/>
          </a:p>
        </p:txBody>
      </p:sp>
      <p:sp>
        <p:nvSpPr>
          <p:cNvPr id="257" name="Google Shape;257;p36"/>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58" name="Google Shape;258;p36"/>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259" name="Google Shape;259;p36"/>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pic>
        <p:nvPicPr>
          <p:cNvPr id="260" name="Google Shape;260;p36"/>
          <p:cNvPicPr preferRelativeResize="0"/>
          <p:nvPr/>
        </p:nvPicPr>
        <p:blipFill rotWithShape="1">
          <a:blip r:embed="rId3">
            <a:alphaModFix/>
          </a:blip>
          <a:srcRect/>
          <a:stretch/>
        </p:blipFill>
        <p:spPr>
          <a:xfrm>
            <a:off x="0" y="0"/>
            <a:ext cx="9144000" cy="635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title"/>
          </p:nvPr>
        </p:nvSpPr>
        <p:spPr>
          <a:xfrm>
            <a:off x="492919" y="499533"/>
            <a:ext cx="8079581" cy="16581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00"/>
              <a:buFont typeface="Calibri"/>
              <a:buNone/>
            </a:pPr>
            <a:endParaRPr/>
          </a:p>
        </p:txBody>
      </p:sp>
      <p:sp>
        <p:nvSpPr>
          <p:cNvPr id="266" name="Google Shape;266;p37"/>
          <p:cNvSpPr txBox="1">
            <a:spLocks noGrp="1"/>
          </p:cNvSpPr>
          <p:nvPr>
            <p:ph type="body" idx="1"/>
          </p:nvPr>
        </p:nvSpPr>
        <p:spPr>
          <a:xfrm>
            <a:off x="507206" y="1993393"/>
            <a:ext cx="8065294" cy="3766185"/>
          </a:xfrm>
          <a:prstGeom prst="rect">
            <a:avLst/>
          </a:prstGeom>
          <a:noFill/>
          <a:ln>
            <a:noFill/>
          </a:ln>
        </p:spPr>
        <p:txBody>
          <a:bodyPr spcFirstLastPara="1" wrap="square" lIns="91425" tIns="45700" rIns="91425" bIns="45700" anchor="t" anchorCtr="0">
            <a:normAutofit/>
          </a:bodyPr>
          <a:lstStyle/>
          <a:p>
            <a:pPr marL="91440" lvl="0" indent="0" algn="l" rtl="0">
              <a:lnSpc>
                <a:spcPct val="85000"/>
              </a:lnSpc>
              <a:spcBef>
                <a:spcPts val="0"/>
              </a:spcBef>
              <a:spcAft>
                <a:spcPts val="0"/>
              </a:spcAft>
              <a:buClr>
                <a:srgbClr val="262626"/>
              </a:buClr>
              <a:buSzPts val="2400"/>
              <a:buNone/>
            </a:pPr>
            <a:endParaRPr/>
          </a:p>
        </p:txBody>
      </p:sp>
      <p:sp>
        <p:nvSpPr>
          <p:cNvPr id="267" name="Google Shape;267;p37"/>
          <p:cNvSpPr txBox="1">
            <a:spLocks noGrp="1"/>
          </p:cNvSpPr>
          <p:nvPr>
            <p:ph type="dt" idx="10"/>
          </p:nvPr>
        </p:nvSpPr>
        <p:spPr>
          <a:xfrm>
            <a:off x="514350" y="6412447"/>
            <a:ext cx="30861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8/10/2021</a:t>
            </a:r>
            <a:endParaRPr/>
          </a:p>
        </p:txBody>
      </p:sp>
      <p:sp>
        <p:nvSpPr>
          <p:cNvPr id="268" name="Google Shape;268;p37"/>
          <p:cNvSpPr txBox="1">
            <a:spLocks noGrp="1"/>
          </p:cNvSpPr>
          <p:nvPr>
            <p:ph type="ftr" idx="11"/>
          </p:nvPr>
        </p:nvSpPr>
        <p:spPr>
          <a:xfrm>
            <a:off x="514350" y="6554697"/>
            <a:ext cx="3771900"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FAST-NUCES CS449-PIT [FALL-2020]</a:t>
            </a:r>
            <a:endParaRPr/>
          </a:p>
        </p:txBody>
      </p:sp>
      <p:sp>
        <p:nvSpPr>
          <p:cNvPr id="269" name="Google Shape;269;p37"/>
          <p:cNvSpPr txBox="1">
            <a:spLocks noGrp="1"/>
          </p:cNvSpPr>
          <p:nvPr>
            <p:ph type="sldNum" idx="12"/>
          </p:nvPr>
        </p:nvSpPr>
        <p:spPr>
          <a:xfrm>
            <a:off x="6541193" y="5829748"/>
            <a:ext cx="219456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pic>
        <p:nvPicPr>
          <p:cNvPr id="270" name="Google Shape;270;p37"/>
          <p:cNvPicPr preferRelativeResize="0"/>
          <p:nvPr/>
        </p:nvPicPr>
        <p:blipFill rotWithShape="1">
          <a:blip r:embed="rId3">
            <a:alphaModFix/>
          </a:blip>
          <a:srcRect/>
          <a:stretch/>
        </p:blipFill>
        <p:spPr>
          <a:xfrm>
            <a:off x="0" y="990600"/>
            <a:ext cx="9144000" cy="5365750"/>
          </a:xfrm>
          <a:prstGeom prst="rect">
            <a:avLst/>
          </a:prstGeom>
          <a:noFill/>
          <a:ln>
            <a:noFill/>
          </a:ln>
        </p:spPr>
      </p:pic>
    </p:spTree>
  </p:cSld>
  <p:clrMapOvr>
    <a:masterClrMapping/>
  </p:clrMapOvr>
</p:sld>
</file>

<file path=ppt/theme/theme1.xml><?xml version="1.0" encoding="utf-8"?>
<a:theme xmlns:a="http://schemas.openxmlformats.org/drawingml/2006/main" name="Metropolitan">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3246</TotalTime>
  <Words>2520</Words>
  <Application>Microsoft Office PowerPoint</Application>
  <PresentationFormat>On-screen Show (4:3)</PresentationFormat>
  <Paragraphs>319</Paragraphs>
  <Slides>34</Slides>
  <Notes>34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Calibri</vt:lpstr>
      <vt:lpstr>Noto Sans Symbols</vt:lpstr>
      <vt:lpstr>Times New Roman</vt:lpstr>
      <vt:lpstr>Metropolitan</vt:lpstr>
      <vt:lpstr>3007</vt:lpstr>
      <vt:lpstr>Data Protection, Privacy &amp; Freedom of  Information</vt:lpstr>
      <vt:lpstr>PowerPoint Presentation</vt:lpstr>
      <vt:lpstr>PowerPoint Presentation</vt:lpstr>
      <vt:lpstr>PowerPoint Presentation</vt:lpstr>
      <vt:lpstr>Criticism of Facebook (Privacy concerns)</vt:lpstr>
      <vt:lpstr>PowerPoint Presentation</vt:lpstr>
      <vt:lpstr>PowerPoint Presentation</vt:lpstr>
      <vt:lpstr>PowerPoint Presentation</vt:lpstr>
      <vt:lpstr>PowerPoint Presentation</vt:lpstr>
      <vt:lpstr>What is the Data Protection Act?</vt:lpstr>
      <vt:lpstr>Data protection act 1998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Freedom of Information</vt:lpstr>
      <vt:lpstr>Freedom of Information Ordinance 2002</vt:lpstr>
      <vt:lpstr>Freedom of Information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Protection, Privacy &amp; Freedom of  Information</dc:title>
  <dc:creator>NUCES RESEARCH PC 02</dc:creator>
  <cp:lastModifiedBy>Dr. Fahad Sherwani</cp:lastModifiedBy>
  <cp:revision>1</cp:revision>
  <dcterms:modified xsi:type="dcterms:W3CDTF">2022-11-24T08:54:21Z</dcterms:modified>
</cp:coreProperties>
</file>