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gVJOtB5c//Mdnj7wFQAhAprMVvX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82119" cy="464820"/>
          </a:xfrm>
          <a:prstGeom prst="rect">
            <a:avLst/>
          </a:prstGeom>
          <a:noFill/>
          <a:ln>
            <a:noFill/>
          </a:ln>
        </p:spPr>
        <p:txBody>
          <a:bodyPr spcFirstLastPara="1" wrap="square" lIns="92425" tIns="46200" rIns="92425" bIns="462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98102" y="0"/>
            <a:ext cx="2982119" cy="464820"/>
          </a:xfrm>
          <a:prstGeom prst="rect">
            <a:avLst/>
          </a:prstGeom>
          <a:noFill/>
          <a:ln>
            <a:noFill/>
          </a:ln>
        </p:spPr>
        <p:txBody>
          <a:bodyPr spcFirstLastPara="1" wrap="square" lIns="92425" tIns="46200" rIns="92425" bIns="462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8182" y="4415790"/>
            <a:ext cx="5505450" cy="4183380"/>
          </a:xfrm>
          <a:prstGeom prst="rect">
            <a:avLst/>
          </a:prstGeom>
          <a:noFill/>
          <a:ln>
            <a:noFill/>
          </a:ln>
        </p:spPr>
        <p:txBody>
          <a:bodyPr spcFirstLastPara="1" wrap="square" lIns="92425" tIns="46200" rIns="92425" bIns="462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2982119" cy="464820"/>
          </a:xfrm>
          <a:prstGeom prst="rect">
            <a:avLst/>
          </a:prstGeom>
          <a:noFill/>
          <a:ln>
            <a:noFill/>
          </a:ln>
        </p:spPr>
        <p:txBody>
          <a:bodyPr spcFirstLastPara="1" wrap="square" lIns="92425" tIns="46200" rIns="92425" bIns="462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98102" y="8829967"/>
            <a:ext cx="2982119" cy="464820"/>
          </a:xfrm>
          <a:prstGeom prst="rect">
            <a:avLst/>
          </a:prstGeom>
          <a:noFill/>
          <a:ln>
            <a:noFill/>
          </a:ln>
        </p:spPr>
        <p:txBody>
          <a:bodyPr spcFirstLastPara="1" wrap="square" lIns="92425" tIns="46200" rIns="92425" bIns="462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1:notes"/>
          <p:cNvSpPr txBox="1">
            <a:spLocks noGrp="1"/>
          </p:cNvSpPr>
          <p:nvPr>
            <p:ph type="body" idx="1"/>
          </p:nvPr>
        </p:nvSpPr>
        <p:spPr>
          <a:xfrm>
            <a:off x="688182" y="4415790"/>
            <a:ext cx="5505450" cy="4183380"/>
          </a:xfrm>
          <a:prstGeom prst="rect">
            <a:avLst/>
          </a:prstGeom>
          <a:noFill/>
          <a:ln>
            <a:noFill/>
          </a:ln>
        </p:spPr>
        <p:txBody>
          <a:bodyPr spcFirstLastPara="1" wrap="square" lIns="92425" tIns="46200" rIns="92425" bIns="46200" anchor="t" anchorCtr="0">
            <a:normAutofit/>
          </a:bodyPr>
          <a:lstStyle/>
          <a:p>
            <a:pPr marL="0" lvl="0" indent="0" algn="l" rtl="0">
              <a:spcBef>
                <a:spcPts val="0"/>
              </a:spcBef>
              <a:spcAft>
                <a:spcPts val="0"/>
              </a:spcAft>
              <a:buNone/>
            </a:pPr>
            <a:endParaRPr/>
          </a:p>
        </p:txBody>
      </p:sp>
      <p:sp>
        <p:nvSpPr>
          <p:cNvPr id="115" name="Google Shape;115;p1:notes"/>
          <p:cNvSpPr txBox="1">
            <a:spLocks noGrp="1"/>
          </p:cNvSpPr>
          <p:nvPr>
            <p:ph type="sldNum" idx="12"/>
          </p:nvPr>
        </p:nvSpPr>
        <p:spPr>
          <a:xfrm>
            <a:off x="3898102" y="8829967"/>
            <a:ext cx="2982119" cy="464820"/>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solidFill>
                  <a:srgbClr val="000000"/>
                </a:solidFill>
              </a:rPr>
              <a:t>1</a:t>
            </a:fld>
            <a:endParaRPr>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0: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96" name="Google Shape;196;p10: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1: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05" name="Google Shape;205;p11: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2: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14" name="Google Shape;214;p12: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3: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23" name="Google Shape;223;p13: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4: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32" name="Google Shape;232;p14: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5: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41" name="Google Shape;241;p15: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6: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50" name="Google Shape;250;p16: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7: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59" name="Google Shape;259;p17: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8: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69" name="Google Shape;269;p18: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9: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78" name="Google Shape;278;p19: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2: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3" name="Google Shape;123;p2:notes"/>
          <p:cNvSpPr txBox="1">
            <a:spLocks noGrp="1"/>
          </p:cNvSpPr>
          <p:nvPr>
            <p:ph type="body" idx="1"/>
          </p:nvPr>
        </p:nvSpPr>
        <p:spPr>
          <a:xfrm>
            <a:off x="688182" y="4415790"/>
            <a:ext cx="5505450" cy="4183380"/>
          </a:xfrm>
          <a:prstGeom prst="rect">
            <a:avLst/>
          </a:prstGeom>
          <a:noFill/>
          <a:ln>
            <a:noFill/>
          </a:ln>
        </p:spPr>
        <p:txBody>
          <a:bodyPr spcFirstLastPara="1" wrap="square" lIns="92425" tIns="46200" rIns="92425" bIns="46200" anchor="t" anchorCtr="0">
            <a:normAutofit/>
          </a:bodyPr>
          <a:lstStyle/>
          <a:p>
            <a:pPr marL="0" lvl="0" indent="0" algn="l" rtl="0">
              <a:spcBef>
                <a:spcPts val="0"/>
              </a:spcBef>
              <a:spcAft>
                <a:spcPts val="0"/>
              </a:spcAft>
              <a:buNone/>
            </a:pPr>
            <a:endParaRPr/>
          </a:p>
        </p:txBody>
      </p:sp>
      <p:sp>
        <p:nvSpPr>
          <p:cNvPr id="124" name="Google Shape;124;p2:notes"/>
          <p:cNvSpPr txBox="1">
            <a:spLocks noGrp="1"/>
          </p:cNvSpPr>
          <p:nvPr>
            <p:ph type="sldNum" idx="12"/>
          </p:nvPr>
        </p:nvSpPr>
        <p:spPr>
          <a:xfrm>
            <a:off x="3898102" y="8829967"/>
            <a:ext cx="2982119" cy="464820"/>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Verdana"/>
                <a:ea typeface="Verdana"/>
                <a:cs typeface="Verdana"/>
                <a:sym typeface="Verdana"/>
              </a:rPr>
              <a:t>2</a:t>
            </a:fld>
            <a:endParaRPr sz="1200" b="0" i="0" u="none" strike="noStrike" cap="none">
              <a:solidFill>
                <a:schemeClr val="dk1"/>
              </a:solidFill>
              <a:latin typeface="Verdana"/>
              <a:ea typeface="Verdana"/>
              <a:cs typeface="Verdana"/>
              <a:sym typeface="Verdana"/>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0: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87" name="Google Shape;287;p20: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1: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96" name="Google Shape;296;p21: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2: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305" name="Google Shape;305;p22: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3: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314" name="Google Shape;314;p23: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4: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323" name="Google Shape;323;p24: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5: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332" name="Google Shape;332;p25: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6: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341" name="Google Shape;341;p26: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7: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350" name="Google Shape;350;p27: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28: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359" name="Google Shape;359;p28: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29: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368" name="Google Shape;368;p29: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33" name="Google Shape;133;p3: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30: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377" name="Google Shape;377;p30: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1: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386" name="Google Shape;386;p31: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4: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42" name="Google Shape;142;p4: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5: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51" name="Google Shape;151;p5: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6: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60" name="Google Shape;160;p6: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7: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69" name="Google Shape;169;p7: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78" name="Google Shape;178;p8: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
        <p:cNvGrpSpPr/>
        <p:nvPr/>
      </p:nvGrpSpPr>
      <p:grpSpPr>
        <a:xfrm>
          <a:off x="0" y="0"/>
          <a:ext cx="0" cy="0"/>
          <a:chOff x="0" y="0"/>
          <a:chExt cx="0" cy="0"/>
        </a:xfrm>
      </p:grpSpPr>
      <p:sp>
        <p:nvSpPr>
          <p:cNvPr id="16" name="Google Shape;16;p33"/>
          <p:cNvSpPr txBox="1">
            <a:spLocks noGrp="1"/>
          </p:cNvSpPr>
          <p:nvPr>
            <p:ph type="ctrTitle"/>
          </p:nvPr>
        </p:nvSpPr>
        <p:spPr>
          <a:xfrm>
            <a:off x="601670" y="4497935"/>
            <a:ext cx="7940660" cy="610820"/>
          </a:xfrm>
          <a:prstGeom prst="rect">
            <a:avLst/>
          </a:prstGeom>
          <a:noFill/>
          <a:ln>
            <a:noFill/>
          </a:ln>
          <a:effectLst>
            <a:outerShdw blurRad="50800" dist="38100" dir="2700000" algn="tl" rotWithShape="0">
              <a:srgbClr val="000000">
                <a:alpha val="70980"/>
              </a:srgbClr>
            </a:outerShdw>
          </a:effectLst>
        </p:spPr>
        <p:txBody>
          <a:bodyPr spcFirstLastPara="1" wrap="square" lIns="91425" tIns="45700" rIns="91425" bIns="45700" anchor="ctr" anchorCtr="0">
            <a:normAutofit/>
          </a:bodyPr>
          <a:lstStyle>
            <a:lvl1pPr lvl="0" algn="ct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3"/>
          <p:cNvSpPr txBox="1">
            <a:spLocks noGrp="1"/>
          </p:cNvSpPr>
          <p:nvPr>
            <p:ph type="subTitle" idx="1"/>
          </p:nvPr>
        </p:nvSpPr>
        <p:spPr>
          <a:xfrm>
            <a:off x="601670" y="5566870"/>
            <a:ext cx="7940660" cy="610820"/>
          </a:xfrm>
          <a:prstGeom prst="rect">
            <a:avLst/>
          </a:prstGeom>
          <a:noFill/>
          <a:ln>
            <a:noFill/>
          </a:ln>
        </p:spPr>
        <p:txBody>
          <a:bodyPr spcFirstLastPara="1" wrap="square" lIns="91425" tIns="45700" rIns="91425" bIns="45700" anchor="t" anchorCtr="0">
            <a:normAutofit/>
          </a:bodyPr>
          <a:lstStyle>
            <a:lvl1pPr lvl="0" algn="ctr">
              <a:spcBef>
                <a:spcPts val="560"/>
              </a:spcBef>
              <a:spcAft>
                <a:spcPts val="0"/>
              </a:spcAft>
              <a:buClr>
                <a:srgbClr val="A5A5A5"/>
              </a:buClr>
              <a:buSzPts val="2800"/>
              <a:buNone/>
              <a:defRPr sz="2800">
                <a:solidFill>
                  <a:srgbClr val="A5A5A5"/>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1"/>
        <p:cNvGrpSpPr/>
        <p:nvPr/>
      </p:nvGrpSpPr>
      <p:grpSpPr>
        <a:xfrm>
          <a:off x="0" y="0"/>
          <a:ext cx="0" cy="0"/>
          <a:chOff x="0" y="0"/>
          <a:chExt cx="0" cy="0"/>
        </a:xfrm>
      </p:grpSpPr>
      <p:sp>
        <p:nvSpPr>
          <p:cNvPr id="72" name="Google Shape;72;p4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42"/>
          <p:cNvSpPr>
            <a:spLocks noGrp="1"/>
          </p:cNvSpPr>
          <p:nvPr>
            <p:ph type="pic" idx="2"/>
          </p:nvPr>
        </p:nvSpPr>
        <p:spPr>
          <a:xfrm>
            <a:off x="1792288" y="612775"/>
            <a:ext cx="5486400" cy="4114800"/>
          </a:xfrm>
          <a:prstGeom prst="rect">
            <a:avLst/>
          </a:prstGeom>
          <a:noFill/>
          <a:ln>
            <a:noFill/>
          </a:ln>
        </p:spPr>
      </p:sp>
      <p:sp>
        <p:nvSpPr>
          <p:cNvPr id="74" name="Google Shape;74;p4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5" name="Google Shape;75;p4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FFC000"/>
                </a:solidFill>
                <a:latin typeface="Calibri"/>
                <a:ea typeface="Calibri"/>
                <a:cs typeface="Calibri"/>
                <a:sym typeface="Calibri"/>
              </a:defRPr>
            </a:lvl1pPr>
            <a:lvl2pPr marL="0" marR="0" lvl="1" indent="0" algn="r">
              <a:spcBef>
                <a:spcPts val="0"/>
              </a:spcBef>
              <a:buNone/>
              <a:defRPr sz="1200" b="0" i="0" u="none" strike="noStrike" cap="none">
                <a:solidFill>
                  <a:srgbClr val="FFC000"/>
                </a:solidFill>
                <a:latin typeface="Calibri"/>
                <a:ea typeface="Calibri"/>
                <a:cs typeface="Calibri"/>
                <a:sym typeface="Calibri"/>
              </a:defRPr>
            </a:lvl2pPr>
            <a:lvl3pPr marL="0" marR="0" lvl="2" indent="0" algn="r">
              <a:spcBef>
                <a:spcPts val="0"/>
              </a:spcBef>
              <a:buNone/>
              <a:defRPr sz="1200" b="0" i="0" u="none" strike="noStrike" cap="none">
                <a:solidFill>
                  <a:srgbClr val="FFC000"/>
                </a:solidFill>
                <a:latin typeface="Calibri"/>
                <a:ea typeface="Calibri"/>
                <a:cs typeface="Calibri"/>
                <a:sym typeface="Calibri"/>
              </a:defRPr>
            </a:lvl3pPr>
            <a:lvl4pPr marL="0" marR="0" lvl="3" indent="0" algn="r">
              <a:spcBef>
                <a:spcPts val="0"/>
              </a:spcBef>
              <a:buNone/>
              <a:defRPr sz="1200" b="0" i="0" u="none" strike="noStrike" cap="none">
                <a:solidFill>
                  <a:srgbClr val="FFC000"/>
                </a:solidFill>
                <a:latin typeface="Calibri"/>
                <a:ea typeface="Calibri"/>
                <a:cs typeface="Calibri"/>
                <a:sym typeface="Calibri"/>
              </a:defRPr>
            </a:lvl4pPr>
            <a:lvl5pPr marL="0" marR="0" lvl="4" indent="0" algn="r">
              <a:spcBef>
                <a:spcPts val="0"/>
              </a:spcBef>
              <a:buNone/>
              <a:defRPr sz="1200" b="0" i="0" u="none" strike="noStrike" cap="none">
                <a:solidFill>
                  <a:srgbClr val="FFC000"/>
                </a:solidFill>
                <a:latin typeface="Calibri"/>
                <a:ea typeface="Calibri"/>
                <a:cs typeface="Calibri"/>
                <a:sym typeface="Calibri"/>
              </a:defRPr>
            </a:lvl5pPr>
            <a:lvl6pPr marL="0" marR="0" lvl="5" indent="0" algn="r">
              <a:spcBef>
                <a:spcPts val="0"/>
              </a:spcBef>
              <a:buNone/>
              <a:defRPr sz="1200" b="0" i="0" u="none" strike="noStrike" cap="none">
                <a:solidFill>
                  <a:srgbClr val="FFC000"/>
                </a:solidFill>
                <a:latin typeface="Calibri"/>
                <a:ea typeface="Calibri"/>
                <a:cs typeface="Calibri"/>
                <a:sym typeface="Calibri"/>
              </a:defRPr>
            </a:lvl6pPr>
            <a:lvl7pPr marL="0" marR="0" lvl="6" indent="0" algn="r">
              <a:spcBef>
                <a:spcPts val="0"/>
              </a:spcBef>
              <a:buNone/>
              <a:defRPr sz="1200" b="0" i="0" u="none" strike="noStrike" cap="none">
                <a:solidFill>
                  <a:srgbClr val="FFC000"/>
                </a:solidFill>
                <a:latin typeface="Calibri"/>
                <a:ea typeface="Calibri"/>
                <a:cs typeface="Calibri"/>
                <a:sym typeface="Calibri"/>
              </a:defRPr>
            </a:lvl7pPr>
            <a:lvl8pPr marL="0" marR="0" lvl="7" indent="0" algn="r">
              <a:spcBef>
                <a:spcPts val="0"/>
              </a:spcBef>
              <a:buNone/>
              <a:defRPr sz="1200" b="0" i="0" u="none" strike="noStrike" cap="none">
                <a:solidFill>
                  <a:srgbClr val="FFC000"/>
                </a:solidFill>
                <a:latin typeface="Calibri"/>
                <a:ea typeface="Calibri"/>
                <a:cs typeface="Calibri"/>
                <a:sym typeface="Calibri"/>
              </a:defRPr>
            </a:lvl8pPr>
            <a:lvl9pPr marL="0" marR="0" lvl="8" indent="0" algn="r">
              <a:spcBef>
                <a:spcPts val="0"/>
              </a:spcBef>
              <a:buNone/>
              <a:defRPr sz="1200" b="0" i="0" u="none" strike="noStrike" cap="none">
                <a:solidFill>
                  <a:srgbClr val="FFC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78"/>
        <p:cNvGrpSpPr/>
        <p:nvPr/>
      </p:nvGrpSpPr>
      <p:grpSpPr>
        <a:xfrm>
          <a:off x="0" y="0"/>
          <a:ext cx="0" cy="0"/>
          <a:chOff x="0" y="0"/>
          <a:chExt cx="0" cy="0"/>
        </a:xfrm>
      </p:grpSpPr>
      <p:sp>
        <p:nvSpPr>
          <p:cNvPr id="79" name="Google Shape;79;p4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3"/>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4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FFC000"/>
                </a:solidFill>
                <a:latin typeface="Calibri"/>
                <a:ea typeface="Calibri"/>
                <a:cs typeface="Calibri"/>
                <a:sym typeface="Calibri"/>
              </a:defRPr>
            </a:lvl1pPr>
            <a:lvl2pPr marL="0" marR="0" lvl="1" indent="0" algn="r">
              <a:spcBef>
                <a:spcPts val="0"/>
              </a:spcBef>
              <a:buNone/>
              <a:defRPr sz="1200" b="0" i="0" u="none" strike="noStrike" cap="none">
                <a:solidFill>
                  <a:srgbClr val="FFC000"/>
                </a:solidFill>
                <a:latin typeface="Calibri"/>
                <a:ea typeface="Calibri"/>
                <a:cs typeface="Calibri"/>
                <a:sym typeface="Calibri"/>
              </a:defRPr>
            </a:lvl2pPr>
            <a:lvl3pPr marL="0" marR="0" lvl="2" indent="0" algn="r">
              <a:spcBef>
                <a:spcPts val="0"/>
              </a:spcBef>
              <a:buNone/>
              <a:defRPr sz="1200" b="0" i="0" u="none" strike="noStrike" cap="none">
                <a:solidFill>
                  <a:srgbClr val="FFC000"/>
                </a:solidFill>
                <a:latin typeface="Calibri"/>
                <a:ea typeface="Calibri"/>
                <a:cs typeface="Calibri"/>
                <a:sym typeface="Calibri"/>
              </a:defRPr>
            </a:lvl3pPr>
            <a:lvl4pPr marL="0" marR="0" lvl="3" indent="0" algn="r">
              <a:spcBef>
                <a:spcPts val="0"/>
              </a:spcBef>
              <a:buNone/>
              <a:defRPr sz="1200" b="0" i="0" u="none" strike="noStrike" cap="none">
                <a:solidFill>
                  <a:srgbClr val="FFC000"/>
                </a:solidFill>
                <a:latin typeface="Calibri"/>
                <a:ea typeface="Calibri"/>
                <a:cs typeface="Calibri"/>
                <a:sym typeface="Calibri"/>
              </a:defRPr>
            </a:lvl4pPr>
            <a:lvl5pPr marL="0" marR="0" lvl="4" indent="0" algn="r">
              <a:spcBef>
                <a:spcPts val="0"/>
              </a:spcBef>
              <a:buNone/>
              <a:defRPr sz="1200" b="0" i="0" u="none" strike="noStrike" cap="none">
                <a:solidFill>
                  <a:srgbClr val="FFC000"/>
                </a:solidFill>
                <a:latin typeface="Calibri"/>
                <a:ea typeface="Calibri"/>
                <a:cs typeface="Calibri"/>
                <a:sym typeface="Calibri"/>
              </a:defRPr>
            </a:lvl5pPr>
            <a:lvl6pPr marL="0" marR="0" lvl="5" indent="0" algn="r">
              <a:spcBef>
                <a:spcPts val="0"/>
              </a:spcBef>
              <a:buNone/>
              <a:defRPr sz="1200" b="0" i="0" u="none" strike="noStrike" cap="none">
                <a:solidFill>
                  <a:srgbClr val="FFC000"/>
                </a:solidFill>
                <a:latin typeface="Calibri"/>
                <a:ea typeface="Calibri"/>
                <a:cs typeface="Calibri"/>
                <a:sym typeface="Calibri"/>
              </a:defRPr>
            </a:lvl6pPr>
            <a:lvl7pPr marL="0" marR="0" lvl="6" indent="0" algn="r">
              <a:spcBef>
                <a:spcPts val="0"/>
              </a:spcBef>
              <a:buNone/>
              <a:defRPr sz="1200" b="0" i="0" u="none" strike="noStrike" cap="none">
                <a:solidFill>
                  <a:srgbClr val="FFC000"/>
                </a:solidFill>
                <a:latin typeface="Calibri"/>
                <a:ea typeface="Calibri"/>
                <a:cs typeface="Calibri"/>
                <a:sym typeface="Calibri"/>
              </a:defRPr>
            </a:lvl7pPr>
            <a:lvl8pPr marL="0" marR="0" lvl="7" indent="0" algn="r">
              <a:spcBef>
                <a:spcPts val="0"/>
              </a:spcBef>
              <a:buNone/>
              <a:defRPr sz="1200" b="0" i="0" u="none" strike="noStrike" cap="none">
                <a:solidFill>
                  <a:srgbClr val="FFC000"/>
                </a:solidFill>
                <a:latin typeface="Calibri"/>
                <a:ea typeface="Calibri"/>
                <a:cs typeface="Calibri"/>
                <a:sym typeface="Calibri"/>
              </a:defRPr>
            </a:lvl8pPr>
            <a:lvl9pPr marL="0" marR="0" lvl="8" indent="0" algn="r">
              <a:spcBef>
                <a:spcPts val="0"/>
              </a:spcBef>
              <a:buNone/>
              <a:defRPr sz="1200" b="0" i="0" u="none" strike="noStrike" cap="none">
                <a:solidFill>
                  <a:srgbClr val="FFC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44"/>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44"/>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 name="Google Shape;87;p4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4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FFC000"/>
                </a:solidFill>
                <a:latin typeface="Calibri"/>
                <a:ea typeface="Calibri"/>
                <a:cs typeface="Calibri"/>
                <a:sym typeface="Calibri"/>
              </a:defRPr>
            </a:lvl1pPr>
            <a:lvl2pPr marL="0" marR="0" lvl="1" indent="0" algn="r">
              <a:spcBef>
                <a:spcPts val="0"/>
              </a:spcBef>
              <a:buNone/>
              <a:defRPr sz="1200" b="0" i="0" u="none" strike="noStrike" cap="none">
                <a:solidFill>
                  <a:srgbClr val="FFC000"/>
                </a:solidFill>
                <a:latin typeface="Calibri"/>
                <a:ea typeface="Calibri"/>
                <a:cs typeface="Calibri"/>
                <a:sym typeface="Calibri"/>
              </a:defRPr>
            </a:lvl2pPr>
            <a:lvl3pPr marL="0" marR="0" lvl="2" indent="0" algn="r">
              <a:spcBef>
                <a:spcPts val="0"/>
              </a:spcBef>
              <a:buNone/>
              <a:defRPr sz="1200" b="0" i="0" u="none" strike="noStrike" cap="none">
                <a:solidFill>
                  <a:srgbClr val="FFC000"/>
                </a:solidFill>
                <a:latin typeface="Calibri"/>
                <a:ea typeface="Calibri"/>
                <a:cs typeface="Calibri"/>
                <a:sym typeface="Calibri"/>
              </a:defRPr>
            </a:lvl3pPr>
            <a:lvl4pPr marL="0" marR="0" lvl="3" indent="0" algn="r">
              <a:spcBef>
                <a:spcPts val="0"/>
              </a:spcBef>
              <a:buNone/>
              <a:defRPr sz="1200" b="0" i="0" u="none" strike="noStrike" cap="none">
                <a:solidFill>
                  <a:srgbClr val="FFC000"/>
                </a:solidFill>
                <a:latin typeface="Calibri"/>
                <a:ea typeface="Calibri"/>
                <a:cs typeface="Calibri"/>
                <a:sym typeface="Calibri"/>
              </a:defRPr>
            </a:lvl4pPr>
            <a:lvl5pPr marL="0" marR="0" lvl="4" indent="0" algn="r">
              <a:spcBef>
                <a:spcPts val="0"/>
              </a:spcBef>
              <a:buNone/>
              <a:defRPr sz="1200" b="0" i="0" u="none" strike="noStrike" cap="none">
                <a:solidFill>
                  <a:srgbClr val="FFC000"/>
                </a:solidFill>
                <a:latin typeface="Calibri"/>
                <a:ea typeface="Calibri"/>
                <a:cs typeface="Calibri"/>
                <a:sym typeface="Calibri"/>
              </a:defRPr>
            </a:lvl5pPr>
            <a:lvl6pPr marL="0" marR="0" lvl="5" indent="0" algn="r">
              <a:spcBef>
                <a:spcPts val="0"/>
              </a:spcBef>
              <a:buNone/>
              <a:defRPr sz="1200" b="0" i="0" u="none" strike="noStrike" cap="none">
                <a:solidFill>
                  <a:srgbClr val="FFC000"/>
                </a:solidFill>
                <a:latin typeface="Calibri"/>
                <a:ea typeface="Calibri"/>
                <a:cs typeface="Calibri"/>
                <a:sym typeface="Calibri"/>
              </a:defRPr>
            </a:lvl6pPr>
            <a:lvl7pPr marL="0" marR="0" lvl="6" indent="0" algn="r">
              <a:spcBef>
                <a:spcPts val="0"/>
              </a:spcBef>
              <a:buNone/>
              <a:defRPr sz="1200" b="0" i="0" u="none" strike="noStrike" cap="none">
                <a:solidFill>
                  <a:srgbClr val="FFC000"/>
                </a:solidFill>
                <a:latin typeface="Calibri"/>
                <a:ea typeface="Calibri"/>
                <a:cs typeface="Calibri"/>
                <a:sym typeface="Calibri"/>
              </a:defRPr>
            </a:lvl7pPr>
            <a:lvl8pPr marL="0" marR="0" lvl="7" indent="0" algn="r">
              <a:spcBef>
                <a:spcPts val="0"/>
              </a:spcBef>
              <a:buNone/>
              <a:defRPr sz="1200" b="0" i="0" u="none" strike="noStrike" cap="none">
                <a:solidFill>
                  <a:srgbClr val="FFC000"/>
                </a:solidFill>
                <a:latin typeface="Calibri"/>
                <a:ea typeface="Calibri"/>
                <a:cs typeface="Calibri"/>
                <a:sym typeface="Calibri"/>
              </a:defRPr>
            </a:lvl8pPr>
            <a:lvl9pPr marL="0" marR="0" lvl="8" indent="0" algn="r">
              <a:spcBef>
                <a:spcPts val="0"/>
              </a:spcBef>
              <a:buNone/>
              <a:defRPr sz="1200" b="0" i="0" u="none" strike="noStrike" cap="none">
                <a:solidFill>
                  <a:srgbClr val="FFC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Text and Clip Art" type="txAndClipArt">
  <p:cSld name="TEXT_AND_CLIPART">
    <p:spTree>
      <p:nvGrpSpPr>
        <p:cNvPr id="1" name="Shape 90"/>
        <p:cNvGrpSpPr/>
        <p:nvPr/>
      </p:nvGrpSpPr>
      <p:grpSpPr>
        <a:xfrm>
          <a:off x="0" y="0"/>
          <a:ext cx="0" cy="0"/>
          <a:chOff x="0" y="0"/>
          <a:chExt cx="0" cy="0"/>
        </a:xfrm>
      </p:grpSpPr>
      <p:sp>
        <p:nvSpPr>
          <p:cNvPr id="91" name="Google Shape;91;p45"/>
          <p:cNvSpPr txBox="1">
            <a:spLocks noGrp="1"/>
          </p:cNvSpPr>
          <p:nvPr>
            <p:ph type="title"/>
          </p:nvPr>
        </p:nvSpPr>
        <p:spPr>
          <a:xfrm>
            <a:off x="457200" y="277813"/>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4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3" name="Google Shape;93;p45"/>
          <p:cNvSpPr>
            <a:spLocks noGrp="1"/>
          </p:cNvSpPr>
          <p:nvPr>
            <p:ph type="clipArt" idx="2"/>
          </p:nvPr>
        </p:nvSpPr>
        <p:spPr>
          <a:xfrm>
            <a:off x="4648200" y="1600200"/>
            <a:ext cx="4038600" cy="4530725"/>
          </a:xfrm>
          <a:prstGeom prst="rect">
            <a:avLst/>
          </a:prstGeom>
          <a:noFill/>
          <a:ln>
            <a:noFill/>
          </a:ln>
        </p:spPr>
      </p:sp>
      <p:sp>
        <p:nvSpPr>
          <p:cNvPr id="94" name="Google Shape;94;p45"/>
          <p:cNvSpPr txBox="1">
            <a:spLocks noGrp="1"/>
          </p:cNvSpPr>
          <p:nvPr>
            <p:ph type="dt" idx="10"/>
          </p:nvPr>
        </p:nvSpPr>
        <p:spPr>
          <a:xfrm>
            <a:off x="457200" y="6278563"/>
            <a:ext cx="21336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45"/>
          <p:cNvSpPr txBox="1">
            <a:spLocks noGrp="1"/>
          </p:cNvSpPr>
          <p:nvPr>
            <p:ph type="ftr" idx="11"/>
          </p:nvPr>
        </p:nvSpPr>
        <p:spPr>
          <a:xfrm>
            <a:off x="3124200" y="6278563"/>
            <a:ext cx="2895600" cy="457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45"/>
          <p:cNvSpPr txBox="1">
            <a:spLocks noGrp="1"/>
          </p:cNvSpPr>
          <p:nvPr>
            <p:ph type="sldNum" idx="12"/>
          </p:nvPr>
        </p:nvSpPr>
        <p:spPr>
          <a:xfrm>
            <a:off x="6553200" y="6278563"/>
            <a:ext cx="2133600" cy="4572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888888"/>
                </a:solidFill>
                <a:latin typeface="Calibri"/>
                <a:ea typeface="Calibri"/>
                <a:cs typeface="Calibri"/>
                <a:sym typeface="Calibri"/>
              </a:defRPr>
            </a:lvl1pPr>
            <a:lvl2pPr marL="0" lvl="1" indent="0" algn="r">
              <a:spcBef>
                <a:spcPts val="0"/>
              </a:spcBef>
              <a:buNone/>
              <a:defRPr sz="1200" b="0" i="0" u="none" strike="noStrike" cap="none">
                <a:solidFill>
                  <a:srgbClr val="888888"/>
                </a:solidFill>
                <a:latin typeface="Calibri"/>
                <a:ea typeface="Calibri"/>
                <a:cs typeface="Calibri"/>
                <a:sym typeface="Calibri"/>
              </a:defRPr>
            </a:lvl2pPr>
            <a:lvl3pPr marL="0" lvl="2" indent="0" algn="r">
              <a:spcBef>
                <a:spcPts val="0"/>
              </a:spcBef>
              <a:buNone/>
              <a:defRPr sz="1200" b="0" i="0" u="none" strike="noStrike" cap="none">
                <a:solidFill>
                  <a:srgbClr val="888888"/>
                </a:solidFill>
                <a:latin typeface="Calibri"/>
                <a:ea typeface="Calibri"/>
                <a:cs typeface="Calibri"/>
                <a:sym typeface="Calibri"/>
              </a:defRPr>
            </a:lvl3pPr>
            <a:lvl4pPr marL="0" lvl="3" indent="0" algn="r">
              <a:spcBef>
                <a:spcPts val="0"/>
              </a:spcBef>
              <a:buNone/>
              <a:defRPr sz="1200" b="0" i="0" u="none" strike="noStrike" cap="none">
                <a:solidFill>
                  <a:srgbClr val="888888"/>
                </a:solidFill>
                <a:latin typeface="Calibri"/>
                <a:ea typeface="Calibri"/>
                <a:cs typeface="Calibri"/>
                <a:sym typeface="Calibri"/>
              </a:defRPr>
            </a:lvl4pPr>
            <a:lvl5pPr marL="0" lvl="4" indent="0" algn="r">
              <a:spcBef>
                <a:spcPts val="0"/>
              </a:spcBef>
              <a:buNone/>
              <a:defRPr sz="1200" b="0" i="0" u="none" strike="noStrike" cap="none">
                <a:solidFill>
                  <a:srgbClr val="888888"/>
                </a:solidFill>
                <a:latin typeface="Calibri"/>
                <a:ea typeface="Calibri"/>
                <a:cs typeface="Calibri"/>
                <a:sym typeface="Calibri"/>
              </a:defRPr>
            </a:lvl5pPr>
            <a:lvl6pPr marL="0" lvl="5" indent="0" algn="r">
              <a:spcBef>
                <a:spcPts val="0"/>
              </a:spcBef>
              <a:buNone/>
              <a:defRPr sz="1200" b="0" i="0" u="none" strike="noStrike" cap="none">
                <a:solidFill>
                  <a:srgbClr val="888888"/>
                </a:solidFill>
                <a:latin typeface="Calibri"/>
                <a:ea typeface="Calibri"/>
                <a:cs typeface="Calibri"/>
                <a:sym typeface="Calibri"/>
              </a:defRPr>
            </a:lvl6pPr>
            <a:lvl7pPr marL="0" lvl="6" indent="0" algn="r">
              <a:spcBef>
                <a:spcPts val="0"/>
              </a:spcBef>
              <a:buNone/>
              <a:defRPr sz="1200" b="0" i="0" u="none" strike="noStrike" cap="none">
                <a:solidFill>
                  <a:srgbClr val="888888"/>
                </a:solidFill>
                <a:latin typeface="Calibri"/>
                <a:ea typeface="Calibri"/>
                <a:cs typeface="Calibri"/>
                <a:sym typeface="Calibri"/>
              </a:defRPr>
            </a:lvl7pPr>
            <a:lvl8pPr marL="0" lvl="7" indent="0" algn="r">
              <a:spcBef>
                <a:spcPts val="0"/>
              </a:spcBef>
              <a:buNone/>
              <a:defRPr sz="1200" b="0" i="0" u="none" strike="noStrike" cap="none">
                <a:solidFill>
                  <a:srgbClr val="888888"/>
                </a:solidFill>
                <a:latin typeface="Calibri"/>
                <a:ea typeface="Calibri"/>
                <a:cs typeface="Calibri"/>
                <a:sym typeface="Calibri"/>
              </a:defRPr>
            </a:lvl8pPr>
            <a:lvl9pPr marL="0" lvl="8" indent="0" algn="r">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Content and Text" type="objAndTx">
  <p:cSld name="OBJECT_AND_TEXT">
    <p:spTree>
      <p:nvGrpSpPr>
        <p:cNvPr id="1" name="Shape 97"/>
        <p:cNvGrpSpPr/>
        <p:nvPr/>
      </p:nvGrpSpPr>
      <p:grpSpPr>
        <a:xfrm>
          <a:off x="0" y="0"/>
          <a:ext cx="0" cy="0"/>
          <a:chOff x="0" y="0"/>
          <a:chExt cx="0" cy="0"/>
        </a:xfrm>
      </p:grpSpPr>
      <p:sp>
        <p:nvSpPr>
          <p:cNvPr id="98" name="Google Shape;98;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4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0" name="Google Shape;100;p4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1" name="Google Shape;101;p4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4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4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888888"/>
                </a:solidFill>
                <a:latin typeface="Calibri"/>
                <a:ea typeface="Calibri"/>
                <a:cs typeface="Calibri"/>
                <a:sym typeface="Calibri"/>
              </a:defRPr>
            </a:lvl1pPr>
            <a:lvl2pPr marL="0" lvl="1" indent="0" algn="r">
              <a:spcBef>
                <a:spcPts val="0"/>
              </a:spcBef>
              <a:buNone/>
              <a:defRPr sz="1200" b="0" i="0" u="none" strike="noStrike" cap="none">
                <a:solidFill>
                  <a:srgbClr val="888888"/>
                </a:solidFill>
                <a:latin typeface="Calibri"/>
                <a:ea typeface="Calibri"/>
                <a:cs typeface="Calibri"/>
                <a:sym typeface="Calibri"/>
              </a:defRPr>
            </a:lvl2pPr>
            <a:lvl3pPr marL="0" lvl="2" indent="0" algn="r">
              <a:spcBef>
                <a:spcPts val="0"/>
              </a:spcBef>
              <a:buNone/>
              <a:defRPr sz="1200" b="0" i="0" u="none" strike="noStrike" cap="none">
                <a:solidFill>
                  <a:srgbClr val="888888"/>
                </a:solidFill>
                <a:latin typeface="Calibri"/>
                <a:ea typeface="Calibri"/>
                <a:cs typeface="Calibri"/>
                <a:sym typeface="Calibri"/>
              </a:defRPr>
            </a:lvl3pPr>
            <a:lvl4pPr marL="0" lvl="3" indent="0" algn="r">
              <a:spcBef>
                <a:spcPts val="0"/>
              </a:spcBef>
              <a:buNone/>
              <a:defRPr sz="1200" b="0" i="0" u="none" strike="noStrike" cap="none">
                <a:solidFill>
                  <a:srgbClr val="888888"/>
                </a:solidFill>
                <a:latin typeface="Calibri"/>
                <a:ea typeface="Calibri"/>
                <a:cs typeface="Calibri"/>
                <a:sym typeface="Calibri"/>
              </a:defRPr>
            </a:lvl4pPr>
            <a:lvl5pPr marL="0" lvl="4" indent="0" algn="r">
              <a:spcBef>
                <a:spcPts val="0"/>
              </a:spcBef>
              <a:buNone/>
              <a:defRPr sz="1200" b="0" i="0" u="none" strike="noStrike" cap="none">
                <a:solidFill>
                  <a:srgbClr val="888888"/>
                </a:solidFill>
                <a:latin typeface="Calibri"/>
                <a:ea typeface="Calibri"/>
                <a:cs typeface="Calibri"/>
                <a:sym typeface="Calibri"/>
              </a:defRPr>
            </a:lvl5pPr>
            <a:lvl6pPr marL="0" lvl="5" indent="0" algn="r">
              <a:spcBef>
                <a:spcPts val="0"/>
              </a:spcBef>
              <a:buNone/>
              <a:defRPr sz="1200" b="0" i="0" u="none" strike="noStrike" cap="none">
                <a:solidFill>
                  <a:srgbClr val="888888"/>
                </a:solidFill>
                <a:latin typeface="Calibri"/>
                <a:ea typeface="Calibri"/>
                <a:cs typeface="Calibri"/>
                <a:sym typeface="Calibri"/>
              </a:defRPr>
            </a:lvl6pPr>
            <a:lvl7pPr marL="0" lvl="6" indent="0" algn="r">
              <a:spcBef>
                <a:spcPts val="0"/>
              </a:spcBef>
              <a:buNone/>
              <a:defRPr sz="1200" b="0" i="0" u="none" strike="noStrike" cap="none">
                <a:solidFill>
                  <a:srgbClr val="888888"/>
                </a:solidFill>
                <a:latin typeface="Calibri"/>
                <a:ea typeface="Calibri"/>
                <a:cs typeface="Calibri"/>
                <a:sym typeface="Calibri"/>
              </a:defRPr>
            </a:lvl7pPr>
            <a:lvl8pPr marL="0" lvl="7" indent="0" algn="r">
              <a:spcBef>
                <a:spcPts val="0"/>
              </a:spcBef>
              <a:buNone/>
              <a:defRPr sz="1200" b="0" i="0" u="none" strike="noStrike" cap="none">
                <a:solidFill>
                  <a:srgbClr val="888888"/>
                </a:solidFill>
                <a:latin typeface="Calibri"/>
                <a:ea typeface="Calibri"/>
                <a:cs typeface="Calibri"/>
                <a:sym typeface="Calibri"/>
              </a:defRPr>
            </a:lvl8pPr>
            <a:lvl9pPr marL="0" lvl="8" indent="0" algn="r">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and 2 Content over Text" type="twoObjOverTx">
  <p:cSld name="TWO_OBJECTS_OVER_TEXT">
    <p:spTree>
      <p:nvGrpSpPr>
        <p:cNvPr id="1" name="Shape 104"/>
        <p:cNvGrpSpPr/>
        <p:nvPr/>
      </p:nvGrpSpPr>
      <p:grpSpPr>
        <a:xfrm>
          <a:off x="0" y="0"/>
          <a:ext cx="0" cy="0"/>
          <a:chOff x="0" y="0"/>
          <a:chExt cx="0" cy="0"/>
        </a:xfrm>
      </p:grpSpPr>
      <p:sp>
        <p:nvSpPr>
          <p:cNvPr id="105" name="Google Shape;105;p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47"/>
          <p:cNvSpPr txBox="1">
            <a:spLocks noGrp="1"/>
          </p:cNvSpPr>
          <p:nvPr>
            <p:ph type="body" idx="1"/>
          </p:nvPr>
        </p:nvSpPr>
        <p:spPr>
          <a:xfrm>
            <a:off x="457200" y="1600200"/>
            <a:ext cx="4038600" cy="2185988"/>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7" name="Google Shape;107;p47"/>
          <p:cNvSpPr txBox="1">
            <a:spLocks noGrp="1"/>
          </p:cNvSpPr>
          <p:nvPr>
            <p:ph type="body" idx="2"/>
          </p:nvPr>
        </p:nvSpPr>
        <p:spPr>
          <a:xfrm>
            <a:off x="4648200" y="1600200"/>
            <a:ext cx="4038600" cy="2185988"/>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8" name="Google Shape;108;p47"/>
          <p:cNvSpPr txBox="1">
            <a:spLocks noGrp="1"/>
          </p:cNvSpPr>
          <p:nvPr>
            <p:ph type="body" idx="3"/>
          </p:nvPr>
        </p:nvSpPr>
        <p:spPr>
          <a:xfrm>
            <a:off x="457200" y="3938588"/>
            <a:ext cx="8229600" cy="2187575"/>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9" name="Google Shape;109;p4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4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4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888888"/>
                </a:solidFill>
                <a:latin typeface="Calibri"/>
                <a:ea typeface="Calibri"/>
                <a:cs typeface="Calibri"/>
                <a:sym typeface="Calibri"/>
              </a:defRPr>
            </a:lvl1pPr>
            <a:lvl2pPr marL="0" lvl="1" indent="0" algn="r">
              <a:spcBef>
                <a:spcPts val="0"/>
              </a:spcBef>
              <a:buNone/>
              <a:defRPr sz="1200" b="0" i="0" u="none" strike="noStrike" cap="none">
                <a:solidFill>
                  <a:srgbClr val="888888"/>
                </a:solidFill>
                <a:latin typeface="Calibri"/>
                <a:ea typeface="Calibri"/>
                <a:cs typeface="Calibri"/>
                <a:sym typeface="Calibri"/>
              </a:defRPr>
            </a:lvl2pPr>
            <a:lvl3pPr marL="0" lvl="2" indent="0" algn="r">
              <a:spcBef>
                <a:spcPts val="0"/>
              </a:spcBef>
              <a:buNone/>
              <a:defRPr sz="1200" b="0" i="0" u="none" strike="noStrike" cap="none">
                <a:solidFill>
                  <a:srgbClr val="888888"/>
                </a:solidFill>
                <a:latin typeface="Calibri"/>
                <a:ea typeface="Calibri"/>
                <a:cs typeface="Calibri"/>
                <a:sym typeface="Calibri"/>
              </a:defRPr>
            </a:lvl3pPr>
            <a:lvl4pPr marL="0" lvl="3" indent="0" algn="r">
              <a:spcBef>
                <a:spcPts val="0"/>
              </a:spcBef>
              <a:buNone/>
              <a:defRPr sz="1200" b="0" i="0" u="none" strike="noStrike" cap="none">
                <a:solidFill>
                  <a:srgbClr val="888888"/>
                </a:solidFill>
                <a:latin typeface="Calibri"/>
                <a:ea typeface="Calibri"/>
                <a:cs typeface="Calibri"/>
                <a:sym typeface="Calibri"/>
              </a:defRPr>
            </a:lvl4pPr>
            <a:lvl5pPr marL="0" lvl="4" indent="0" algn="r">
              <a:spcBef>
                <a:spcPts val="0"/>
              </a:spcBef>
              <a:buNone/>
              <a:defRPr sz="1200" b="0" i="0" u="none" strike="noStrike" cap="none">
                <a:solidFill>
                  <a:srgbClr val="888888"/>
                </a:solidFill>
                <a:latin typeface="Calibri"/>
                <a:ea typeface="Calibri"/>
                <a:cs typeface="Calibri"/>
                <a:sym typeface="Calibri"/>
              </a:defRPr>
            </a:lvl5pPr>
            <a:lvl6pPr marL="0" lvl="5" indent="0" algn="r">
              <a:spcBef>
                <a:spcPts val="0"/>
              </a:spcBef>
              <a:buNone/>
              <a:defRPr sz="1200" b="0" i="0" u="none" strike="noStrike" cap="none">
                <a:solidFill>
                  <a:srgbClr val="888888"/>
                </a:solidFill>
                <a:latin typeface="Calibri"/>
                <a:ea typeface="Calibri"/>
                <a:cs typeface="Calibri"/>
                <a:sym typeface="Calibri"/>
              </a:defRPr>
            </a:lvl6pPr>
            <a:lvl7pPr marL="0" lvl="6" indent="0" algn="r">
              <a:spcBef>
                <a:spcPts val="0"/>
              </a:spcBef>
              <a:buNone/>
              <a:defRPr sz="1200" b="0" i="0" u="none" strike="noStrike" cap="none">
                <a:solidFill>
                  <a:srgbClr val="888888"/>
                </a:solidFill>
                <a:latin typeface="Calibri"/>
                <a:ea typeface="Calibri"/>
                <a:cs typeface="Calibri"/>
                <a:sym typeface="Calibri"/>
              </a:defRPr>
            </a:lvl7pPr>
            <a:lvl8pPr marL="0" lvl="7" indent="0" algn="r">
              <a:spcBef>
                <a:spcPts val="0"/>
              </a:spcBef>
              <a:buNone/>
              <a:defRPr sz="1200" b="0" i="0" u="none" strike="noStrike" cap="none">
                <a:solidFill>
                  <a:srgbClr val="888888"/>
                </a:solidFill>
                <a:latin typeface="Calibri"/>
                <a:ea typeface="Calibri"/>
                <a:cs typeface="Calibri"/>
                <a:sym typeface="Calibri"/>
              </a:defRPr>
            </a:lvl8pPr>
            <a:lvl9pPr marL="0" lvl="8" indent="0" algn="r">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1"/>
        <p:cNvGrpSpPr/>
        <p:nvPr/>
      </p:nvGrpSpPr>
      <p:grpSpPr>
        <a:xfrm>
          <a:off x="0" y="0"/>
          <a:ext cx="0" cy="0"/>
          <a:chOff x="0" y="0"/>
          <a:chExt cx="0" cy="0"/>
        </a:xfrm>
      </p:grpSpPr>
      <p:sp>
        <p:nvSpPr>
          <p:cNvPr id="22" name="Google Shape;22;p34"/>
          <p:cNvSpPr txBox="1">
            <a:spLocks noGrp="1"/>
          </p:cNvSpPr>
          <p:nvPr>
            <p:ph type="title"/>
          </p:nvPr>
        </p:nvSpPr>
        <p:spPr>
          <a:xfrm>
            <a:off x="448965" y="1443835"/>
            <a:ext cx="8229600" cy="610820"/>
          </a:xfrm>
          <a:prstGeom prst="rect">
            <a:avLst/>
          </a:prstGeom>
          <a:noFill/>
          <a:ln>
            <a:noFill/>
          </a:ln>
          <a:effectLst>
            <a:outerShdw blurRad="50800" dist="38100" dir="2700000" algn="tl" rotWithShape="0">
              <a:srgbClr val="000000">
                <a:alpha val="55686"/>
              </a:srgbClr>
            </a:outerShdw>
          </a:effectLst>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4"/>
          <p:cNvSpPr txBox="1">
            <a:spLocks noGrp="1"/>
          </p:cNvSpPr>
          <p:nvPr>
            <p:ph type="body" idx="1"/>
          </p:nvPr>
        </p:nvSpPr>
        <p:spPr>
          <a:xfrm>
            <a:off x="448965" y="2054655"/>
            <a:ext cx="8229600" cy="4123035"/>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rgbClr val="BFBFBF"/>
              </a:buClr>
              <a:buSzPts val="2800"/>
              <a:buChar char="•"/>
              <a:defRPr sz="2800">
                <a:solidFill>
                  <a:srgbClr val="BFBFBF"/>
                </a:solidFill>
              </a:defRPr>
            </a:lvl1pPr>
            <a:lvl2pPr marL="914400" lvl="1" indent="-406400" algn="l">
              <a:spcBef>
                <a:spcPts val="560"/>
              </a:spcBef>
              <a:spcAft>
                <a:spcPts val="0"/>
              </a:spcAft>
              <a:buClr>
                <a:srgbClr val="BFBFBF"/>
              </a:buClr>
              <a:buSzPts val="2800"/>
              <a:buChar char="–"/>
              <a:defRPr>
                <a:solidFill>
                  <a:srgbClr val="BFBFBF"/>
                </a:solidFill>
              </a:defRPr>
            </a:lvl2pPr>
            <a:lvl3pPr marL="1371600" lvl="2" indent="-381000" algn="l">
              <a:spcBef>
                <a:spcPts val="480"/>
              </a:spcBef>
              <a:spcAft>
                <a:spcPts val="0"/>
              </a:spcAft>
              <a:buClr>
                <a:srgbClr val="BFBFBF"/>
              </a:buClr>
              <a:buSzPts val="2400"/>
              <a:buChar char="•"/>
              <a:defRPr>
                <a:solidFill>
                  <a:srgbClr val="BFBFBF"/>
                </a:solidFill>
              </a:defRPr>
            </a:lvl3pPr>
            <a:lvl4pPr marL="1828800" lvl="3" indent="-355600" algn="l">
              <a:spcBef>
                <a:spcPts val="400"/>
              </a:spcBef>
              <a:spcAft>
                <a:spcPts val="0"/>
              </a:spcAft>
              <a:buClr>
                <a:srgbClr val="BFBFBF"/>
              </a:buClr>
              <a:buSzPts val="2000"/>
              <a:buChar char="–"/>
              <a:defRPr>
                <a:solidFill>
                  <a:srgbClr val="BFBFBF"/>
                </a:solidFill>
              </a:defRPr>
            </a:lvl4pPr>
            <a:lvl5pPr marL="2286000" lvl="4" indent="-355600" algn="l">
              <a:spcBef>
                <a:spcPts val="400"/>
              </a:spcBef>
              <a:spcAft>
                <a:spcPts val="0"/>
              </a:spcAft>
              <a:buClr>
                <a:srgbClr val="BFBFBF"/>
              </a:buClr>
              <a:buSzPts val="2000"/>
              <a:buChar char="»"/>
              <a:defRPr>
                <a:solidFill>
                  <a:srgbClr val="BFBFBF"/>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4"/>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FFC000"/>
                </a:solidFill>
                <a:latin typeface="Calibri"/>
                <a:ea typeface="Calibri"/>
                <a:cs typeface="Calibri"/>
                <a:sym typeface="Calibri"/>
              </a:defRPr>
            </a:lvl1pPr>
            <a:lvl2pPr marL="0" marR="0" lvl="1" indent="0" algn="r">
              <a:spcBef>
                <a:spcPts val="0"/>
              </a:spcBef>
              <a:buNone/>
              <a:defRPr sz="1200" b="0" i="0" u="none" strike="noStrike" cap="none">
                <a:solidFill>
                  <a:srgbClr val="FFC000"/>
                </a:solidFill>
                <a:latin typeface="Calibri"/>
                <a:ea typeface="Calibri"/>
                <a:cs typeface="Calibri"/>
                <a:sym typeface="Calibri"/>
              </a:defRPr>
            </a:lvl2pPr>
            <a:lvl3pPr marL="0" marR="0" lvl="2" indent="0" algn="r">
              <a:spcBef>
                <a:spcPts val="0"/>
              </a:spcBef>
              <a:buNone/>
              <a:defRPr sz="1200" b="0" i="0" u="none" strike="noStrike" cap="none">
                <a:solidFill>
                  <a:srgbClr val="FFC000"/>
                </a:solidFill>
                <a:latin typeface="Calibri"/>
                <a:ea typeface="Calibri"/>
                <a:cs typeface="Calibri"/>
                <a:sym typeface="Calibri"/>
              </a:defRPr>
            </a:lvl3pPr>
            <a:lvl4pPr marL="0" marR="0" lvl="3" indent="0" algn="r">
              <a:spcBef>
                <a:spcPts val="0"/>
              </a:spcBef>
              <a:buNone/>
              <a:defRPr sz="1200" b="0" i="0" u="none" strike="noStrike" cap="none">
                <a:solidFill>
                  <a:srgbClr val="FFC000"/>
                </a:solidFill>
                <a:latin typeface="Calibri"/>
                <a:ea typeface="Calibri"/>
                <a:cs typeface="Calibri"/>
                <a:sym typeface="Calibri"/>
              </a:defRPr>
            </a:lvl4pPr>
            <a:lvl5pPr marL="0" marR="0" lvl="4" indent="0" algn="r">
              <a:spcBef>
                <a:spcPts val="0"/>
              </a:spcBef>
              <a:buNone/>
              <a:defRPr sz="1200" b="0" i="0" u="none" strike="noStrike" cap="none">
                <a:solidFill>
                  <a:srgbClr val="FFC000"/>
                </a:solidFill>
                <a:latin typeface="Calibri"/>
                <a:ea typeface="Calibri"/>
                <a:cs typeface="Calibri"/>
                <a:sym typeface="Calibri"/>
              </a:defRPr>
            </a:lvl5pPr>
            <a:lvl6pPr marL="0" marR="0" lvl="5" indent="0" algn="r">
              <a:spcBef>
                <a:spcPts val="0"/>
              </a:spcBef>
              <a:buNone/>
              <a:defRPr sz="1200" b="0" i="0" u="none" strike="noStrike" cap="none">
                <a:solidFill>
                  <a:srgbClr val="FFC000"/>
                </a:solidFill>
                <a:latin typeface="Calibri"/>
                <a:ea typeface="Calibri"/>
                <a:cs typeface="Calibri"/>
                <a:sym typeface="Calibri"/>
              </a:defRPr>
            </a:lvl6pPr>
            <a:lvl7pPr marL="0" marR="0" lvl="6" indent="0" algn="r">
              <a:spcBef>
                <a:spcPts val="0"/>
              </a:spcBef>
              <a:buNone/>
              <a:defRPr sz="1200" b="0" i="0" u="none" strike="noStrike" cap="none">
                <a:solidFill>
                  <a:srgbClr val="FFC000"/>
                </a:solidFill>
                <a:latin typeface="Calibri"/>
                <a:ea typeface="Calibri"/>
                <a:cs typeface="Calibri"/>
                <a:sym typeface="Calibri"/>
              </a:defRPr>
            </a:lvl7pPr>
            <a:lvl8pPr marL="0" marR="0" lvl="7" indent="0" algn="r">
              <a:spcBef>
                <a:spcPts val="0"/>
              </a:spcBef>
              <a:buNone/>
              <a:defRPr sz="1200" b="0" i="0" u="none" strike="noStrike" cap="none">
                <a:solidFill>
                  <a:srgbClr val="FFC000"/>
                </a:solidFill>
                <a:latin typeface="Calibri"/>
                <a:ea typeface="Calibri"/>
                <a:cs typeface="Calibri"/>
                <a:sym typeface="Calibri"/>
              </a:defRPr>
            </a:lvl8pPr>
            <a:lvl9pPr marL="0" marR="0" lvl="8" indent="0" algn="r">
              <a:spcBef>
                <a:spcPts val="0"/>
              </a:spcBef>
              <a:buNone/>
              <a:defRPr sz="1200" b="0" i="0" u="none" strike="noStrike" cap="none">
                <a:solidFill>
                  <a:srgbClr val="FFC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and Content">
  <p:cSld name="1_Title and Content">
    <p:spTree>
      <p:nvGrpSpPr>
        <p:cNvPr id="1" name="Shape 27"/>
        <p:cNvGrpSpPr/>
        <p:nvPr/>
      </p:nvGrpSpPr>
      <p:grpSpPr>
        <a:xfrm>
          <a:off x="0" y="0"/>
          <a:ext cx="0" cy="0"/>
          <a:chOff x="0" y="0"/>
          <a:chExt cx="0" cy="0"/>
        </a:xfrm>
      </p:grpSpPr>
      <p:sp>
        <p:nvSpPr>
          <p:cNvPr id="28" name="Google Shape;28;p35"/>
          <p:cNvSpPr txBox="1">
            <a:spLocks noGrp="1"/>
          </p:cNvSpPr>
          <p:nvPr>
            <p:ph type="title"/>
          </p:nvPr>
        </p:nvSpPr>
        <p:spPr>
          <a:xfrm>
            <a:off x="1823311" y="374900"/>
            <a:ext cx="6719018" cy="868839"/>
          </a:xfrm>
          <a:prstGeom prst="rect">
            <a:avLst/>
          </a:prstGeom>
          <a:noFill/>
          <a:ln>
            <a:noFill/>
          </a:ln>
          <a:effectLst>
            <a:outerShdw blurRad="50800" dist="38100" dir="2700000" algn="tl" rotWithShape="0">
              <a:srgbClr val="000000">
                <a:alpha val="60000"/>
              </a:srgbClr>
            </a:outerShdw>
          </a:effectLst>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5"/>
          <p:cNvSpPr txBox="1">
            <a:spLocks noGrp="1"/>
          </p:cNvSpPr>
          <p:nvPr>
            <p:ph type="body" idx="1"/>
          </p:nvPr>
        </p:nvSpPr>
        <p:spPr>
          <a:xfrm>
            <a:off x="1823312" y="1138425"/>
            <a:ext cx="6719018" cy="5039265"/>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rgbClr val="BFBFBF"/>
              </a:buClr>
              <a:buSzPts val="2800"/>
              <a:buChar char="•"/>
              <a:defRPr sz="2800">
                <a:solidFill>
                  <a:srgbClr val="BFBFBF"/>
                </a:solidFill>
              </a:defRPr>
            </a:lvl1pPr>
            <a:lvl2pPr marL="914400" lvl="1" indent="-406400" algn="l">
              <a:spcBef>
                <a:spcPts val="560"/>
              </a:spcBef>
              <a:spcAft>
                <a:spcPts val="0"/>
              </a:spcAft>
              <a:buClr>
                <a:srgbClr val="BFBFBF"/>
              </a:buClr>
              <a:buSzPts val="2800"/>
              <a:buChar char="–"/>
              <a:defRPr>
                <a:solidFill>
                  <a:srgbClr val="BFBFBF"/>
                </a:solidFill>
              </a:defRPr>
            </a:lvl2pPr>
            <a:lvl3pPr marL="1371600" lvl="2" indent="-381000" algn="l">
              <a:spcBef>
                <a:spcPts val="480"/>
              </a:spcBef>
              <a:spcAft>
                <a:spcPts val="0"/>
              </a:spcAft>
              <a:buClr>
                <a:srgbClr val="BFBFBF"/>
              </a:buClr>
              <a:buSzPts val="2400"/>
              <a:buChar char="•"/>
              <a:defRPr>
                <a:solidFill>
                  <a:srgbClr val="BFBFBF"/>
                </a:solidFill>
              </a:defRPr>
            </a:lvl3pPr>
            <a:lvl4pPr marL="1828800" lvl="3" indent="-355600" algn="l">
              <a:spcBef>
                <a:spcPts val="400"/>
              </a:spcBef>
              <a:spcAft>
                <a:spcPts val="0"/>
              </a:spcAft>
              <a:buClr>
                <a:srgbClr val="BFBFBF"/>
              </a:buClr>
              <a:buSzPts val="2000"/>
              <a:buChar char="–"/>
              <a:defRPr>
                <a:solidFill>
                  <a:srgbClr val="BFBFBF"/>
                </a:solidFill>
              </a:defRPr>
            </a:lvl4pPr>
            <a:lvl5pPr marL="2286000" lvl="4" indent="-355600" algn="l">
              <a:spcBef>
                <a:spcPts val="400"/>
              </a:spcBef>
              <a:spcAft>
                <a:spcPts val="0"/>
              </a:spcAft>
              <a:buClr>
                <a:srgbClr val="BFBFBF"/>
              </a:buClr>
              <a:buSzPts val="2000"/>
              <a:buChar char="»"/>
              <a:defRPr>
                <a:solidFill>
                  <a:srgbClr val="BFBFBF"/>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5"/>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FFC000"/>
                </a:solidFill>
                <a:latin typeface="Calibri"/>
                <a:ea typeface="Calibri"/>
                <a:cs typeface="Calibri"/>
                <a:sym typeface="Calibri"/>
              </a:defRPr>
            </a:lvl1pPr>
            <a:lvl2pPr marL="0" marR="0" lvl="1" indent="0" algn="r">
              <a:spcBef>
                <a:spcPts val="0"/>
              </a:spcBef>
              <a:buNone/>
              <a:defRPr sz="1200" b="0" i="0" u="none" strike="noStrike" cap="none">
                <a:solidFill>
                  <a:srgbClr val="FFC000"/>
                </a:solidFill>
                <a:latin typeface="Calibri"/>
                <a:ea typeface="Calibri"/>
                <a:cs typeface="Calibri"/>
                <a:sym typeface="Calibri"/>
              </a:defRPr>
            </a:lvl2pPr>
            <a:lvl3pPr marL="0" marR="0" lvl="2" indent="0" algn="r">
              <a:spcBef>
                <a:spcPts val="0"/>
              </a:spcBef>
              <a:buNone/>
              <a:defRPr sz="1200" b="0" i="0" u="none" strike="noStrike" cap="none">
                <a:solidFill>
                  <a:srgbClr val="FFC000"/>
                </a:solidFill>
                <a:latin typeface="Calibri"/>
                <a:ea typeface="Calibri"/>
                <a:cs typeface="Calibri"/>
                <a:sym typeface="Calibri"/>
              </a:defRPr>
            </a:lvl3pPr>
            <a:lvl4pPr marL="0" marR="0" lvl="3" indent="0" algn="r">
              <a:spcBef>
                <a:spcPts val="0"/>
              </a:spcBef>
              <a:buNone/>
              <a:defRPr sz="1200" b="0" i="0" u="none" strike="noStrike" cap="none">
                <a:solidFill>
                  <a:srgbClr val="FFC000"/>
                </a:solidFill>
                <a:latin typeface="Calibri"/>
                <a:ea typeface="Calibri"/>
                <a:cs typeface="Calibri"/>
                <a:sym typeface="Calibri"/>
              </a:defRPr>
            </a:lvl4pPr>
            <a:lvl5pPr marL="0" marR="0" lvl="4" indent="0" algn="r">
              <a:spcBef>
                <a:spcPts val="0"/>
              </a:spcBef>
              <a:buNone/>
              <a:defRPr sz="1200" b="0" i="0" u="none" strike="noStrike" cap="none">
                <a:solidFill>
                  <a:srgbClr val="FFC000"/>
                </a:solidFill>
                <a:latin typeface="Calibri"/>
                <a:ea typeface="Calibri"/>
                <a:cs typeface="Calibri"/>
                <a:sym typeface="Calibri"/>
              </a:defRPr>
            </a:lvl5pPr>
            <a:lvl6pPr marL="0" marR="0" lvl="5" indent="0" algn="r">
              <a:spcBef>
                <a:spcPts val="0"/>
              </a:spcBef>
              <a:buNone/>
              <a:defRPr sz="1200" b="0" i="0" u="none" strike="noStrike" cap="none">
                <a:solidFill>
                  <a:srgbClr val="FFC000"/>
                </a:solidFill>
                <a:latin typeface="Calibri"/>
                <a:ea typeface="Calibri"/>
                <a:cs typeface="Calibri"/>
                <a:sym typeface="Calibri"/>
              </a:defRPr>
            </a:lvl6pPr>
            <a:lvl7pPr marL="0" marR="0" lvl="6" indent="0" algn="r">
              <a:spcBef>
                <a:spcPts val="0"/>
              </a:spcBef>
              <a:buNone/>
              <a:defRPr sz="1200" b="0" i="0" u="none" strike="noStrike" cap="none">
                <a:solidFill>
                  <a:srgbClr val="FFC000"/>
                </a:solidFill>
                <a:latin typeface="Calibri"/>
                <a:ea typeface="Calibri"/>
                <a:cs typeface="Calibri"/>
                <a:sym typeface="Calibri"/>
              </a:defRPr>
            </a:lvl7pPr>
            <a:lvl8pPr marL="0" marR="0" lvl="7" indent="0" algn="r">
              <a:spcBef>
                <a:spcPts val="0"/>
              </a:spcBef>
              <a:buNone/>
              <a:defRPr sz="1200" b="0" i="0" u="none" strike="noStrike" cap="none">
                <a:solidFill>
                  <a:srgbClr val="FFC000"/>
                </a:solidFill>
                <a:latin typeface="Calibri"/>
                <a:ea typeface="Calibri"/>
                <a:cs typeface="Calibri"/>
                <a:sym typeface="Calibri"/>
              </a:defRPr>
            </a:lvl8pPr>
            <a:lvl9pPr marL="0" marR="0" lvl="8" indent="0" algn="r">
              <a:spcBef>
                <a:spcPts val="0"/>
              </a:spcBef>
              <a:buNone/>
              <a:defRPr sz="1200" b="0" i="0" u="none" strike="noStrike" cap="none">
                <a:solidFill>
                  <a:srgbClr val="FFC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3"/>
        <p:cNvGrpSpPr/>
        <p:nvPr/>
      </p:nvGrpSpPr>
      <p:grpSpPr>
        <a:xfrm>
          <a:off x="0" y="0"/>
          <a:ext cx="0" cy="0"/>
          <a:chOff x="0" y="0"/>
          <a:chExt cx="0" cy="0"/>
        </a:xfrm>
      </p:grpSpPr>
      <p:sp>
        <p:nvSpPr>
          <p:cNvPr id="34" name="Google Shape;34;p3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6" name="Google Shape;36;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6"/>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FFC000"/>
                </a:solidFill>
                <a:latin typeface="Calibri"/>
                <a:ea typeface="Calibri"/>
                <a:cs typeface="Calibri"/>
                <a:sym typeface="Calibri"/>
              </a:defRPr>
            </a:lvl1pPr>
            <a:lvl2pPr marL="0" marR="0" lvl="1" indent="0" algn="r">
              <a:spcBef>
                <a:spcPts val="0"/>
              </a:spcBef>
              <a:buNone/>
              <a:defRPr sz="1200" b="0" i="0" u="none" strike="noStrike" cap="none">
                <a:solidFill>
                  <a:srgbClr val="FFC000"/>
                </a:solidFill>
                <a:latin typeface="Calibri"/>
                <a:ea typeface="Calibri"/>
                <a:cs typeface="Calibri"/>
                <a:sym typeface="Calibri"/>
              </a:defRPr>
            </a:lvl2pPr>
            <a:lvl3pPr marL="0" marR="0" lvl="2" indent="0" algn="r">
              <a:spcBef>
                <a:spcPts val="0"/>
              </a:spcBef>
              <a:buNone/>
              <a:defRPr sz="1200" b="0" i="0" u="none" strike="noStrike" cap="none">
                <a:solidFill>
                  <a:srgbClr val="FFC000"/>
                </a:solidFill>
                <a:latin typeface="Calibri"/>
                <a:ea typeface="Calibri"/>
                <a:cs typeface="Calibri"/>
                <a:sym typeface="Calibri"/>
              </a:defRPr>
            </a:lvl3pPr>
            <a:lvl4pPr marL="0" marR="0" lvl="3" indent="0" algn="r">
              <a:spcBef>
                <a:spcPts val="0"/>
              </a:spcBef>
              <a:buNone/>
              <a:defRPr sz="1200" b="0" i="0" u="none" strike="noStrike" cap="none">
                <a:solidFill>
                  <a:srgbClr val="FFC000"/>
                </a:solidFill>
                <a:latin typeface="Calibri"/>
                <a:ea typeface="Calibri"/>
                <a:cs typeface="Calibri"/>
                <a:sym typeface="Calibri"/>
              </a:defRPr>
            </a:lvl4pPr>
            <a:lvl5pPr marL="0" marR="0" lvl="4" indent="0" algn="r">
              <a:spcBef>
                <a:spcPts val="0"/>
              </a:spcBef>
              <a:buNone/>
              <a:defRPr sz="1200" b="0" i="0" u="none" strike="noStrike" cap="none">
                <a:solidFill>
                  <a:srgbClr val="FFC000"/>
                </a:solidFill>
                <a:latin typeface="Calibri"/>
                <a:ea typeface="Calibri"/>
                <a:cs typeface="Calibri"/>
                <a:sym typeface="Calibri"/>
              </a:defRPr>
            </a:lvl5pPr>
            <a:lvl6pPr marL="0" marR="0" lvl="5" indent="0" algn="r">
              <a:spcBef>
                <a:spcPts val="0"/>
              </a:spcBef>
              <a:buNone/>
              <a:defRPr sz="1200" b="0" i="0" u="none" strike="noStrike" cap="none">
                <a:solidFill>
                  <a:srgbClr val="FFC000"/>
                </a:solidFill>
                <a:latin typeface="Calibri"/>
                <a:ea typeface="Calibri"/>
                <a:cs typeface="Calibri"/>
                <a:sym typeface="Calibri"/>
              </a:defRPr>
            </a:lvl6pPr>
            <a:lvl7pPr marL="0" marR="0" lvl="6" indent="0" algn="r">
              <a:spcBef>
                <a:spcPts val="0"/>
              </a:spcBef>
              <a:buNone/>
              <a:defRPr sz="1200" b="0" i="0" u="none" strike="noStrike" cap="none">
                <a:solidFill>
                  <a:srgbClr val="FFC000"/>
                </a:solidFill>
                <a:latin typeface="Calibri"/>
                <a:ea typeface="Calibri"/>
                <a:cs typeface="Calibri"/>
                <a:sym typeface="Calibri"/>
              </a:defRPr>
            </a:lvl7pPr>
            <a:lvl8pPr marL="0" marR="0" lvl="7" indent="0" algn="r">
              <a:spcBef>
                <a:spcPts val="0"/>
              </a:spcBef>
              <a:buNone/>
              <a:defRPr sz="1200" b="0" i="0" u="none" strike="noStrike" cap="none">
                <a:solidFill>
                  <a:srgbClr val="FFC000"/>
                </a:solidFill>
                <a:latin typeface="Calibri"/>
                <a:ea typeface="Calibri"/>
                <a:cs typeface="Calibri"/>
                <a:sym typeface="Calibri"/>
              </a:defRPr>
            </a:lvl8pPr>
            <a:lvl9pPr marL="0" marR="0" lvl="8" indent="0" algn="r">
              <a:spcBef>
                <a:spcPts val="0"/>
              </a:spcBef>
              <a:buNone/>
              <a:defRPr sz="1200" b="0" i="0" u="none" strike="noStrike" cap="none">
                <a:solidFill>
                  <a:srgbClr val="FFC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39"/>
        <p:cNvGrpSpPr/>
        <p:nvPr/>
      </p:nvGrpSpPr>
      <p:grpSpPr>
        <a:xfrm>
          <a:off x="0" y="0"/>
          <a:ext cx="0" cy="0"/>
          <a:chOff x="0" y="0"/>
          <a:chExt cx="0" cy="0"/>
        </a:xfrm>
      </p:grpSpPr>
      <p:sp>
        <p:nvSpPr>
          <p:cNvPr id="40" name="Google Shape;40;p37"/>
          <p:cNvSpPr txBox="1">
            <a:spLocks noGrp="1"/>
          </p:cNvSpPr>
          <p:nvPr>
            <p:ph type="title"/>
          </p:nvPr>
        </p:nvSpPr>
        <p:spPr>
          <a:xfrm>
            <a:off x="457200" y="833014"/>
            <a:ext cx="8229600" cy="584623"/>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3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2" name="Google Shape;42;p3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3" name="Google Shape;43;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7"/>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FFC000"/>
                </a:solidFill>
                <a:latin typeface="Calibri"/>
                <a:ea typeface="Calibri"/>
                <a:cs typeface="Calibri"/>
                <a:sym typeface="Calibri"/>
              </a:defRPr>
            </a:lvl1pPr>
            <a:lvl2pPr marL="0" marR="0" lvl="1" indent="0" algn="r">
              <a:spcBef>
                <a:spcPts val="0"/>
              </a:spcBef>
              <a:buNone/>
              <a:defRPr sz="1200" b="0" i="0" u="none" strike="noStrike" cap="none">
                <a:solidFill>
                  <a:srgbClr val="FFC000"/>
                </a:solidFill>
                <a:latin typeface="Calibri"/>
                <a:ea typeface="Calibri"/>
                <a:cs typeface="Calibri"/>
                <a:sym typeface="Calibri"/>
              </a:defRPr>
            </a:lvl2pPr>
            <a:lvl3pPr marL="0" marR="0" lvl="2" indent="0" algn="r">
              <a:spcBef>
                <a:spcPts val="0"/>
              </a:spcBef>
              <a:buNone/>
              <a:defRPr sz="1200" b="0" i="0" u="none" strike="noStrike" cap="none">
                <a:solidFill>
                  <a:srgbClr val="FFC000"/>
                </a:solidFill>
                <a:latin typeface="Calibri"/>
                <a:ea typeface="Calibri"/>
                <a:cs typeface="Calibri"/>
                <a:sym typeface="Calibri"/>
              </a:defRPr>
            </a:lvl3pPr>
            <a:lvl4pPr marL="0" marR="0" lvl="3" indent="0" algn="r">
              <a:spcBef>
                <a:spcPts val="0"/>
              </a:spcBef>
              <a:buNone/>
              <a:defRPr sz="1200" b="0" i="0" u="none" strike="noStrike" cap="none">
                <a:solidFill>
                  <a:srgbClr val="FFC000"/>
                </a:solidFill>
                <a:latin typeface="Calibri"/>
                <a:ea typeface="Calibri"/>
                <a:cs typeface="Calibri"/>
                <a:sym typeface="Calibri"/>
              </a:defRPr>
            </a:lvl4pPr>
            <a:lvl5pPr marL="0" marR="0" lvl="4" indent="0" algn="r">
              <a:spcBef>
                <a:spcPts val="0"/>
              </a:spcBef>
              <a:buNone/>
              <a:defRPr sz="1200" b="0" i="0" u="none" strike="noStrike" cap="none">
                <a:solidFill>
                  <a:srgbClr val="FFC000"/>
                </a:solidFill>
                <a:latin typeface="Calibri"/>
                <a:ea typeface="Calibri"/>
                <a:cs typeface="Calibri"/>
                <a:sym typeface="Calibri"/>
              </a:defRPr>
            </a:lvl5pPr>
            <a:lvl6pPr marL="0" marR="0" lvl="5" indent="0" algn="r">
              <a:spcBef>
                <a:spcPts val="0"/>
              </a:spcBef>
              <a:buNone/>
              <a:defRPr sz="1200" b="0" i="0" u="none" strike="noStrike" cap="none">
                <a:solidFill>
                  <a:srgbClr val="FFC000"/>
                </a:solidFill>
                <a:latin typeface="Calibri"/>
                <a:ea typeface="Calibri"/>
                <a:cs typeface="Calibri"/>
                <a:sym typeface="Calibri"/>
              </a:defRPr>
            </a:lvl6pPr>
            <a:lvl7pPr marL="0" marR="0" lvl="6" indent="0" algn="r">
              <a:spcBef>
                <a:spcPts val="0"/>
              </a:spcBef>
              <a:buNone/>
              <a:defRPr sz="1200" b="0" i="0" u="none" strike="noStrike" cap="none">
                <a:solidFill>
                  <a:srgbClr val="FFC000"/>
                </a:solidFill>
                <a:latin typeface="Calibri"/>
                <a:ea typeface="Calibri"/>
                <a:cs typeface="Calibri"/>
                <a:sym typeface="Calibri"/>
              </a:defRPr>
            </a:lvl7pPr>
            <a:lvl8pPr marL="0" marR="0" lvl="7" indent="0" algn="r">
              <a:spcBef>
                <a:spcPts val="0"/>
              </a:spcBef>
              <a:buNone/>
              <a:defRPr sz="1200" b="0" i="0" u="none" strike="noStrike" cap="none">
                <a:solidFill>
                  <a:srgbClr val="FFC000"/>
                </a:solidFill>
                <a:latin typeface="Calibri"/>
                <a:ea typeface="Calibri"/>
                <a:cs typeface="Calibri"/>
                <a:sym typeface="Calibri"/>
              </a:defRPr>
            </a:lvl8pPr>
            <a:lvl9pPr marL="0" marR="0" lvl="8" indent="0" algn="r">
              <a:spcBef>
                <a:spcPts val="0"/>
              </a:spcBef>
              <a:buNone/>
              <a:defRPr sz="1200" b="0" i="0" u="none" strike="noStrike" cap="none">
                <a:solidFill>
                  <a:srgbClr val="FFC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46"/>
        <p:cNvGrpSpPr/>
        <p:nvPr/>
      </p:nvGrpSpPr>
      <p:grpSpPr>
        <a:xfrm>
          <a:off x="0" y="0"/>
          <a:ext cx="0" cy="0"/>
          <a:chOff x="0" y="0"/>
          <a:chExt cx="0" cy="0"/>
        </a:xfrm>
      </p:grpSpPr>
      <p:sp>
        <p:nvSpPr>
          <p:cNvPr id="47" name="Google Shape;47;p38"/>
          <p:cNvSpPr txBox="1">
            <a:spLocks noGrp="1"/>
          </p:cNvSpPr>
          <p:nvPr>
            <p:ph type="title"/>
          </p:nvPr>
        </p:nvSpPr>
        <p:spPr>
          <a:xfrm>
            <a:off x="448965" y="1443835"/>
            <a:ext cx="8229600" cy="532180"/>
          </a:xfrm>
          <a:prstGeom prst="rect">
            <a:avLst/>
          </a:prstGeom>
          <a:noFill/>
          <a:ln>
            <a:noFill/>
          </a:ln>
          <a:effectLst>
            <a:outerShdw blurRad="50800" dist="38100" dir="2700000" algn="tl" rotWithShape="0">
              <a:srgbClr val="000000">
                <a:alpha val="60000"/>
              </a:srgbClr>
            </a:outerShdw>
          </a:effectLst>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38"/>
          <p:cNvSpPr txBox="1">
            <a:spLocks noGrp="1"/>
          </p:cNvSpPr>
          <p:nvPr>
            <p:ph type="body" idx="1"/>
          </p:nvPr>
        </p:nvSpPr>
        <p:spPr>
          <a:xfrm>
            <a:off x="448965" y="2054655"/>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rgbClr val="BFBFBF"/>
              </a:buClr>
              <a:buSzPts val="2400"/>
              <a:buNone/>
              <a:defRPr sz="2400" b="1">
                <a:solidFill>
                  <a:srgbClr val="BFBFBF"/>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38"/>
          <p:cNvSpPr txBox="1">
            <a:spLocks noGrp="1"/>
          </p:cNvSpPr>
          <p:nvPr>
            <p:ph type="body" idx="2"/>
          </p:nvPr>
        </p:nvSpPr>
        <p:spPr>
          <a:xfrm>
            <a:off x="448965" y="2684518"/>
            <a:ext cx="4040188" cy="303505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rgbClr val="BFBFBF"/>
              </a:buClr>
              <a:buSzPts val="2400"/>
              <a:buChar char="•"/>
              <a:defRPr sz="2400">
                <a:solidFill>
                  <a:srgbClr val="BFBFBF"/>
                </a:solidFill>
              </a:defRPr>
            </a:lvl1pPr>
            <a:lvl2pPr marL="914400" lvl="1" indent="-355600" algn="l">
              <a:spcBef>
                <a:spcPts val="400"/>
              </a:spcBef>
              <a:spcAft>
                <a:spcPts val="0"/>
              </a:spcAft>
              <a:buClr>
                <a:srgbClr val="BFBFBF"/>
              </a:buClr>
              <a:buSzPts val="2000"/>
              <a:buChar char="–"/>
              <a:defRPr sz="2000">
                <a:solidFill>
                  <a:srgbClr val="BFBFBF"/>
                </a:solidFill>
              </a:defRPr>
            </a:lvl2pPr>
            <a:lvl3pPr marL="1371600" lvl="2" indent="-342900" algn="l">
              <a:spcBef>
                <a:spcPts val="360"/>
              </a:spcBef>
              <a:spcAft>
                <a:spcPts val="0"/>
              </a:spcAft>
              <a:buClr>
                <a:srgbClr val="BFBFBF"/>
              </a:buClr>
              <a:buSzPts val="1800"/>
              <a:buChar char="•"/>
              <a:defRPr sz="1800">
                <a:solidFill>
                  <a:srgbClr val="BFBFBF"/>
                </a:solidFill>
              </a:defRPr>
            </a:lvl3pPr>
            <a:lvl4pPr marL="1828800" lvl="3" indent="-330200" algn="l">
              <a:spcBef>
                <a:spcPts val="320"/>
              </a:spcBef>
              <a:spcAft>
                <a:spcPts val="0"/>
              </a:spcAft>
              <a:buClr>
                <a:srgbClr val="BFBFBF"/>
              </a:buClr>
              <a:buSzPts val="1600"/>
              <a:buChar char="–"/>
              <a:defRPr sz="1600">
                <a:solidFill>
                  <a:srgbClr val="BFBFBF"/>
                </a:solidFill>
              </a:defRPr>
            </a:lvl4pPr>
            <a:lvl5pPr marL="2286000" lvl="4" indent="-330200" algn="l">
              <a:spcBef>
                <a:spcPts val="320"/>
              </a:spcBef>
              <a:spcAft>
                <a:spcPts val="0"/>
              </a:spcAft>
              <a:buClr>
                <a:srgbClr val="BFBFBF"/>
              </a:buClr>
              <a:buSzPts val="1600"/>
              <a:buChar char="»"/>
              <a:defRPr sz="1600">
                <a:solidFill>
                  <a:srgbClr val="BFBFBF"/>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38"/>
          <p:cNvSpPr txBox="1">
            <a:spLocks noGrp="1"/>
          </p:cNvSpPr>
          <p:nvPr>
            <p:ph type="body" idx="3"/>
          </p:nvPr>
        </p:nvSpPr>
        <p:spPr>
          <a:xfrm>
            <a:off x="4636790" y="2054655"/>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rgbClr val="BFBFBF"/>
              </a:buClr>
              <a:buSzPts val="2400"/>
              <a:buNone/>
              <a:defRPr sz="2400" b="1">
                <a:solidFill>
                  <a:srgbClr val="BFBFBF"/>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1" name="Google Shape;51;p38"/>
          <p:cNvSpPr txBox="1">
            <a:spLocks noGrp="1"/>
          </p:cNvSpPr>
          <p:nvPr>
            <p:ph type="body" idx="4"/>
          </p:nvPr>
        </p:nvSpPr>
        <p:spPr>
          <a:xfrm>
            <a:off x="4636790" y="2684518"/>
            <a:ext cx="4041775" cy="303505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rgbClr val="BFBFBF"/>
              </a:buClr>
              <a:buSzPts val="2400"/>
              <a:buChar char="•"/>
              <a:defRPr sz="2400">
                <a:solidFill>
                  <a:srgbClr val="BFBFBF"/>
                </a:solidFill>
              </a:defRPr>
            </a:lvl1pPr>
            <a:lvl2pPr marL="914400" lvl="1" indent="-355600" algn="l">
              <a:spcBef>
                <a:spcPts val="400"/>
              </a:spcBef>
              <a:spcAft>
                <a:spcPts val="0"/>
              </a:spcAft>
              <a:buClr>
                <a:srgbClr val="BFBFBF"/>
              </a:buClr>
              <a:buSzPts val="2000"/>
              <a:buChar char="–"/>
              <a:defRPr sz="2000">
                <a:solidFill>
                  <a:srgbClr val="BFBFBF"/>
                </a:solidFill>
              </a:defRPr>
            </a:lvl2pPr>
            <a:lvl3pPr marL="1371600" lvl="2" indent="-342900" algn="l">
              <a:spcBef>
                <a:spcPts val="360"/>
              </a:spcBef>
              <a:spcAft>
                <a:spcPts val="0"/>
              </a:spcAft>
              <a:buClr>
                <a:srgbClr val="BFBFBF"/>
              </a:buClr>
              <a:buSzPts val="1800"/>
              <a:buChar char="•"/>
              <a:defRPr sz="1800">
                <a:solidFill>
                  <a:srgbClr val="BFBFBF"/>
                </a:solidFill>
              </a:defRPr>
            </a:lvl3pPr>
            <a:lvl4pPr marL="1828800" lvl="3" indent="-330200" algn="l">
              <a:spcBef>
                <a:spcPts val="320"/>
              </a:spcBef>
              <a:spcAft>
                <a:spcPts val="0"/>
              </a:spcAft>
              <a:buClr>
                <a:srgbClr val="BFBFBF"/>
              </a:buClr>
              <a:buSzPts val="1600"/>
              <a:buChar char="–"/>
              <a:defRPr sz="1600">
                <a:solidFill>
                  <a:srgbClr val="BFBFBF"/>
                </a:solidFill>
              </a:defRPr>
            </a:lvl4pPr>
            <a:lvl5pPr marL="2286000" lvl="4" indent="-330200" algn="l">
              <a:spcBef>
                <a:spcPts val="320"/>
              </a:spcBef>
              <a:spcAft>
                <a:spcPts val="0"/>
              </a:spcAft>
              <a:buClr>
                <a:srgbClr val="BFBFBF"/>
              </a:buClr>
              <a:buSzPts val="1600"/>
              <a:buChar char="»"/>
              <a:defRPr sz="1600">
                <a:solidFill>
                  <a:srgbClr val="BFBFBF"/>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2" name="Google Shape;52;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8"/>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FFC000"/>
                </a:solidFill>
                <a:latin typeface="Calibri"/>
                <a:ea typeface="Calibri"/>
                <a:cs typeface="Calibri"/>
                <a:sym typeface="Calibri"/>
              </a:defRPr>
            </a:lvl1pPr>
            <a:lvl2pPr marL="0" marR="0" lvl="1" indent="0" algn="r">
              <a:spcBef>
                <a:spcPts val="0"/>
              </a:spcBef>
              <a:buNone/>
              <a:defRPr sz="1200" b="0" i="0" u="none" strike="noStrike" cap="none">
                <a:solidFill>
                  <a:srgbClr val="FFC000"/>
                </a:solidFill>
                <a:latin typeface="Calibri"/>
                <a:ea typeface="Calibri"/>
                <a:cs typeface="Calibri"/>
                <a:sym typeface="Calibri"/>
              </a:defRPr>
            </a:lvl2pPr>
            <a:lvl3pPr marL="0" marR="0" lvl="2" indent="0" algn="r">
              <a:spcBef>
                <a:spcPts val="0"/>
              </a:spcBef>
              <a:buNone/>
              <a:defRPr sz="1200" b="0" i="0" u="none" strike="noStrike" cap="none">
                <a:solidFill>
                  <a:srgbClr val="FFC000"/>
                </a:solidFill>
                <a:latin typeface="Calibri"/>
                <a:ea typeface="Calibri"/>
                <a:cs typeface="Calibri"/>
                <a:sym typeface="Calibri"/>
              </a:defRPr>
            </a:lvl3pPr>
            <a:lvl4pPr marL="0" marR="0" lvl="3" indent="0" algn="r">
              <a:spcBef>
                <a:spcPts val="0"/>
              </a:spcBef>
              <a:buNone/>
              <a:defRPr sz="1200" b="0" i="0" u="none" strike="noStrike" cap="none">
                <a:solidFill>
                  <a:srgbClr val="FFC000"/>
                </a:solidFill>
                <a:latin typeface="Calibri"/>
                <a:ea typeface="Calibri"/>
                <a:cs typeface="Calibri"/>
                <a:sym typeface="Calibri"/>
              </a:defRPr>
            </a:lvl4pPr>
            <a:lvl5pPr marL="0" marR="0" lvl="4" indent="0" algn="r">
              <a:spcBef>
                <a:spcPts val="0"/>
              </a:spcBef>
              <a:buNone/>
              <a:defRPr sz="1200" b="0" i="0" u="none" strike="noStrike" cap="none">
                <a:solidFill>
                  <a:srgbClr val="FFC000"/>
                </a:solidFill>
                <a:latin typeface="Calibri"/>
                <a:ea typeface="Calibri"/>
                <a:cs typeface="Calibri"/>
                <a:sym typeface="Calibri"/>
              </a:defRPr>
            </a:lvl5pPr>
            <a:lvl6pPr marL="0" marR="0" lvl="5" indent="0" algn="r">
              <a:spcBef>
                <a:spcPts val="0"/>
              </a:spcBef>
              <a:buNone/>
              <a:defRPr sz="1200" b="0" i="0" u="none" strike="noStrike" cap="none">
                <a:solidFill>
                  <a:srgbClr val="FFC000"/>
                </a:solidFill>
                <a:latin typeface="Calibri"/>
                <a:ea typeface="Calibri"/>
                <a:cs typeface="Calibri"/>
                <a:sym typeface="Calibri"/>
              </a:defRPr>
            </a:lvl6pPr>
            <a:lvl7pPr marL="0" marR="0" lvl="6" indent="0" algn="r">
              <a:spcBef>
                <a:spcPts val="0"/>
              </a:spcBef>
              <a:buNone/>
              <a:defRPr sz="1200" b="0" i="0" u="none" strike="noStrike" cap="none">
                <a:solidFill>
                  <a:srgbClr val="FFC000"/>
                </a:solidFill>
                <a:latin typeface="Calibri"/>
                <a:ea typeface="Calibri"/>
                <a:cs typeface="Calibri"/>
                <a:sym typeface="Calibri"/>
              </a:defRPr>
            </a:lvl7pPr>
            <a:lvl8pPr marL="0" marR="0" lvl="7" indent="0" algn="r">
              <a:spcBef>
                <a:spcPts val="0"/>
              </a:spcBef>
              <a:buNone/>
              <a:defRPr sz="1200" b="0" i="0" u="none" strike="noStrike" cap="none">
                <a:solidFill>
                  <a:srgbClr val="FFC000"/>
                </a:solidFill>
                <a:latin typeface="Calibri"/>
                <a:ea typeface="Calibri"/>
                <a:cs typeface="Calibri"/>
                <a:sym typeface="Calibri"/>
              </a:defRPr>
            </a:lvl8pPr>
            <a:lvl9pPr marL="0" marR="0" lvl="8" indent="0" algn="r">
              <a:spcBef>
                <a:spcPts val="0"/>
              </a:spcBef>
              <a:buNone/>
              <a:defRPr sz="1200" b="0" i="0" u="none" strike="noStrike" cap="none">
                <a:solidFill>
                  <a:srgbClr val="FFC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5"/>
        <p:cNvGrpSpPr/>
        <p:nvPr/>
      </p:nvGrpSpPr>
      <p:grpSpPr>
        <a:xfrm>
          <a:off x="0" y="0"/>
          <a:ext cx="0" cy="0"/>
          <a:chOff x="0" y="0"/>
          <a:chExt cx="0" cy="0"/>
        </a:xfrm>
      </p:grpSpPr>
      <p:sp>
        <p:nvSpPr>
          <p:cNvPr id="56" name="Google Shape;56;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9"/>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FFC000"/>
                </a:solidFill>
                <a:latin typeface="Calibri"/>
                <a:ea typeface="Calibri"/>
                <a:cs typeface="Calibri"/>
                <a:sym typeface="Calibri"/>
              </a:defRPr>
            </a:lvl1pPr>
            <a:lvl2pPr marL="0" marR="0" lvl="1" indent="0" algn="r">
              <a:spcBef>
                <a:spcPts val="0"/>
              </a:spcBef>
              <a:buNone/>
              <a:defRPr sz="1200" b="0" i="0" u="none" strike="noStrike" cap="none">
                <a:solidFill>
                  <a:srgbClr val="FFC000"/>
                </a:solidFill>
                <a:latin typeface="Calibri"/>
                <a:ea typeface="Calibri"/>
                <a:cs typeface="Calibri"/>
                <a:sym typeface="Calibri"/>
              </a:defRPr>
            </a:lvl2pPr>
            <a:lvl3pPr marL="0" marR="0" lvl="2" indent="0" algn="r">
              <a:spcBef>
                <a:spcPts val="0"/>
              </a:spcBef>
              <a:buNone/>
              <a:defRPr sz="1200" b="0" i="0" u="none" strike="noStrike" cap="none">
                <a:solidFill>
                  <a:srgbClr val="FFC000"/>
                </a:solidFill>
                <a:latin typeface="Calibri"/>
                <a:ea typeface="Calibri"/>
                <a:cs typeface="Calibri"/>
                <a:sym typeface="Calibri"/>
              </a:defRPr>
            </a:lvl3pPr>
            <a:lvl4pPr marL="0" marR="0" lvl="3" indent="0" algn="r">
              <a:spcBef>
                <a:spcPts val="0"/>
              </a:spcBef>
              <a:buNone/>
              <a:defRPr sz="1200" b="0" i="0" u="none" strike="noStrike" cap="none">
                <a:solidFill>
                  <a:srgbClr val="FFC000"/>
                </a:solidFill>
                <a:latin typeface="Calibri"/>
                <a:ea typeface="Calibri"/>
                <a:cs typeface="Calibri"/>
                <a:sym typeface="Calibri"/>
              </a:defRPr>
            </a:lvl4pPr>
            <a:lvl5pPr marL="0" marR="0" lvl="4" indent="0" algn="r">
              <a:spcBef>
                <a:spcPts val="0"/>
              </a:spcBef>
              <a:buNone/>
              <a:defRPr sz="1200" b="0" i="0" u="none" strike="noStrike" cap="none">
                <a:solidFill>
                  <a:srgbClr val="FFC000"/>
                </a:solidFill>
                <a:latin typeface="Calibri"/>
                <a:ea typeface="Calibri"/>
                <a:cs typeface="Calibri"/>
                <a:sym typeface="Calibri"/>
              </a:defRPr>
            </a:lvl5pPr>
            <a:lvl6pPr marL="0" marR="0" lvl="5" indent="0" algn="r">
              <a:spcBef>
                <a:spcPts val="0"/>
              </a:spcBef>
              <a:buNone/>
              <a:defRPr sz="1200" b="0" i="0" u="none" strike="noStrike" cap="none">
                <a:solidFill>
                  <a:srgbClr val="FFC000"/>
                </a:solidFill>
                <a:latin typeface="Calibri"/>
                <a:ea typeface="Calibri"/>
                <a:cs typeface="Calibri"/>
                <a:sym typeface="Calibri"/>
              </a:defRPr>
            </a:lvl6pPr>
            <a:lvl7pPr marL="0" marR="0" lvl="6" indent="0" algn="r">
              <a:spcBef>
                <a:spcPts val="0"/>
              </a:spcBef>
              <a:buNone/>
              <a:defRPr sz="1200" b="0" i="0" u="none" strike="noStrike" cap="none">
                <a:solidFill>
                  <a:srgbClr val="FFC000"/>
                </a:solidFill>
                <a:latin typeface="Calibri"/>
                <a:ea typeface="Calibri"/>
                <a:cs typeface="Calibri"/>
                <a:sym typeface="Calibri"/>
              </a:defRPr>
            </a:lvl7pPr>
            <a:lvl8pPr marL="0" marR="0" lvl="7" indent="0" algn="r">
              <a:spcBef>
                <a:spcPts val="0"/>
              </a:spcBef>
              <a:buNone/>
              <a:defRPr sz="1200" b="0" i="0" u="none" strike="noStrike" cap="none">
                <a:solidFill>
                  <a:srgbClr val="FFC000"/>
                </a:solidFill>
                <a:latin typeface="Calibri"/>
                <a:ea typeface="Calibri"/>
                <a:cs typeface="Calibri"/>
                <a:sym typeface="Calibri"/>
              </a:defRPr>
            </a:lvl8pPr>
            <a:lvl9pPr marL="0" marR="0" lvl="8" indent="0" algn="r">
              <a:spcBef>
                <a:spcPts val="0"/>
              </a:spcBef>
              <a:buNone/>
              <a:defRPr sz="1200" b="0" i="0" u="none" strike="noStrike" cap="none">
                <a:solidFill>
                  <a:srgbClr val="FFC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0"/>
        <p:cNvGrpSpPr/>
        <p:nvPr/>
      </p:nvGrpSpPr>
      <p:grpSpPr>
        <a:xfrm>
          <a:off x="0" y="0"/>
          <a:ext cx="0" cy="0"/>
          <a:chOff x="0" y="0"/>
          <a:chExt cx="0" cy="0"/>
        </a:xfrm>
      </p:grpSpPr>
      <p:sp>
        <p:nvSpPr>
          <p:cNvPr id="61" name="Google Shape;61;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40"/>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FFC000"/>
                </a:solidFill>
                <a:latin typeface="Calibri"/>
                <a:ea typeface="Calibri"/>
                <a:cs typeface="Calibri"/>
                <a:sym typeface="Calibri"/>
              </a:defRPr>
            </a:lvl1pPr>
            <a:lvl2pPr marL="0" marR="0" lvl="1" indent="0" algn="r">
              <a:spcBef>
                <a:spcPts val="0"/>
              </a:spcBef>
              <a:buNone/>
              <a:defRPr sz="1200" b="0" i="0" u="none" strike="noStrike" cap="none">
                <a:solidFill>
                  <a:srgbClr val="FFC000"/>
                </a:solidFill>
                <a:latin typeface="Calibri"/>
                <a:ea typeface="Calibri"/>
                <a:cs typeface="Calibri"/>
                <a:sym typeface="Calibri"/>
              </a:defRPr>
            </a:lvl2pPr>
            <a:lvl3pPr marL="0" marR="0" lvl="2" indent="0" algn="r">
              <a:spcBef>
                <a:spcPts val="0"/>
              </a:spcBef>
              <a:buNone/>
              <a:defRPr sz="1200" b="0" i="0" u="none" strike="noStrike" cap="none">
                <a:solidFill>
                  <a:srgbClr val="FFC000"/>
                </a:solidFill>
                <a:latin typeface="Calibri"/>
                <a:ea typeface="Calibri"/>
                <a:cs typeface="Calibri"/>
                <a:sym typeface="Calibri"/>
              </a:defRPr>
            </a:lvl3pPr>
            <a:lvl4pPr marL="0" marR="0" lvl="3" indent="0" algn="r">
              <a:spcBef>
                <a:spcPts val="0"/>
              </a:spcBef>
              <a:buNone/>
              <a:defRPr sz="1200" b="0" i="0" u="none" strike="noStrike" cap="none">
                <a:solidFill>
                  <a:srgbClr val="FFC000"/>
                </a:solidFill>
                <a:latin typeface="Calibri"/>
                <a:ea typeface="Calibri"/>
                <a:cs typeface="Calibri"/>
                <a:sym typeface="Calibri"/>
              </a:defRPr>
            </a:lvl4pPr>
            <a:lvl5pPr marL="0" marR="0" lvl="4" indent="0" algn="r">
              <a:spcBef>
                <a:spcPts val="0"/>
              </a:spcBef>
              <a:buNone/>
              <a:defRPr sz="1200" b="0" i="0" u="none" strike="noStrike" cap="none">
                <a:solidFill>
                  <a:srgbClr val="FFC000"/>
                </a:solidFill>
                <a:latin typeface="Calibri"/>
                <a:ea typeface="Calibri"/>
                <a:cs typeface="Calibri"/>
                <a:sym typeface="Calibri"/>
              </a:defRPr>
            </a:lvl5pPr>
            <a:lvl6pPr marL="0" marR="0" lvl="5" indent="0" algn="r">
              <a:spcBef>
                <a:spcPts val="0"/>
              </a:spcBef>
              <a:buNone/>
              <a:defRPr sz="1200" b="0" i="0" u="none" strike="noStrike" cap="none">
                <a:solidFill>
                  <a:srgbClr val="FFC000"/>
                </a:solidFill>
                <a:latin typeface="Calibri"/>
                <a:ea typeface="Calibri"/>
                <a:cs typeface="Calibri"/>
                <a:sym typeface="Calibri"/>
              </a:defRPr>
            </a:lvl6pPr>
            <a:lvl7pPr marL="0" marR="0" lvl="6" indent="0" algn="r">
              <a:spcBef>
                <a:spcPts val="0"/>
              </a:spcBef>
              <a:buNone/>
              <a:defRPr sz="1200" b="0" i="0" u="none" strike="noStrike" cap="none">
                <a:solidFill>
                  <a:srgbClr val="FFC000"/>
                </a:solidFill>
                <a:latin typeface="Calibri"/>
                <a:ea typeface="Calibri"/>
                <a:cs typeface="Calibri"/>
                <a:sym typeface="Calibri"/>
              </a:defRPr>
            </a:lvl7pPr>
            <a:lvl8pPr marL="0" marR="0" lvl="7" indent="0" algn="r">
              <a:spcBef>
                <a:spcPts val="0"/>
              </a:spcBef>
              <a:buNone/>
              <a:defRPr sz="1200" b="0" i="0" u="none" strike="noStrike" cap="none">
                <a:solidFill>
                  <a:srgbClr val="FFC000"/>
                </a:solidFill>
                <a:latin typeface="Calibri"/>
                <a:ea typeface="Calibri"/>
                <a:cs typeface="Calibri"/>
                <a:sym typeface="Calibri"/>
              </a:defRPr>
            </a:lvl8pPr>
            <a:lvl9pPr marL="0" marR="0" lvl="8" indent="0" algn="r">
              <a:spcBef>
                <a:spcPts val="0"/>
              </a:spcBef>
              <a:buNone/>
              <a:defRPr sz="1200" b="0" i="0" u="none" strike="noStrike" cap="none">
                <a:solidFill>
                  <a:srgbClr val="FFC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4"/>
        <p:cNvGrpSpPr/>
        <p:nvPr/>
      </p:nvGrpSpPr>
      <p:grpSpPr>
        <a:xfrm>
          <a:off x="0" y="0"/>
          <a:ext cx="0" cy="0"/>
          <a:chOff x="0" y="0"/>
          <a:chExt cx="0" cy="0"/>
        </a:xfrm>
      </p:grpSpPr>
      <p:sp>
        <p:nvSpPr>
          <p:cNvPr id="65" name="Google Shape;65;p4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4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7" name="Google Shape;67;p4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8" name="Google Shape;68;p4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4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FFC000"/>
                </a:solidFill>
                <a:latin typeface="Calibri"/>
                <a:ea typeface="Calibri"/>
                <a:cs typeface="Calibri"/>
                <a:sym typeface="Calibri"/>
              </a:defRPr>
            </a:lvl1pPr>
            <a:lvl2pPr marL="0" marR="0" lvl="1" indent="0" algn="r">
              <a:spcBef>
                <a:spcPts val="0"/>
              </a:spcBef>
              <a:buNone/>
              <a:defRPr sz="1200" b="0" i="0" u="none" strike="noStrike" cap="none">
                <a:solidFill>
                  <a:srgbClr val="FFC000"/>
                </a:solidFill>
                <a:latin typeface="Calibri"/>
                <a:ea typeface="Calibri"/>
                <a:cs typeface="Calibri"/>
                <a:sym typeface="Calibri"/>
              </a:defRPr>
            </a:lvl2pPr>
            <a:lvl3pPr marL="0" marR="0" lvl="2" indent="0" algn="r">
              <a:spcBef>
                <a:spcPts val="0"/>
              </a:spcBef>
              <a:buNone/>
              <a:defRPr sz="1200" b="0" i="0" u="none" strike="noStrike" cap="none">
                <a:solidFill>
                  <a:srgbClr val="FFC000"/>
                </a:solidFill>
                <a:latin typeface="Calibri"/>
                <a:ea typeface="Calibri"/>
                <a:cs typeface="Calibri"/>
                <a:sym typeface="Calibri"/>
              </a:defRPr>
            </a:lvl3pPr>
            <a:lvl4pPr marL="0" marR="0" lvl="3" indent="0" algn="r">
              <a:spcBef>
                <a:spcPts val="0"/>
              </a:spcBef>
              <a:buNone/>
              <a:defRPr sz="1200" b="0" i="0" u="none" strike="noStrike" cap="none">
                <a:solidFill>
                  <a:srgbClr val="FFC000"/>
                </a:solidFill>
                <a:latin typeface="Calibri"/>
                <a:ea typeface="Calibri"/>
                <a:cs typeface="Calibri"/>
                <a:sym typeface="Calibri"/>
              </a:defRPr>
            </a:lvl4pPr>
            <a:lvl5pPr marL="0" marR="0" lvl="4" indent="0" algn="r">
              <a:spcBef>
                <a:spcPts val="0"/>
              </a:spcBef>
              <a:buNone/>
              <a:defRPr sz="1200" b="0" i="0" u="none" strike="noStrike" cap="none">
                <a:solidFill>
                  <a:srgbClr val="FFC000"/>
                </a:solidFill>
                <a:latin typeface="Calibri"/>
                <a:ea typeface="Calibri"/>
                <a:cs typeface="Calibri"/>
                <a:sym typeface="Calibri"/>
              </a:defRPr>
            </a:lvl5pPr>
            <a:lvl6pPr marL="0" marR="0" lvl="5" indent="0" algn="r">
              <a:spcBef>
                <a:spcPts val="0"/>
              </a:spcBef>
              <a:buNone/>
              <a:defRPr sz="1200" b="0" i="0" u="none" strike="noStrike" cap="none">
                <a:solidFill>
                  <a:srgbClr val="FFC000"/>
                </a:solidFill>
                <a:latin typeface="Calibri"/>
                <a:ea typeface="Calibri"/>
                <a:cs typeface="Calibri"/>
                <a:sym typeface="Calibri"/>
              </a:defRPr>
            </a:lvl6pPr>
            <a:lvl7pPr marL="0" marR="0" lvl="6" indent="0" algn="r">
              <a:spcBef>
                <a:spcPts val="0"/>
              </a:spcBef>
              <a:buNone/>
              <a:defRPr sz="1200" b="0" i="0" u="none" strike="noStrike" cap="none">
                <a:solidFill>
                  <a:srgbClr val="FFC000"/>
                </a:solidFill>
                <a:latin typeface="Calibri"/>
                <a:ea typeface="Calibri"/>
                <a:cs typeface="Calibri"/>
                <a:sym typeface="Calibri"/>
              </a:defRPr>
            </a:lvl7pPr>
            <a:lvl8pPr marL="0" marR="0" lvl="7" indent="0" algn="r">
              <a:spcBef>
                <a:spcPts val="0"/>
              </a:spcBef>
              <a:buNone/>
              <a:defRPr sz="1200" b="0" i="0" u="none" strike="noStrike" cap="none">
                <a:solidFill>
                  <a:srgbClr val="FFC000"/>
                </a:solidFill>
                <a:latin typeface="Calibri"/>
                <a:ea typeface="Calibri"/>
                <a:cs typeface="Calibri"/>
                <a:sym typeface="Calibri"/>
              </a:defRPr>
            </a:lvl8pPr>
            <a:lvl9pPr marL="0" marR="0" lvl="8" indent="0" algn="r">
              <a:spcBef>
                <a:spcPts val="0"/>
              </a:spcBef>
              <a:buNone/>
              <a:defRPr sz="1200" b="0" i="0" u="none" strike="noStrike" cap="none">
                <a:solidFill>
                  <a:srgbClr val="FFC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lawcom.gov.uk/files/defamation2.pdf"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16"/>
        <p:cNvGrpSpPr/>
        <p:nvPr/>
      </p:nvGrpSpPr>
      <p:grpSpPr>
        <a:xfrm>
          <a:off x="0" y="0"/>
          <a:ext cx="0" cy="0"/>
          <a:chOff x="0" y="0"/>
          <a:chExt cx="0" cy="0"/>
        </a:xfrm>
      </p:grpSpPr>
      <p:sp>
        <p:nvSpPr>
          <p:cNvPr id="117" name="Google Shape;117;p1"/>
          <p:cNvSpPr txBox="1">
            <a:spLocks noGrp="1"/>
          </p:cNvSpPr>
          <p:nvPr>
            <p:ph type="ctrTitle"/>
          </p:nvPr>
        </p:nvSpPr>
        <p:spPr>
          <a:xfrm>
            <a:off x="609600" y="1848336"/>
            <a:ext cx="7634808" cy="894864"/>
          </a:xfrm>
          <a:prstGeom prst="rect">
            <a:avLst/>
          </a:prstGeom>
          <a:noFill/>
          <a:ln>
            <a:noFill/>
          </a:ln>
          <a:effectLst>
            <a:outerShdw blurRad="50800" dist="38100" dir="2700000" algn="tl" rotWithShape="0">
              <a:srgbClr val="000000">
                <a:alpha val="70980"/>
              </a:srgbClr>
            </a:outerShdw>
          </a:effectLst>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000"/>
              <a:buFont typeface="Arial"/>
              <a:buNone/>
            </a:pPr>
            <a:r>
              <a:rPr lang="en-US" sz="6000" dirty="0">
                <a:solidFill>
                  <a:srgbClr val="FFC000"/>
                </a:solidFill>
                <a:sym typeface="Arial"/>
              </a:rPr>
              <a:t>Internet Issues</a:t>
            </a:r>
            <a:endParaRPr sz="6000" dirty="0">
              <a:solidFill>
                <a:srgbClr val="FFC000"/>
              </a:solidFill>
              <a:sym typeface="Arial"/>
            </a:endParaRPr>
          </a:p>
        </p:txBody>
      </p:sp>
      <p:sp>
        <p:nvSpPr>
          <p:cNvPr id="118" name="Google Shape;118;p1"/>
          <p:cNvSpPr txBox="1">
            <a:spLocks noGrp="1"/>
          </p:cNvSpPr>
          <p:nvPr>
            <p:ph type="subTitle" idx="1"/>
          </p:nvPr>
        </p:nvSpPr>
        <p:spPr>
          <a:xfrm>
            <a:off x="2941104" y="3201193"/>
            <a:ext cx="2971800" cy="455613"/>
          </a:xfrm>
          <a:prstGeom prst="rect">
            <a:avLst/>
          </a:prstGeom>
          <a:noFill/>
          <a:ln>
            <a:noFill/>
          </a:ln>
        </p:spPr>
        <p:txBody>
          <a:bodyPr spcFirstLastPara="1" wrap="square" lIns="91425" tIns="45700" rIns="91425" bIns="45700" anchor="t" anchorCtr="0">
            <a:normAutofit fontScale="92500" lnSpcReduction="10000"/>
          </a:bodyPr>
          <a:lstStyle/>
          <a:p>
            <a:pPr marL="0" lvl="0" indent="0" algn="ctr" rtl="0">
              <a:spcBef>
                <a:spcPts val="0"/>
              </a:spcBef>
              <a:spcAft>
                <a:spcPts val="0"/>
              </a:spcAft>
              <a:buClr>
                <a:srgbClr val="A5A5A5"/>
              </a:buClr>
              <a:buSzPct val="100000"/>
              <a:buNone/>
            </a:pPr>
            <a:r>
              <a:rPr lang="en-US" dirty="0"/>
              <a:t>Chapter 15</a:t>
            </a:r>
            <a:endParaRPr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1000"/>
                                        <p:tgtEl>
                                          <p:spTgt spid="1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8">
                                            <p:txEl>
                                              <p:pRg st="0" end="0"/>
                                            </p:txEl>
                                          </p:spTgt>
                                        </p:tgtEl>
                                        <p:attrNameLst>
                                          <p:attrName>style.visibility</p:attrName>
                                        </p:attrNameLst>
                                      </p:cBhvr>
                                      <p:to>
                                        <p:strVal val="visible"/>
                                      </p:to>
                                    </p:set>
                                    <p:animEffect transition="in" filter="fade">
                                      <p:cBhvr>
                                        <p:cTn id="12" dur="1000"/>
                                        <p:tgtEl>
                                          <p:spTgt spid="1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97"/>
        <p:cNvGrpSpPr/>
        <p:nvPr/>
      </p:nvGrpSpPr>
      <p:grpSpPr>
        <a:xfrm>
          <a:off x="0" y="0"/>
          <a:ext cx="0" cy="0"/>
          <a:chOff x="0" y="0"/>
          <a:chExt cx="0" cy="0"/>
        </a:xfrm>
      </p:grpSpPr>
      <p:sp>
        <p:nvSpPr>
          <p:cNvPr id="198" name="Google Shape;198;p10"/>
          <p:cNvSpPr txBox="1">
            <a:spLocks noGrp="1"/>
          </p:cNvSpPr>
          <p:nvPr>
            <p:ph type="title"/>
          </p:nvPr>
        </p:nvSpPr>
        <p:spPr>
          <a:xfrm>
            <a:off x="432582" y="360447"/>
            <a:ext cx="8229600" cy="610820"/>
          </a:xfrm>
          <a:prstGeom prst="rect">
            <a:avLst/>
          </a:prstGeom>
          <a:noFill/>
          <a:ln>
            <a:noFill/>
          </a:ln>
          <a:effectLst>
            <a:outerShdw blurRad="50800" dist="38100" dir="2700000" algn="tl" rotWithShape="0">
              <a:srgbClr val="000000">
                <a:alpha val="55686"/>
              </a:srgbClr>
            </a:outerShdw>
          </a:effectLst>
        </p:spPr>
        <p:txBody>
          <a:bodyPr spcFirstLastPara="1" wrap="square" lIns="91425" tIns="45700" rIns="91425" bIns="45700" anchor="ctr" anchorCtr="0">
            <a:noAutofit/>
          </a:bodyPr>
          <a:lstStyle/>
          <a:p>
            <a:pPr marL="0" lvl="0" indent="0" algn="l" rtl="0">
              <a:spcBef>
                <a:spcPts val="0"/>
              </a:spcBef>
              <a:spcAft>
                <a:spcPts val="0"/>
              </a:spcAft>
              <a:buClr>
                <a:srgbClr val="FFC000"/>
              </a:buClr>
              <a:buSzPts val="3600"/>
              <a:buFont typeface="Calibri"/>
              <a:buNone/>
            </a:pPr>
            <a:r>
              <a:rPr lang="en-US">
                <a:solidFill>
                  <a:srgbClr val="FFC000"/>
                </a:solidFill>
              </a:rPr>
              <a:t>Internet service providers</a:t>
            </a:r>
            <a:endParaRPr/>
          </a:p>
        </p:txBody>
      </p:sp>
      <p:sp>
        <p:nvSpPr>
          <p:cNvPr id="199" name="Google Shape;199;p10"/>
          <p:cNvSpPr txBox="1">
            <a:spLocks noGrp="1"/>
          </p:cNvSpPr>
          <p:nvPr>
            <p:ph type="body" idx="1"/>
          </p:nvPr>
        </p:nvSpPr>
        <p:spPr>
          <a:xfrm>
            <a:off x="432582" y="1295400"/>
            <a:ext cx="8406618" cy="480609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2800"/>
              <a:buNone/>
            </a:pPr>
            <a:r>
              <a:rPr lang="en-US" dirty="0">
                <a:solidFill>
                  <a:schemeClr val="dk1"/>
                </a:solidFill>
              </a:rPr>
              <a:t>The role of </a:t>
            </a:r>
            <a:r>
              <a:rPr lang="en-US" i="1" u="sng" dirty="0">
                <a:solidFill>
                  <a:schemeClr val="dk1"/>
                </a:solidFill>
              </a:rPr>
              <a:t>mere conduit</a:t>
            </a:r>
            <a:r>
              <a:rPr lang="en-US" u="sng" dirty="0">
                <a:solidFill>
                  <a:schemeClr val="dk1"/>
                </a:solidFill>
              </a:rPr>
              <a:t> </a:t>
            </a:r>
            <a:r>
              <a:rPr lang="en-US" dirty="0">
                <a:solidFill>
                  <a:schemeClr val="dk1"/>
                </a:solidFill>
              </a:rPr>
              <a:t>is that in which the ISP does no more than transmit data; in particular, the ISP does not: </a:t>
            </a:r>
            <a:endParaRPr dirty="0"/>
          </a:p>
          <a:p>
            <a:pPr marL="742950" lvl="1" indent="-285750" algn="just" rtl="0">
              <a:spcBef>
                <a:spcPts val="560"/>
              </a:spcBef>
              <a:spcAft>
                <a:spcPts val="0"/>
              </a:spcAft>
              <a:buClr>
                <a:schemeClr val="dk1"/>
              </a:buClr>
              <a:buSzPts val="2800"/>
              <a:buChar char="–"/>
            </a:pPr>
            <a:r>
              <a:rPr lang="en-US" dirty="0">
                <a:solidFill>
                  <a:schemeClr val="dk1"/>
                </a:solidFill>
              </a:rPr>
              <a:t>initiate transmissions</a:t>
            </a:r>
            <a:endParaRPr dirty="0"/>
          </a:p>
          <a:p>
            <a:pPr marL="742950" lvl="1" indent="-285750" algn="just" rtl="0">
              <a:spcBef>
                <a:spcPts val="560"/>
              </a:spcBef>
              <a:spcAft>
                <a:spcPts val="0"/>
              </a:spcAft>
              <a:buClr>
                <a:schemeClr val="dk1"/>
              </a:buClr>
              <a:buSzPts val="2800"/>
              <a:buChar char="–"/>
            </a:pPr>
            <a:r>
              <a:rPr lang="en-US" dirty="0">
                <a:solidFill>
                  <a:schemeClr val="dk1"/>
                </a:solidFill>
              </a:rPr>
              <a:t>select the receivers of the transmissions</a:t>
            </a:r>
            <a:endParaRPr dirty="0"/>
          </a:p>
          <a:p>
            <a:pPr marL="742950" lvl="1" indent="-285750" algn="just" rtl="0">
              <a:spcBef>
                <a:spcPts val="560"/>
              </a:spcBef>
              <a:spcAft>
                <a:spcPts val="0"/>
              </a:spcAft>
              <a:buClr>
                <a:schemeClr val="dk1"/>
              </a:buClr>
              <a:buSzPts val="2800"/>
              <a:buChar char="–"/>
            </a:pPr>
            <a:r>
              <a:rPr lang="en-US" dirty="0">
                <a:solidFill>
                  <a:schemeClr val="dk1"/>
                </a:solidFill>
              </a:rPr>
              <a:t>select or modify the data transmitted</a:t>
            </a:r>
            <a:endParaRPr dirty="0"/>
          </a:p>
          <a:p>
            <a:pPr marL="0" lvl="1" indent="0" algn="just" rtl="0">
              <a:spcBef>
                <a:spcPts val="560"/>
              </a:spcBef>
              <a:spcAft>
                <a:spcPts val="0"/>
              </a:spcAft>
              <a:buClr>
                <a:schemeClr val="dk1"/>
              </a:buClr>
              <a:buSzPts val="2800"/>
              <a:buNone/>
            </a:pPr>
            <a:r>
              <a:rPr lang="en-US" dirty="0">
                <a:solidFill>
                  <a:schemeClr val="dk1"/>
                </a:solidFill>
              </a:rPr>
              <a:t>It is compatible with the role of mere conduit for an ISP to store information temporarily, provided this is only done as part of the transmission process</a:t>
            </a:r>
            <a:endParaRPr dirty="0"/>
          </a:p>
          <a:p>
            <a:pPr marL="0" lvl="1" indent="0" algn="just" rtl="0">
              <a:spcBef>
                <a:spcPts val="560"/>
              </a:spcBef>
              <a:spcAft>
                <a:spcPts val="0"/>
              </a:spcAft>
              <a:buClr>
                <a:schemeClr val="dk1"/>
              </a:buClr>
              <a:buSzPts val="2800"/>
              <a:buNone/>
            </a:pPr>
            <a:r>
              <a:rPr lang="en-US" dirty="0">
                <a:solidFill>
                  <a:schemeClr val="dk1"/>
                </a:solidFill>
              </a:rPr>
              <a:t>In case an ISP is acting as a mere conduit, the regulations won’t hold it liable for damages or for any other criminal sanction as a result of a transmission</a:t>
            </a:r>
            <a:endParaRPr dirty="0"/>
          </a:p>
        </p:txBody>
      </p:sp>
      <p:sp>
        <p:nvSpPr>
          <p:cNvPr id="200" name="Google Shape;200;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 </a:t>
            </a:r>
            <a:endParaRPr dirty="0"/>
          </a:p>
        </p:txBody>
      </p:sp>
      <p:sp>
        <p:nvSpPr>
          <p:cNvPr id="201" name="Google Shape;201;p10"/>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 </a:t>
            </a:r>
            <a:endParaRPr dirty="0"/>
          </a:p>
        </p:txBody>
      </p:sp>
      <p:sp>
        <p:nvSpPr>
          <p:cNvPr id="202" name="Google Shape;202;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06"/>
        <p:cNvGrpSpPr/>
        <p:nvPr/>
      </p:nvGrpSpPr>
      <p:grpSpPr>
        <a:xfrm>
          <a:off x="0" y="0"/>
          <a:ext cx="0" cy="0"/>
          <a:chOff x="0" y="0"/>
          <a:chExt cx="0" cy="0"/>
        </a:xfrm>
      </p:grpSpPr>
      <p:sp>
        <p:nvSpPr>
          <p:cNvPr id="207" name="Google Shape;207;p11"/>
          <p:cNvSpPr txBox="1">
            <a:spLocks noGrp="1"/>
          </p:cNvSpPr>
          <p:nvPr>
            <p:ph type="title"/>
          </p:nvPr>
        </p:nvSpPr>
        <p:spPr>
          <a:xfrm>
            <a:off x="409562" y="218560"/>
            <a:ext cx="8229600" cy="676020"/>
          </a:xfrm>
          <a:prstGeom prst="rect">
            <a:avLst/>
          </a:prstGeom>
          <a:noFill/>
          <a:ln>
            <a:noFill/>
          </a:ln>
          <a:effectLst>
            <a:outerShdw blurRad="50800" dist="38100" dir="2700000" algn="tl" rotWithShape="0">
              <a:srgbClr val="000000">
                <a:alpha val="55686"/>
              </a:srgbClr>
            </a:outerShdw>
          </a:effectLst>
        </p:spPr>
        <p:txBody>
          <a:bodyPr spcFirstLastPara="1" wrap="square" lIns="91425" tIns="45700" rIns="91425" bIns="45700" anchor="ctr" anchorCtr="0">
            <a:noAutofit/>
          </a:bodyPr>
          <a:lstStyle/>
          <a:p>
            <a:pPr marL="0" lvl="0" indent="0" algn="l" rtl="0">
              <a:spcBef>
                <a:spcPts val="0"/>
              </a:spcBef>
              <a:spcAft>
                <a:spcPts val="0"/>
              </a:spcAft>
              <a:buClr>
                <a:srgbClr val="FFC000"/>
              </a:buClr>
              <a:buSzPts val="3600"/>
              <a:buFont typeface="Calibri"/>
              <a:buNone/>
            </a:pPr>
            <a:r>
              <a:rPr lang="en-US">
                <a:solidFill>
                  <a:srgbClr val="FFC000"/>
                </a:solidFill>
              </a:rPr>
              <a:t>Internet service providers….</a:t>
            </a:r>
            <a:endParaRPr/>
          </a:p>
        </p:txBody>
      </p:sp>
      <p:sp>
        <p:nvSpPr>
          <p:cNvPr id="208" name="Google Shape;208;p11"/>
          <p:cNvSpPr txBox="1">
            <a:spLocks noGrp="1"/>
          </p:cNvSpPr>
          <p:nvPr>
            <p:ph type="body" idx="1"/>
          </p:nvPr>
        </p:nvSpPr>
        <p:spPr>
          <a:xfrm>
            <a:off x="437271" y="1113140"/>
            <a:ext cx="8413682" cy="480609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2800"/>
              <a:buNone/>
            </a:pPr>
            <a:r>
              <a:rPr lang="en-US">
                <a:solidFill>
                  <a:schemeClr val="dk1"/>
                </a:solidFill>
              </a:rPr>
              <a:t>The </a:t>
            </a:r>
            <a:r>
              <a:rPr lang="en-US" i="1" u="sng">
                <a:solidFill>
                  <a:schemeClr val="dk1"/>
                </a:solidFill>
              </a:rPr>
              <a:t>caching</a:t>
            </a:r>
            <a:r>
              <a:rPr lang="en-US">
                <a:solidFill>
                  <a:schemeClr val="dk1"/>
                </a:solidFill>
              </a:rPr>
              <a:t> role arises when the information is the subject of </a:t>
            </a:r>
            <a:endParaRPr/>
          </a:p>
          <a:p>
            <a:pPr marL="342900" lvl="0" indent="-342900" algn="just" rtl="0">
              <a:spcBef>
                <a:spcPts val="560"/>
              </a:spcBef>
              <a:spcAft>
                <a:spcPts val="0"/>
              </a:spcAft>
              <a:buClr>
                <a:schemeClr val="dk1"/>
              </a:buClr>
              <a:buSzPts val="2800"/>
              <a:buChar char="•"/>
            </a:pPr>
            <a:r>
              <a:rPr lang="en-US">
                <a:solidFill>
                  <a:schemeClr val="dk1"/>
                </a:solidFill>
              </a:rPr>
              <a:t>automatic </a:t>
            </a:r>
            <a:endParaRPr/>
          </a:p>
          <a:p>
            <a:pPr marL="342900" lvl="0" indent="-342900" algn="just" rtl="0">
              <a:spcBef>
                <a:spcPts val="560"/>
              </a:spcBef>
              <a:spcAft>
                <a:spcPts val="0"/>
              </a:spcAft>
              <a:buClr>
                <a:schemeClr val="dk1"/>
              </a:buClr>
              <a:buSzPts val="2800"/>
              <a:buChar char="•"/>
            </a:pPr>
            <a:r>
              <a:rPr lang="en-US">
                <a:solidFill>
                  <a:schemeClr val="dk1"/>
                </a:solidFill>
              </a:rPr>
              <a:t>intermediate and </a:t>
            </a:r>
            <a:endParaRPr/>
          </a:p>
          <a:p>
            <a:pPr marL="342900" lvl="0" indent="-342900" algn="just" rtl="0">
              <a:spcBef>
                <a:spcPts val="560"/>
              </a:spcBef>
              <a:spcAft>
                <a:spcPts val="0"/>
              </a:spcAft>
              <a:buClr>
                <a:schemeClr val="dk1"/>
              </a:buClr>
              <a:buSzPts val="2800"/>
              <a:buChar char="•"/>
            </a:pPr>
            <a:r>
              <a:rPr lang="en-US">
                <a:solidFill>
                  <a:schemeClr val="dk1"/>
                </a:solidFill>
              </a:rPr>
              <a:t>temporary storage </a:t>
            </a:r>
            <a:endParaRPr/>
          </a:p>
          <a:p>
            <a:pPr marL="0" lvl="0" indent="0" algn="just" rtl="0">
              <a:spcBef>
                <a:spcPts val="560"/>
              </a:spcBef>
              <a:spcAft>
                <a:spcPts val="0"/>
              </a:spcAft>
              <a:buClr>
                <a:schemeClr val="dk1"/>
              </a:buClr>
              <a:buSzPts val="2800"/>
              <a:buNone/>
            </a:pPr>
            <a:r>
              <a:rPr lang="en-US">
                <a:solidFill>
                  <a:schemeClr val="dk1"/>
                </a:solidFill>
              </a:rPr>
              <a:t>for the sole purpose of increasing the efficiency of the transmission of the information to other recipients of the service upon their request</a:t>
            </a:r>
            <a:endParaRPr/>
          </a:p>
          <a:p>
            <a:pPr marL="0" lvl="0" indent="0" algn="just" rtl="0">
              <a:spcBef>
                <a:spcPts val="100"/>
              </a:spcBef>
              <a:spcAft>
                <a:spcPts val="0"/>
              </a:spcAft>
              <a:buClr>
                <a:srgbClr val="BFBFBF"/>
              </a:buClr>
              <a:buSzPts val="500"/>
              <a:buNone/>
            </a:pPr>
            <a:endParaRPr sz="500">
              <a:solidFill>
                <a:schemeClr val="dk1"/>
              </a:solidFill>
            </a:endParaRPr>
          </a:p>
          <a:p>
            <a:pPr marL="0" lvl="0" indent="0" algn="just" rtl="0">
              <a:spcBef>
                <a:spcPts val="560"/>
              </a:spcBef>
              <a:spcAft>
                <a:spcPts val="0"/>
              </a:spcAft>
              <a:buClr>
                <a:schemeClr val="dk1"/>
              </a:buClr>
              <a:buSzPts val="2800"/>
              <a:buNone/>
            </a:pPr>
            <a:r>
              <a:rPr lang="en-US">
                <a:solidFill>
                  <a:schemeClr val="dk1"/>
                </a:solidFill>
              </a:rPr>
              <a:t>An ISP acting in the caching role is not liable for damages or for any criminal sanction as a result of a  transmission, provided that it:</a:t>
            </a:r>
            <a:endParaRPr/>
          </a:p>
        </p:txBody>
      </p:sp>
      <p:sp>
        <p:nvSpPr>
          <p:cNvPr id="209" name="Google Shape;209;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 </a:t>
            </a:r>
            <a:endParaRPr dirty="0"/>
          </a:p>
        </p:txBody>
      </p:sp>
      <p:sp>
        <p:nvSpPr>
          <p:cNvPr id="210" name="Google Shape;210;p11"/>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 </a:t>
            </a:r>
            <a:endParaRPr dirty="0"/>
          </a:p>
        </p:txBody>
      </p:sp>
      <p:sp>
        <p:nvSpPr>
          <p:cNvPr id="211" name="Google Shape;211;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15"/>
        <p:cNvGrpSpPr/>
        <p:nvPr/>
      </p:nvGrpSpPr>
      <p:grpSpPr>
        <a:xfrm>
          <a:off x="0" y="0"/>
          <a:ext cx="0" cy="0"/>
          <a:chOff x="0" y="0"/>
          <a:chExt cx="0" cy="0"/>
        </a:xfrm>
      </p:grpSpPr>
      <p:pic>
        <p:nvPicPr>
          <p:cNvPr id="216" name="Google Shape;216;p12"/>
          <p:cNvPicPr preferRelativeResize="0">
            <a:picLocks noGrp="1"/>
          </p:cNvPicPr>
          <p:nvPr>
            <p:ph type="body" idx="1"/>
          </p:nvPr>
        </p:nvPicPr>
        <p:blipFill rotWithShape="1">
          <a:blip r:embed="rId3">
            <a:alphaModFix/>
          </a:blip>
          <a:srcRect/>
          <a:stretch/>
        </p:blipFill>
        <p:spPr>
          <a:xfrm>
            <a:off x="-19929" y="729384"/>
            <a:ext cx="9144000" cy="5654675"/>
          </a:xfrm>
          <a:prstGeom prst="rect">
            <a:avLst/>
          </a:prstGeom>
          <a:noFill/>
          <a:ln>
            <a:noFill/>
          </a:ln>
        </p:spPr>
      </p:pic>
      <p:sp>
        <p:nvSpPr>
          <p:cNvPr id="217" name="Google Shape;21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 </a:t>
            </a:r>
            <a:endParaRPr dirty="0"/>
          </a:p>
        </p:txBody>
      </p:sp>
      <p:sp>
        <p:nvSpPr>
          <p:cNvPr id="218" name="Google Shape;218;p12"/>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 </a:t>
            </a:r>
            <a:endParaRPr dirty="0"/>
          </a:p>
        </p:txBody>
      </p:sp>
      <p:sp>
        <p:nvSpPr>
          <p:cNvPr id="219" name="Google Shape;21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20" name="Google Shape;220;p12"/>
          <p:cNvSpPr txBox="1">
            <a:spLocks noGrp="1"/>
          </p:cNvSpPr>
          <p:nvPr>
            <p:ph type="title"/>
          </p:nvPr>
        </p:nvSpPr>
        <p:spPr>
          <a:xfrm>
            <a:off x="437271" y="65201"/>
            <a:ext cx="8229600" cy="610820"/>
          </a:xfrm>
          <a:prstGeom prst="rect">
            <a:avLst/>
          </a:prstGeom>
          <a:noFill/>
          <a:ln>
            <a:noFill/>
          </a:ln>
          <a:effectLst>
            <a:outerShdw blurRad="50800" dist="38100" dir="2700000" algn="tl" rotWithShape="0">
              <a:srgbClr val="000000">
                <a:alpha val="55686"/>
              </a:srgbClr>
            </a:outerShdw>
          </a:effectLst>
        </p:spPr>
        <p:txBody>
          <a:bodyPr spcFirstLastPara="1" wrap="square" lIns="91425" tIns="45700" rIns="91425" bIns="45700" anchor="ctr" anchorCtr="0">
            <a:noAutofit/>
          </a:bodyPr>
          <a:lstStyle/>
          <a:p>
            <a:pPr marL="0" lvl="0" indent="0" algn="l" rtl="0">
              <a:spcBef>
                <a:spcPts val="0"/>
              </a:spcBef>
              <a:spcAft>
                <a:spcPts val="0"/>
              </a:spcAft>
              <a:buClr>
                <a:srgbClr val="FFC000"/>
              </a:buClr>
              <a:buSzPts val="3600"/>
              <a:buFont typeface="Calibri"/>
              <a:buNone/>
            </a:pPr>
            <a:r>
              <a:rPr lang="en-US">
                <a:solidFill>
                  <a:srgbClr val="FFC000"/>
                </a:solidFill>
              </a:rPr>
              <a:t>Internet service providers….</a:t>
            </a:r>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24"/>
        <p:cNvGrpSpPr/>
        <p:nvPr/>
      </p:nvGrpSpPr>
      <p:grpSpPr>
        <a:xfrm>
          <a:off x="0" y="0"/>
          <a:ext cx="0" cy="0"/>
          <a:chOff x="0" y="0"/>
          <a:chExt cx="0" cy="0"/>
        </a:xfrm>
      </p:grpSpPr>
      <p:sp>
        <p:nvSpPr>
          <p:cNvPr id="225" name="Google Shape;225;p13"/>
          <p:cNvSpPr txBox="1">
            <a:spLocks noGrp="1"/>
          </p:cNvSpPr>
          <p:nvPr>
            <p:ph type="body" idx="1"/>
          </p:nvPr>
        </p:nvSpPr>
        <p:spPr>
          <a:xfrm>
            <a:off x="457200" y="1371600"/>
            <a:ext cx="8229600" cy="498475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2800"/>
              <a:buNone/>
            </a:pPr>
            <a:r>
              <a:rPr lang="en-US">
                <a:solidFill>
                  <a:schemeClr val="dk1"/>
                </a:solidFill>
              </a:rPr>
              <a:t>Where an ISP stores customer information, it is acting in a hosting role. In this case, it is not liable for damage or criminal sanctions provided that:</a:t>
            </a:r>
            <a:endParaRPr/>
          </a:p>
          <a:p>
            <a:pPr marL="0" lvl="0" indent="0" algn="just" rtl="0">
              <a:spcBef>
                <a:spcPts val="560"/>
              </a:spcBef>
              <a:spcAft>
                <a:spcPts val="0"/>
              </a:spcAft>
              <a:buClr>
                <a:schemeClr val="dk1"/>
              </a:buClr>
              <a:buSzPts val="2800"/>
              <a:buNone/>
            </a:pPr>
            <a:r>
              <a:rPr lang="en-US">
                <a:solidFill>
                  <a:schemeClr val="dk1"/>
                </a:solidFill>
              </a:rPr>
              <a:t>  a)It did not know that anything unlawful was going on</a:t>
            </a:r>
            <a:endParaRPr/>
          </a:p>
          <a:p>
            <a:pPr marL="0" lvl="0" indent="0" algn="just" rtl="0">
              <a:spcBef>
                <a:spcPts val="560"/>
              </a:spcBef>
              <a:spcAft>
                <a:spcPts val="0"/>
              </a:spcAft>
              <a:buClr>
                <a:schemeClr val="dk1"/>
              </a:buClr>
              <a:buSzPts val="2800"/>
              <a:buNone/>
            </a:pPr>
            <a:r>
              <a:rPr lang="en-US">
                <a:solidFill>
                  <a:schemeClr val="dk1"/>
                </a:solidFill>
              </a:rPr>
              <a:t>  b)Where a claim for damages is made, the ISP did not</a:t>
            </a:r>
            <a:br>
              <a:rPr lang="en-US">
                <a:solidFill>
                  <a:schemeClr val="dk1"/>
                </a:solidFill>
              </a:rPr>
            </a:br>
            <a:r>
              <a:rPr lang="en-US">
                <a:solidFill>
                  <a:schemeClr val="dk1"/>
                </a:solidFill>
              </a:rPr>
              <a:t>      know anything that will lead to something unlawful</a:t>
            </a:r>
            <a:endParaRPr/>
          </a:p>
          <a:p>
            <a:pPr marL="0" lvl="0" indent="0" algn="just" rtl="0">
              <a:spcBef>
                <a:spcPts val="560"/>
              </a:spcBef>
              <a:spcAft>
                <a:spcPts val="0"/>
              </a:spcAft>
              <a:buClr>
                <a:schemeClr val="dk1"/>
              </a:buClr>
              <a:buSzPts val="2800"/>
              <a:buNone/>
            </a:pPr>
            <a:r>
              <a:rPr lang="en-US">
                <a:solidFill>
                  <a:schemeClr val="dk1"/>
                </a:solidFill>
              </a:rPr>
              <a:t>  c)When it found out that that something unlawful was</a:t>
            </a:r>
            <a:br>
              <a:rPr lang="en-US">
                <a:solidFill>
                  <a:schemeClr val="dk1"/>
                </a:solidFill>
              </a:rPr>
            </a:br>
            <a:r>
              <a:rPr lang="en-US">
                <a:solidFill>
                  <a:schemeClr val="dk1"/>
                </a:solidFill>
              </a:rPr>
              <a:t>      going on, it immediately tried to remove the info or</a:t>
            </a:r>
            <a:br>
              <a:rPr lang="en-US">
                <a:solidFill>
                  <a:schemeClr val="dk1"/>
                </a:solidFill>
              </a:rPr>
            </a:br>
            <a:r>
              <a:rPr lang="en-US">
                <a:solidFill>
                  <a:schemeClr val="dk1"/>
                </a:solidFill>
              </a:rPr>
              <a:t>      prevented access to it, and</a:t>
            </a:r>
            <a:endParaRPr/>
          </a:p>
          <a:p>
            <a:pPr marL="0" lvl="0" indent="0" algn="just" rtl="0">
              <a:spcBef>
                <a:spcPts val="560"/>
              </a:spcBef>
              <a:spcAft>
                <a:spcPts val="0"/>
              </a:spcAft>
              <a:buClr>
                <a:schemeClr val="dk1"/>
              </a:buClr>
              <a:buSzPts val="2800"/>
              <a:buNone/>
            </a:pPr>
            <a:r>
              <a:rPr lang="en-US">
                <a:solidFill>
                  <a:schemeClr val="dk1"/>
                </a:solidFill>
              </a:rPr>
              <a:t> d)The customer was not acting under the authority or</a:t>
            </a:r>
            <a:br>
              <a:rPr lang="en-US">
                <a:solidFill>
                  <a:schemeClr val="dk1"/>
                </a:solidFill>
              </a:rPr>
            </a:br>
            <a:r>
              <a:rPr lang="en-US">
                <a:solidFill>
                  <a:schemeClr val="dk1"/>
                </a:solidFill>
              </a:rPr>
              <a:t>     the control of the service provider</a:t>
            </a:r>
            <a:endParaRPr/>
          </a:p>
        </p:txBody>
      </p:sp>
      <p:sp>
        <p:nvSpPr>
          <p:cNvPr id="226" name="Google Shape;226;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 </a:t>
            </a:r>
            <a:endParaRPr dirty="0"/>
          </a:p>
        </p:txBody>
      </p:sp>
      <p:sp>
        <p:nvSpPr>
          <p:cNvPr id="227" name="Google Shape;227;p13"/>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 </a:t>
            </a:r>
            <a:endParaRPr dirty="0"/>
          </a:p>
        </p:txBody>
      </p:sp>
      <p:sp>
        <p:nvSpPr>
          <p:cNvPr id="228" name="Google Shape;228;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29" name="Google Shape;229;p13"/>
          <p:cNvSpPr txBox="1">
            <a:spLocks noGrp="1"/>
          </p:cNvSpPr>
          <p:nvPr>
            <p:ph type="title"/>
          </p:nvPr>
        </p:nvSpPr>
        <p:spPr>
          <a:xfrm>
            <a:off x="457200" y="381000"/>
            <a:ext cx="8229600" cy="610820"/>
          </a:xfrm>
          <a:prstGeom prst="rect">
            <a:avLst/>
          </a:prstGeom>
          <a:noFill/>
          <a:ln>
            <a:noFill/>
          </a:ln>
          <a:effectLst>
            <a:outerShdw blurRad="50800" dist="38100" dir="2700000" algn="tl" rotWithShape="0">
              <a:srgbClr val="000000">
                <a:alpha val="55686"/>
              </a:srgbClr>
            </a:outerShdw>
          </a:effectLst>
        </p:spPr>
        <p:txBody>
          <a:bodyPr spcFirstLastPara="1" wrap="square" lIns="91425" tIns="45700" rIns="91425" bIns="45700" anchor="ctr" anchorCtr="0">
            <a:noAutofit/>
          </a:bodyPr>
          <a:lstStyle/>
          <a:p>
            <a:pPr marL="0" lvl="0" indent="0" algn="l" rtl="0">
              <a:spcBef>
                <a:spcPts val="0"/>
              </a:spcBef>
              <a:spcAft>
                <a:spcPts val="0"/>
              </a:spcAft>
              <a:buClr>
                <a:srgbClr val="FFC000"/>
              </a:buClr>
              <a:buSzPts val="3600"/>
              <a:buFont typeface="Calibri"/>
              <a:buNone/>
            </a:pPr>
            <a:r>
              <a:rPr lang="en-US">
                <a:solidFill>
                  <a:srgbClr val="FFC000"/>
                </a:solidFill>
              </a:rPr>
              <a:t>Internet service providers….</a:t>
            </a:r>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33"/>
        <p:cNvGrpSpPr/>
        <p:nvPr/>
      </p:nvGrpSpPr>
      <p:grpSpPr>
        <a:xfrm>
          <a:off x="0" y="0"/>
          <a:ext cx="0" cy="0"/>
          <a:chOff x="0" y="0"/>
          <a:chExt cx="0" cy="0"/>
        </a:xfrm>
      </p:grpSpPr>
      <p:sp>
        <p:nvSpPr>
          <p:cNvPr id="234" name="Google Shape;234;p14"/>
          <p:cNvSpPr txBox="1">
            <a:spLocks noGrp="1"/>
          </p:cNvSpPr>
          <p:nvPr>
            <p:ph type="body" idx="1"/>
          </p:nvPr>
        </p:nvSpPr>
        <p:spPr>
          <a:xfrm>
            <a:off x="448964" y="2054655"/>
            <a:ext cx="8237835" cy="4123035"/>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800"/>
              <a:buChar char="•"/>
            </a:pPr>
            <a:r>
              <a:rPr lang="en-US">
                <a:solidFill>
                  <a:schemeClr val="dk1"/>
                </a:solidFill>
              </a:rPr>
              <a:t>In the UK, the ISP is allowed to release the information and can be compelled to do so by a court </a:t>
            </a:r>
            <a:endParaRPr/>
          </a:p>
          <a:p>
            <a:pPr marL="342900" lvl="0" indent="-342900" algn="just" rtl="0">
              <a:spcBef>
                <a:spcPts val="560"/>
              </a:spcBef>
              <a:spcAft>
                <a:spcPts val="0"/>
              </a:spcAft>
              <a:buClr>
                <a:schemeClr val="dk1"/>
              </a:buClr>
              <a:buSzPts val="2800"/>
              <a:buChar char="•"/>
            </a:pPr>
            <a:r>
              <a:rPr lang="en-US">
                <a:solidFill>
                  <a:schemeClr val="dk1"/>
                </a:solidFill>
              </a:rPr>
              <a:t>In the USA, ISPs cannot in general be required to release the information, although they may be required to do so in the case of serious crimes</a:t>
            </a:r>
            <a:endParaRPr/>
          </a:p>
        </p:txBody>
      </p:sp>
      <p:sp>
        <p:nvSpPr>
          <p:cNvPr id="235" name="Google Shape;235;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 </a:t>
            </a:r>
            <a:endParaRPr dirty="0"/>
          </a:p>
        </p:txBody>
      </p:sp>
      <p:sp>
        <p:nvSpPr>
          <p:cNvPr id="236" name="Google Shape;236;p14"/>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 </a:t>
            </a:r>
            <a:endParaRPr dirty="0"/>
          </a:p>
        </p:txBody>
      </p:sp>
      <p:sp>
        <p:nvSpPr>
          <p:cNvPr id="237" name="Google Shape;237;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r>
              <a:rPr lang="en-US"/>
              <a:t>[E-1]</a:t>
            </a:r>
            <a:endParaRPr/>
          </a:p>
        </p:txBody>
      </p:sp>
      <p:sp>
        <p:nvSpPr>
          <p:cNvPr id="238" name="Google Shape;238;p14"/>
          <p:cNvSpPr txBox="1">
            <a:spLocks noGrp="1"/>
          </p:cNvSpPr>
          <p:nvPr>
            <p:ph type="title"/>
          </p:nvPr>
        </p:nvSpPr>
        <p:spPr>
          <a:xfrm>
            <a:off x="448964" y="609600"/>
            <a:ext cx="8229600" cy="676020"/>
          </a:xfrm>
          <a:prstGeom prst="rect">
            <a:avLst/>
          </a:prstGeom>
          <a:noFill/>
          <a:ln>
            <a:noFill/>
          </a:ln>
          <a:effectLst>
            <a:outerShdw blurRad="50800" dist="38100" dir="2700000" algn="tl" rotWithShape="0">
              <a:srgbClr val="000000">
                <a:alpha val="55686"/>
              </a:srgbClr>
            </a:outerShdw>
          </a:effectLst>
        </p:spPr>
        <p:txBody>
          <a:bodyPr spcFirstLastPara="1" wrap="square" lIns="91425" tIns="45700" rIns="91425" bIns="45700" anchor="ctr" anchorCtr="0">
            <a:noAutofit/>
          </a:bodyPr>
          <a:lstStyle/>
          <a:p>
            <a:pPr marL="0" lvl="0" indent="0" algn="l" rtl="0">
              <a:spcBef>
                <a:spcPts val="0"/>
              </a:spcBef>
              <a:spcAft>
                <a:spcPts val="0"/>
              </a:spcAft>
              <a:buClr>
                <a:srgbClr val="FFC000"/>
              </a:buClr>
              <a:buSzPts val="3600"/>
              <a:buFont typeface="Calibri"/>
              <a:buNone/>
            </a:pPr>
            <a:r>
              <a:rPr lang="en-US">
                <a:solidFill>
                  <a:srgbClr val="FFC000"/>
                </a:solidFill>
              </a:rPr>
              <a:t>Internet service providers….</a:t>
            </a:r>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42"/>
        <p:cNvGrpSpPr/>
        <p:nvPr/>
      </p:nvGrpSpPr>
      <p:grpSpPr>
        <a:xfrm>
          <a:off x="0" y="0"/>
          <a:ext cx="0" cy="0"/>
          <a:chOff x="0" y="0"/>
          <a:chExt cx="0" cy="0"/>
        </a:xfrm>
      </p:grpSpPr>
      <p:sp>
        <p:nvSpPr>
          <p:cNvPr id="243" name="Google Shape;243;p15"/>
          <p:cNvSpPr txBox="1">
            <a:spLocks noGrp="1"/>
          </p:cNvSpPr>
          <p:nvPr>
            <p:ph type="title"/>
          </p:nvPr>
        </p:nvSpPr>
        <p:spPr>
          <a:xfrm>
            <a:off x="429491" y="366040"/>
            <a:ext cx="8229600" cy="610820"/>
          </a:xfrm>
          <a:prstGeom prst="rect">
            <a:avLst/>
          </a:prstGeom>
          <a:noFill/>
          <a:ln>
            <a:noFill/>
          </a:ln>
          <a:effectLst>
            <a:outerShdw blurRad="50800" dist="38100" dir="2700000" algn="tl" rotWithShape="0">
              <a:srgbClr val="000000">
                <a:alpha val="55686"/>
              </a:srgbClr>
            </a:outerShdw>
          </a:effectLst>
        </p:spPr>
        <p:txBody>
          <a:bodyPr spcFirstLastPara="1" wrap="square" lIns="91425" tIns="45700" rIns="91425" bIns="45700" anchor="ctr" anchorCtr="0">
            <a:noAutofit/>
          </a:bodyPr>
          <a:lstStyle/>
          <a:p>
            <a:pPr marL="0" lvl="0" indent="0" algn="l" rtl="0">
              <a:spcBef>
                <a:spcPts val="0"/>
              </a:spcBef>
              <a:spcAft>
                <a:spcPts val="0"/>
              </a:spcAft>
              <a:buClr>
                <a:srgbClr val="FFC000"/>
              </a:buClr>
              <a:buSzPts val="3600"/>
              <a:buFont typeface="Calibri"/>
              <a:buNone/>
            </a:pPr>
            <a:r>
              <a:rPr lang="en-US">
                <a:solidFill>
                  <a:srgbClr val="FFC000"/>
                </a:solidFill>
              </a:rPr>
              <a:t>Law across National Boundaries</a:t>
            </a:r>
            <a:endParaRPr/>
          </a:p>
        </p:txBody>
      </p:sp>
      <p:sp>
        <p:nvSpPr>
          <p:cNvPr id="244" name="Google Shape;244;p15"/>
          <p:cNvSpPr txBox="1">
            <a:spLocks noGrp="1"/>
          </p:cNvSpPr>
          <p:nvPr>
            <p:ph type="body" idx="1"/>
          </p:nvPr>
        </p:nvSpPr>
        <p:spPr>
          <a:xfrm>
            <a:off x="304800" y="1371600"/>
            <a:ext cx="8534400" cy="480609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None/>
            </a:pPr>
            <a:r>
              <a:rPr lang="en-US">
                <a:solidFill>
                  <a:schemeClr val="dk1"/>
                </a:solidFill>
              </a:rPr>
              <a:t>Criminal Law:</a:t>
            </a:r>
            <a:br>
              <a:rPr lang="en-US">
                <a:solidFill>
                  <a:schemeClr val="dk1"/>
                </a:solidFill>
              </a:rPr>
            </a:br>
            <a:r>
              <a:rPr lang="en-US">
                <a:solidFill>
                  <a:schemeClr val="dk1"/>
                </a:solidFill>
              </a:rPr>
              <a:t>Suppose that you live in country A and on your website you publish material that is perfectly legal &amp; acceptable in country A, but it is a criminal offence to publish in country B</a:t>
            </a:r>
            <a:endParaRPr/>
          </a:p>
          <a:p>
            <a:pPr marL="0" lvl="0" indent="0" algn="just" rtl="0">
              <a:spcBef>
                <a:spcPts val="320"/>
              </a:spcBef>
              <a:spcAft>
                <a:spcPts val="0"/>
              </a:spcAft>
              <a:buClr>
                <a:srgbClr val="BFBFBF"/>
              </a:buClr>
              <a:buSzPts val="1600"/>
              <a:buNone/>
            </a:pPr>
            <a:endParaRPr sz="1600">
              <a:solidFill>
                <a:schemeClr val="dk1"/>
              </a:solidFill>
            </a:endParaRPr>
          </a:p>
          <a:p>
            <a:pPr marL="0" lvl="0" indent="0" algn="just" rtl="0">
              <a:spcBef>
                <a:spcPts val="560"/>
              </a:spcBef>
              <a:spcAft>
                <a:spcPts val="0"/>
              </a:spcAft>
              <a:buClr>
                <a:schemeClr val="dk1"/>
              </a:buClr>
              <a:buSzPts val="2800"/>
              <a:buNone/>
            </a:pPr>
            <a:r>
              <a:rPr lang="en-US">
                <a:solidFill>
                  <a:schemeClr val="dk1"/>
                </a:solidFill>
              </a:rPr>
              <a:t>In that case you can’t be prosecuted in country A and it </a:t>
            </a:r>
            <a:br>
              <a:rPr lang="en-US">
                <a:solidFill>
                  <a:schemeClr val="dk1"/>
                </a:solidFill>
              </a:rPr>
            </a:br>
            <a:r>
              <a:rPr lang="en-US">
                <a:solidFill>
                  <a:schemeClr val="dk1"/>
                </a:solidFill>
              </a:rPr>
              <a:t>is very unlikely that you would be extradited to country B</a:t>
            </a:r>
            <a:endParaRPr/>
          </a:p>
          <a:p>
            <a:pPr marL="0" lvl="0" indent="0" algn="just" rtl="0">
              <a:spcBef>
                <a:spcPts val="160"/>
              </a:spcBef>
              <a:spcAft>
                <a:spcPts val="0"/>
              </a:spcAft>
              <a:buClr>
                <a:srgbClr val="BFBFBF"/>
              </a:buClr>
              <a:buSzPts val="800"/>
              <a:buNone/>
            </a:pPr>
            <a:endParaRPr sz="800">
              <a:solidFill>
                <a:schemeClr val="dk1"/>
              </a:solidFill>
            </a:endParaRPr>
          </a:p>
          <a:p>
            <a:pPr marL="0" lvl="0" indent="0" algn="just" rtl="0">
              <a:spcBef>
                <a:spcPts val="560"/>
              </a:spcBef>
              <a:spcAft>
                <a:spcPts val="0"/>
              </a:spcAft>
              <a:buClr>
                <a:schemeClr val="dk1"/>
              </a:buClr>
              <a:buSzPts val="2800"/>
              <a:buNone/>
            </a:pPr>
            <a:r>
              <a:rPr lang="en-US">
                <a:solidFill>
                  <a:schemeClr val="dk1"/>
                </a:solidFill>
              </a:rPr>
              <a:t>To avoid getting into trouble, you might however, be careful in not visiting country B voluntarily</a:t>
            </a:r>
            <a:endParaRPr/>
          </a:p>
        </p:txBody>
      </p:sp>
      <p:sp>
        <p:nvSpPr>
          <p:cNvPr id="245" name="Google Shape;245;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 </a:t>
            </a:r>
            <a:endParaRPr dirty="0"/>
          </a:p>
        </p:txBody>
      </p:sp>
      <p:sp>
        <p:nvSpPr>
          <p:cNvPr id="246" name="Google Shape;246;p15"/>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 </a:t>
            </a:r>
            <a:endParaRPr dirty="0"/>
          </a:p>
        </p:txBody>
      </p:sp>
      <p:sp>
        <p:nvSpPr>
          <p:cNvPr id="247" name="Google Shape;247;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51"/>
        <p:cNvGrpSpPr/>
        <p:nvPr/>
      </p:nvGrpSpPr>
      <p:grpSpPr>
        <a:xfrm>
          <a:off x="0" y="0"/>
          <a:ext cx="0" cy="0"/>
          <a:chOff x="0" y="0"/>
          <a:chExt cx="0" cy="0"/>
        </a:xfrm>
      </p:grpSpPr>
      <p:sp>
        <p:nvSpPr>
          <p:cNvPr id="252" name="Google Shape;252;p16"/>
          <p:cNvSpPr txBox="1">
            <a:spLocks noGrp="1"/>
          </p:cNvSpPr>
          <p:nvPr>
            <p:ph type="title"/>
          </p:nvPr>
        </p:nvSpPr>
        <p:spPr>
          <a:xfrm>
            <a:off x="440728" y="366040"/>
            <a:ext cx="8229600" cy="610820"/>
          </a:xfrm>
          <a:prstGeom prst="rect">
            <a:avLst/>
          </a:prstGeom>
          <a:noFill/>
          <a:ln>
            <a:noFill/>
          </a:ln>
          <a:effectLst>
            <a:outerShdw blurRad="50800" dist="38100" dir="2700000" algn="tl" rotWithShape="0">
              <a:srgbClr val="000000">
                <a:alpha val="55686"/>
              </a:srgbClr>
            </a:outerShdw>
          </a:effectLst>
        </p:spPr>
        <p:txBody>
          <a:bodyPr spcFirstLastPara="1" wrap="square" lIns="91425" tIns="45700" rIns="91425" bIns="45700" anchor="ctr" anchorCtr="0">
            <a:noAutofit/>
          </a:bodyPr>
          <a:lstStyle/>
          <a:p>
            <a:pPr marL="0" lvl="0" indent="0" algn="l" rtl="0">
              <a:spcBef>
                <a:spcPts val="0"/>
              </a:spcBef>
              <a:spcAft>
                <a:spcPts val="0"/>
              </a:spcAft>
              <a:buClr>
                <a:srgbClr val="FFC000"/>
              </a:buClr>
              <a:buSzPts val="3600"/>
              <a:buFont typeface="Calibri"/>
              <a:buNone/>
            </a:pPr>
            <a:r>
              <a:rPr lang="en-US">
                <a:solidFill>
                  <a:srgbClr val="FFC000"/>
                </a:solidFill>
              </a:rPr>
              <a:t>Law across National Boundaries</a:t>
            </a:r>
            <a:endParaRPr/>
          </a:p>
        </p:txBody>
      </p:sp>
      <p:sp>
        <p:nvSpPr>
          <p:cNvPr id="253" name="Google Shape;253;p16"/>
          <p:cNvSpPr txBox="1">
            <a:spLocks noGrp="1"/>
          </p:cNvSpPr>
          <p:nvPr>
            <p:ph type="body" idx="1"/>
          </p:nvPr>
        </p:nvSpPr>
        <p:spPr>
          <a:xfrm>
            <a:off x="440728" y="1371600"/>
            <a:ext cx="8550871" cy="480609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2800"/>
              <a:buNone/>
            </a:pPr>
            <a:r>
              <a:rPr lang="en-US" u="sng">
                <a:solidFill>
                  <a:schemeClr val="dk1"/>
                </a:solidFill>
              </a:rPr>
              <a:t>Civil law: </a:t>
            </a:r>
            <a:r>
              <a:rPr lang="en-US">
                <a:solidFill>
                  <a:schemeClr val="dk1"/>
                </a:solidFill>
              </a:rPr>
              <a:t>There are some parts of the civil law where the position is reasonably clear cut</a:t>
            </a:r>
            <a:endParaRPr/>
          </a:p>
          <a:p>
            <a:pPr marL="0" lvl="0" indent="0" algn="just" rtl="0">
              <a:spcBef>
                <a:spcPts val="100"/>
              </a:spcBef>
              <a:spcAft>
                <a:spcPts val="0"/>
              </a:spcAft>
              <a:buClr>
                <a:srgbClr val="BFBFBF"/>
              </a:buClr>
              <a:buSzPts val="500"/>
              <a:buNone/>
            </a:pPr>
            <a:endParaRPr sz="500">
              <a:solidFill>
                <a:schemeClr val="dk1"/>
              </a:solidFill>
            </a:endParaRPr>
          </a:p>
          <a:p>
            <a:pPr marL="0" lvl="0" indent="0" algn="just" rtl="0">
              <a:spcBef>
                <a:spcPts val="560"/>
              </a:spcBef>
              <a:spcAft>
                <a:spcPts val="0"/>
              </a:spcAft>
              <a:buClr>
                <a:schemeClr val="dk1"/>
              </a:buClr>
              <a:buSzPts val="2800"/>
              <a:buNone/>
            </a:pPr>
            <a:r>
              <a:rPr lang="en-US">
                <a:solidFill>
                  <a:schemeClr val="dk1"/>
                </a:solidFill>
              </a:rPr>
              <a:t>Any contract that involves parties from more than one country should, and usually will, state explicitly under which jurisdiction (that is, which country’s laws) it is to be interpreted</a:t>
            </a:r>
            <a:endParaRPr/>
          </a:p>
          <a:p>
            <a:pPr marL="0" lvl="0" indent="0" algn="just" rtl="0">
              <a:spcBef>
                <a:spcPts val="80"/>
              </a:spcBef>
              <a:spcAft>
                <a:spcPts val="0"/>
              </a:spcAft>
              <a:buClr>
                <a:srgbClr val="BFBFBF"/>
              </a:buClr>
              <a:buSzPts val="400"/>
              <a:buNone/>
            </a:pPr>
            <a:endParaRPr sz="400">
              <a:solidFill>
                <a:schemeClr val="dk1"/>
              </a:solidFill>
            </a:endParaRPr>
          </a:p>
          <a:p>
            <a:pPr marL="0" lvl="0" indent="0" algn="just" rtl="0">
              <a:spcBef>
                <a:spcPts val="560"/>
              </a:spcBef>
              <a:spcAft>
                <a:spcPts val="0"/>
              </a:spcAft>
              <a:buClr>
                <a:schemeClr val="dk1"/>
              </a:buClr>
              <a:buSzPts val="2800"/>
              <a:buNone/>
            </a:pPr>
            <a:r>
              <a:rPr lang="en-US">
                <a:solidFill>
                  <a:schemeClr val="dk1"/>
                </a:solidFill>
              </a:rPr>
              <a:t>Where intellectual property law is concerned, there are international agreements to which most countries are signatories so that there is a common framework, though it can be very difficult to enforce the rights in certain countries</a:t>
            </a:r>
            <a:endParaRPr/>
          </a:p>
        </p:txBody>
      </p:sp>
      <p:sp>
        <p:nvSpPr>
          <p:cNvPr id="254" name="Google Shape;254;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 </a:t>
            </a:r>
            <a:endParaRPr dirty="0"/>
          </a:p>
        </p:txBody>
      </p:sp>
      <p:sp>
        <p:nvSpPr>
          <p:cNvPr id="255" name="Google Shape;255;p16"/>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 </a:t>
            </a:r>
            <a:endParaRPr dirty="0"/>
          </a:p>
        </p:txBody>
      </p:sp>
      <p:sp>
        <p:nvSpPr>
          <p:cNvPr id="256" name="Google Shape;256;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60"/>
        <p:cNvGrpSpPr/>
        <p:nvPr/>
      </p:nvGrpSpPr>
      <p:grpSpPr>
        <a:xfrm>
          <a:off x="0" y="0"/>
          <a:ext cx="0" cy="0"/>
          <a:chOff x="0" y="0"/>
          <a:chExt cx="0" cy="0"/>
        </a:xfrm>
      </p:grpSpPr>
      <p:sp>
        <p:nvSpPr>
          <p:cNvPr id="261" name="Google Shape;261;p17"/>
          <p:cNvSpPr txBox="1">
            <a:spLocks noGrp="1"/>
          </p:cNvSpPr>
          <p:nvPr>
            <p:ph type="title"/>
          </p:nvPr>
        </p:nvSpPr>
        <p:spPr>
          <a:xfrm>
            <a:off x="434898" y="428387"/>
            <a:ext cx="8229600" cy="610820"/>
          </a:xfrm>
          <a:prstGeom prst="rect">
            <a:avLst/>
          </a:prstGeom>
          <a:noFill/>
          <a:ln>
            <a:noFill/>
          </a:ln>
          <a:effectLst>
            <a:outerShdw blurRad="50800" dist="38100" dir="2700000" algn="tl" rotWithShape="0">
              <a:srgbClr val="000000">
                <a:alpha val="55686"/>
              </a:srgbClr>
            </a:outerShdw>
          </a:effectLst>
        </p:spPr>
        <p:txBody>
          <a:bodyPr spcFirstLastPara="1" wrap="square" lIns="91425" tIns="45700" rIns="91425" bIns="45700" anchor="ctr" anchorCtr="0">
            <a:noAutofit/>
          </a:bodyPr>
          <a:lstStyle/>
          <a:p>
            <a:pPr marL="0" lvl="0" indent="0" algn="l" rtl="0">
              <a:spcBef>
                <a:spcPts val="0"/>
              </a:spcBef>
              <a:spcAft>
                <a:spcPts val="0"/>
              </a:spcAft>
              <a:buClr>
                <a:srgbClr val="FFC000"/>
              </a:buClr>
              <a:buSzPts val="3600"/>
              <a:buFont typeface="Calibri"/>
              <a:buNone/>
            </a:pPr>
            <a:r>
              <a:rPr lang="en-US">
                <a:solidFill>
                  <a:srgbClr val="FFC000"/>
                </a:solidFill>
              </a:rPr>
              <a:t>Defamation</a:t>
            </a:r>
            <a:endParaRPr/>
          </a:p>
        </p:txBody>
      </p:sp>
      <p:sp>
        <p:nvSpPr>
          <p:cNvPr id="262" name="Google Shape;262;p17"/>
          <p:cNvSpPr txBox="1">
            <a:spLocks noGrp="1"/>
          </p:cNvSpPr>
          <p:nvPr>
            <p:ph type="body" idx="1"/>
          </p:nvPr>
        </p:nvSpPr>
        <p:spPr>
          <a:xfrm>
            <a:off x="448965" y="1447801"/>
            <a:ext cx="8229600" cy="472989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chemeClr val="dk1"/>
              </a:buClr>
              <a:buSzPts val="2800"/>
              <a:buNone/>
            </a:pPr>
            <a:r>
              <a:rPr lang="en-US">
                <a:solidFill>
                  <a:schemeClr val="dk1"/>
                </a:solidFill>
              </a:rPr>
              <a:t>Defamation means making statements that will damage someone’s reputation, bring them into contempt, make them disliked, and so on</a:t>
            </a:r>
            <a:endParaRPr/>
          </a:p>
          <a:p>
            <a:pPr marL="0" lvl="0" indent="0" algn="just" rtl="0">
              <a:spcBef>
                <a:spcPts val="560"/>
              </a:spcBef>
              <a:spcAft>
                <a:spcPts val="0"/>
              </a:spcAft>
              <a:buClr>
                <a:schemeClr val="dk1"/>
              </a:buClr>
              <a:buSzPts val="2800"/>
              <a:buNone/>
            </a:pPr>
            <a:r>
              <a:rPr lang="en-US">
                <a:solidFill>
                  <a:schemeClr val="dk1"/>
                </a:solidFill>
              </a:rPr>
              <a:t>In British law, spoken offence is called </a:t>
            </a:r>
            <a:r>
              <a:rPr lang="en-US" i="1">
                <a:solidFill>
                  <a:schemeClr val="dk1"/>
                </a:solidFill>
              </a:rPr>
              <a:t>slander</a:t>
            </a:r>
            <a:r>
              <a:rPr lang="en-US">
                <a:solidFill>
                  <a:schemeClr val="dk1"/>
                </a:solidFill>
              </a:rPr>
              <a:t> and written is called </a:t>
            </a:r>
            <a:r>
              <a:rPr lang="en-US" i="1">
                <a:solidFill>
                  <a:schemeClr val="dk1"/>
                </a:solidFill>
              </a:rPr>
              <a:t>libel</a:t>
            </a:r>
            <a:r>
              <a:rPr lang="en-US">
                <a:solidFill>
                  <a:schemeClr val="dk1"/>
                </a:solidFill>
              </a:rPr>
              <a:t>.(It could be email)</a:t>
            </a:r>
            <a:endParaRPr/>
          </a:p>
          <a:p>
            <a:pPr marL="0" lvl="0" indent="0" algn="just" rtl="0">
              <a:spcBef>
                <a:spcPts val="560"/>
              </a:spcBef>
              <a:spcAft>
                <a:spcPts val="0"/>
              </a:spcAft>
              <a:buClr>
                <a:schemeClr val="dk1"/>
              </a:buClr>
              <a:buSzPts val="2800"/>
              <a:buNone/>
            </a:pPr>
            <a:r>
              <a:rPr lang="en-US">
                <a:solidFill>
                  <a:schemeClr val="dk1"/>
                </a:solidFill>
              </a:rPr>
              <a:t>The defendant needs to prove that:</a:t>
            </a:r>
            <a:endParaRPr/>
          </a:p>
          <a:p>
            <a:pPr marL="342900" lvl="0" indent="-165100" algn="l" rtl="0">
              <a:spcBef>
                <a:spcPts val="560"/>
              </a:spcBef>
              <a:spcAft>
                <a:spcPts val="0"/>
              </a:spcAft>
              <a:buClr>
                <a:srgbClr val="BFBFBF"/>
              </a:buClr>
              <a:buSzPts val="2800"/>
              <a:buNone/>
            </a:pPr>
            <a:endParaRPr/>
          </a:p>
        </p:txBody>
      </p:sp>
      <p:sp>
        <p:nvSpPr>
          <p:cNvPr id="263" name="Google Shape;263;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 </a:t>
            </a:r>
            <a:endParaRPr dirty="0"/>
          </a:p>
        </p:txBody>
      </p:sp>
      <p:sp>
        <p:nvSpPr>
          <p:cNvPr id="264" name="Google Shape;264;p17"/>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 </a:t>
            </a:r>
            <a:endParaRPr dirty="0"/>
          </a:p>
        </p:txBody>
      </p:sp>
      <p:sp>
        <p:nvSpPr>
          <p:cNvPr id="265" name="Google Shape;265;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pic>
        <p:nvPicPr>
          <p:cNvPr id="266" name="Google Shape;266;p17"/>
          <p:cNvPicPr preferRelativeResize="0"/>
          <p:nvPr/>
        </p:nvPicPr>
        <p:blipFill rotWithShape="1">
          <a:blip r:embed="rId3">
            <a:alphaModFix/>
          </a:blip>
          <a:srcRect/>
          <a:stretch/>
        </p:blipFill>
        <p:spPr>
          <a:xfrm>
            <a:off x="434898" y="4343400"/>
            <a:ext cx="8328102" cy="20129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6"/>
                                        </p:tgtEl>
                                        <p:attrNameLst>
                                          <p:attrName>style.visibility</p:attrName>
                                        </p:attrNameLst>
                                      </p:cBhvr>
                                      <p:to>
                                        <p:strVal val="visible"/>
                                      </p:to>
                                    </p:set>
                                    <p:animEffect transition="in" filter="fade">
                                      <p:cBhvr>
                                        <p:cTn id="7" dur="1000"/>
                                        <p:tgtEl>
                                          <p:spTgt spid="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70"/>
        <p:cNvGrpSpPr/>
        <p:nvPr/>
      </p:nvGrpSpPr>
      <p:grpSpPr>
        <a:xfrm>
          <a:off x="0" y="0"/>
          <a:ext cx="0" cy="0"/>
          <a:chOff x="0" y="0"/>
          <a:chExt cx="0" cy="0"/>
        </a:xfrm>
      </p:grpSpPr>
      <p:sp>
        <p:nvSpPr>
          <p:cNvPr id="271" name="Google Shape;271;p18"/>
          <p:cNvSpPr txBox="1">
            <a:spLocks noGrp="1"/>
          </p:cNvSpPr>
          <p:nvPr>
            <p:ph type="body" idx="1"/>
          </p:nvPr>
        </p:nvSpPr>
        <p:spPr>
          <a:xfrm>
            <a:off x="457200" y="1524000"/>
            <a:ext cx="8229600" cy="46021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800"/>
              <a:buChar char="•"/>
            </a:pPr>
            <a:r>
              <a:rPr lang="en-US">
                <a:solidFill>
                  <a:schemeClr val="dk1"/>
                </a:solidFill>
              </a:rPr>
              <a:t>If any objectionable material is published on, for example, newspaper, website etc. the complainant can take action against the publisher of the newspaper, and the editor etc.</a:t>
            </a:r>
            <a:endParaRPr/>
          </a:p>
          <a:p>
            <a:pPr marL="0" lvl="0" indent="0" algn="just" rtl="0">
              <a:spcBef>
                <a:spcPts val="560"/>
              </a:spcBef>
              <a:spcAft>
                <a:spcPts val="0"/>
              </a:spcAft>
              <a:buClr>
                <a:srgbClr val="BFBFBF"/>
              </a:buClr>
              <a:buSzPts val="2800"/>
              <a:buNone/>
            </a:pPr>
            <a:endParaRPr>
              <a:solidFill>
                <a:schemeClr val="dk1"/>
              </a:solidFill>
            </a:endParaRPr>
          </a:p>
          <a:p>
            <a:pPr marL="342900" lvl="0" indent="-342900" algn="just" rtl="0">
              <a:spcBef>
                <a:spcPts val="560"/>
              </a:spcBef>
              <a:spcAft>
                <a:spcPts val="0"/>
              </a:spcAft>
              <a:buClr>
                <a:schemeClr val="dk1"/>
              </a:buClr>
              <a:buSzPts val="2800"/>
              <a:buChar char="•"/>
            </a:pPr>
            <a:r>
              <a:rPr lang="en-US">
                <a:solidFill>
                  <a:schemeClr val="dk1"/>
                </a:solidFill>
              </a:rPr>
              <a:t>Question: What if something objectionable is posted on a forum of a university?</a:t>
            </a:r>
            <a:endParaRPr/>
          </a:p>
        </p:txBody>
      </p:sp>
      <p:sp>
        <p:nvSpPr>
          <p:cNvPr id="272" name="Google Shape;272;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 </a:t>
            </a:r>
            <a:endParaRPr dirty="0"/>
          </a:p>
        </p:txBody>
      </p:sp>
      <p:sp>
        <p:nvSpPr>
          <p:cNvPr id="273" name="Google Shape;273;p18"/>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 </a:t>
            </a:r>
            <a:endParaRPr dirty="0"/>
          </a:p>
        </p:txBody>
      </p:sp>
      <p:sp>
        <p:nvSpPr>
          <p:cNvPr id="274" name="Google Shape;274;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275" name="Google Shape;275;p18"/>
          <p:cNvSpPr txBox="1">
            <a:spLocks noGrp="1"/>
          </p:cNvSpPr>
          <p:nvPr>
            <p:ph type="title"/>
          </p:nvPr>
        </p:nvSpPr>
        <p:spPr>
          <a:xfrm>
            <a:off x="457200" y="492677"/>
            <a:ext cx="8229600" cy="610820"/>
          </a:xfrm>
          <a:prstGeom prst="rect">
            <a:avLst/>
          </a:prstGeom>
          <a:noFill/>
          <a:ln>
            <a:noFill/>
          </a:ln>
          <a:effectLst>
            <a:outerShdw blurRad="50800" dist="38100" dir="2700000" algn="tl" rotWithShape="0">
              <a:srgbClr val="000000">
                <a:alpha val="55686"/>
              </a:srgbClr>
            </a:outerShdw>
          </a:effectLst>
        </p:spPr>
        <p:txBody>
          <a:bodyPr spcFirstLastPara="1" wrap="square" lIns="91425" tIns="45700" rIns="91425" bIns="45700" anchor="ctr" anchorCtr="0">
            <a:noAutofit/>
          </a:bodyPr>
          <a:lstStyle/>
          <a:p>
            <a:pPr marL="0" lvl="0" indent="0" algn="l" rtl="0">
              <a:spcBef>
                <a:spcPts val="0"/>
              </a:spcBef>
              <a:spcAft>
                <a:spcPts val="0"/>
              </a:spcAft>
              <a:buClr>
                <a:srgbClr val="FFC000"/>
              </a:buClr>
              <a:buSzPts val="3600"/>
              <a:buFont typeface="Calibri"/>
              <a:buNone/>
            </a:pPr>
            <a:r>
              <a:rPr lang="en-US">
                <a:solidFill>
                  <a:srgbClr val="FFC000"/>
                </a:solidFill>
              </a:rPr>
              <a:t>Defamation…..</a:t>
            </a:r>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79"/>
        <p:cNvGrpSpPr/>
        <p:nvPr/>
      </p:nvGrpSpPr>
      <p:grpSpPr>
        <a:xfrm>
          <a:off x="0" y="0"/>
          <a:ext cx="0" cy="0"/>
          <a:chOff x="0" y="0"/>
          <a:chExt cx="0" cy="0"/>
        </a:xfrm>
      </p:grpSpPr>
      <p:sp>
        <p:nvSpPr>
          <p:cNvPr id="280" name="Google Shape;280;p19"/>
          <p:cNvSpPr txBox="1">
            <a:spLocks noGrp="1"/>
          </p:cNvSpPr>
          <p:nvPr>
            <p:ph type="body" idx="1"/>
          </p:nvPr>
        </p:nvSpPr>
        <p:spPr>
          <a:xfrm>
            <a:off x="434897" y="988541"/>
            <a:ext cx="8229600" cy="506095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2600"/>
              <a:buNone/>
            </a:pPr>
            <a:r>
              <a:rPr lang="en-US" sz="2600">
                <a:solidFill>
                  <a:schemeClr val="dk1"/>
                </a:solidFill>
              </a:rPr>
              <a:t>When the libel is published on a web page, on the university site, the university can reasonably argue that it cannot possibly vet everything that every one of its 1,000 students puts on their personal web page. </a:t>
            </a:r>
            <a:endParaRPr/>
          </a:p>
          <a:p>
            <a:pPr marL="0" lvl="0" indent="0" algn="just" rtl="0">
              <a:spcBef>
                <a:spcPts val="140"/>
              </a:spcBef>
              <a:spcAft>
                <a:spcPts val="0"/>
              </a:spcAft>
              <a:buClr>
                <a:srgbClr val="BFBFBF"/>
              </a:buClr>
              <a:buSzPts val="700"/>
              <a:buNone/>
            </a:pPr>
            <a:endParaRPr sz="700">
              <a:solidFill>
                <a:schemeClr val="dk1"/>
              </a:solidFill>
            </a:endParaRPr>
          </a:p>
          <a:p>
            <a:pPr marL="0" lvl="0" indent="0" algn="just" rtl="0">
              <a:spcBef>
                <a:spcPts val="520"/>
              </a:spcBef>
              <a:spcAft>
                <a:spcPts val="0"/>
              </a:spcAft>
              <a:buClr>
                <a:schemeClr val="dk1"/>
              </a:buClr>
              <a:buSzPts val="2600"/>
              <a:buNone/>
            </a:pPr>
            <a:r>
              <a:rPr lang="en-US" sz="2600">
                <a:solidFill>
                  <a:schemeClr val="dk1"/>
                </a:solidFill>
              </a:rPr>
              <a:t>It is not, in fact, publishing the pages, it is only providing an infrastructure that allows students to publish their own web pages. In the terminology used in the 2002 Regulations it is acting in a </a:t>
            </a:r>
            <a:r>
              <a:rPr lang="en-US" sz="2600" i="1">
                <a:solidFill>
                  <a:schemeClr val="dk1"/>
                </a:solidFill>
              </a:rPr>
              <a:t>hosting role</a:t>
            </a:r>
            <a:r>
              <a:rPr lang="en-US" sz="2600">
                <a:solidFill>
                  <a:schemeClr val="dk1"/>
                </a:solidFill>
              </a:rPr>
              <a:t>. </a:t>
            </a:r>
            <a:endParaRPr/>
          </a:p>
          <a:p>
            <a:pPr marL="0" lvl="0" indent="0" algn="just" rtl="0">
              <a:spcBef>
                <a:spcPts val="100"/>
              </a:spcBef>
              <a:spcAft>
                <a:spcPts val="0"/>
              </a:spcAft>
              <a:buClr>
                <a:srgbClr val="BFBFBF"/>
              </a:buClr>
              <a:buSzPts val="500"/>
              <a:buNone/>
            </a:pPr>
            <a:endParaRPr sz="500">
              <a:solidFill>
                <a:schemeClr val="dk1"/>
              </a:solidFill>
            </a:endParaRPr>
          </a:p>
          <a:p>
            <a:pPr marL="0" lvl="0" indent="0" algn="just" rtl="0">
              <a:spcBef>
                <a:spcPts val="520"/>
              </a:spcBef>
              <a:spcAft>
                <a:spcPts val="0"/>
              </a:spcAft>
              <a:buClr>
                <a:schemeClr val="dk1"/>
              </a:buClr>
              <a:buSzPts val="2600"/>
              <a:buNone/>
            </a:pPr>
            <a:r>
              <a:rPr lang="en-US" sz="2600">
                <a:solidFill>
                  <a:schemeClr val="dk1"/>
                </a:solidFill>
              </a:rPr>
              <a:t>Provided, therefore, that it removed the offending material as soon as it had reason to suspect its presence and that the student was not acting under its authority or control, the university cannot be subject to an action for damages.</a:t>
            </a:r>
            <a:endParaRPr/>
          </a:p>
        </p:txBody>
      </p:sp>
      <p:sp>
        <p:nvSpPr>
          <p:cNvPr id="281" name="Google Shape;281;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 </a:t>
            </a:r>
            <a:endParaRPr dirty="0"/>
          </a:p>
        </p:txBody>
      </p:sp>
      <p:sp>
        <p:nvSpPr>
          <p:cNvPr id="282" name="Google Shape;282;p19"/>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 </a:t>
            </a:r>
            <a:endParaRPr dirty="0"/>
          </a:p>
        </p:txBody>
      </p:sp>
      <p:sp>
        <p:nvSpPr>
          <p:cNvPr id="283" name="Google Shape;283;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284" name="Google Shape;284;p19"/>
          <p:cNvSpPr txBox="1">
            <a:spLocks noGrp="1"/>
          </p:cNvSpPr>
          <p:nvPr>
            <p:ph type="title"/>
          </p:nvPr>
        </p:nvSpPr>
        <p:spPr>
          <a:xfrm>
            <a:off x="434897" y="70863"/>
            <a:ext cx="8229600" cy="610820"/>
          </a:xfrm>
          <a:prstGeom prst="rect">
            <a:avLst/>
          </a:prstGeom>
          <a:noFill/>
          <a:ln>
            <a:noFill/>
          </a:ln>
          <a:effectLst>
            <a:outerShdw blurRad="50800" dist="38100" dir="2700000" algn="tl" rotWithShape="0">
              <a:srgbClr val="000000">
                <a:alpha val="55686"/>
              </a:srgbClr>
            </a:outerShdw>
          </a:effectLst>
        </p:spPr>
        <p:txBody>
          <a:bodyPr spcFirstLastPara="1" wrap="square" lIns="91425" tIns="45700" rIns="91425" bIns="45700" anchor="ctr" anchorCtr="0">
            <a:noAutofit/>
          </a:bodyPr>
          <a:lstStyle/>
          <a:p>
            <a:pPr marL="0" lvl="0" indent="0" algn="l" rtl="0">
              <a:spcBef>
                <a:spcPts val="0"/>
              </a:spcBef>
              <a:spcAft>
                <a:spcPts val="0"/>
              </a:spcAft>
              <a:buClr>
                <a:srgbClr val="FFC000"/>
              </a:buClr>
              <a:buSzPts val="3600"/>
              <a:buFont typeface="Calibri"/>
              <a:buNone/>
            </a:pPr>
            <a:r>
              <a:rPr lang="en-US">
                <a:solidFill>
                  <a:srgbClr val="FFC000"/>
                </a:solidFill>
              </a:rPr>
              <a:t>Defamation…..</a:t>
            </a:r>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25"/>
        <p:cNvGrpSpPr/>
        <p:nvPr/>
      </p:nvGrpSpPr>
      <p:grpSpPr>
        <a:xfrm>
          <a:off x="0" y="0"/>
          <a:ext cx="0" cy="0"/>
          <a:chOff x="0" y="0"/>
          <a:chExt cx="0" cy="0"/>
        </a:xfrm>
      </p:grpSpPr>
      <p:sp>
        <p:nvSpPr>
          <p:cNvPr id="126" name="Google Shape;126;p2"/>
          <p:cNvSpPr txBox="1">
            <a:spLocks noGrp="1"/>
          </p:cNvSpPr>
          <p:nvPr>
            <p:ph type="title"/>
          </p:nvPr>
        </p:nvSpPr>
        <p:spPr>
          <a:xfrm>
            <a:off x="435110" y="439494"/>
            <a:ext cx="8229600" cy="609600"/>
          </a:xfrm>
          <a:prstGeom prst="rect">
            <a:avLst/>
          </a:prstGeom>
          <a:noFill/>
          <a:ln>
            <a:noFill/>
          </a:ln>
          <a:effectLst>
            <a:outerShdw blurRad="50800" dist="38100" dir="2700000" algn="tl" rotWithShape="0">
              <a:srgbClr val="000000">
                <a:alpha val="55686"/>
              </a:srgbClr>
            </a:outerShdw>
          </a:effectLst>
        </p:spPr>
        <p:txBody>
          <a:bodyPr spcFirstLastPara="1" wrap="square" lIns="92075" tIns="46025" rIns="92075" bIns="46025" anchor="ctr" anchorCtr="0">
            <a:noAutofit/>
          </a:bodyPr>
          <a:lstStyle/>
          <a:p>
            <a:pPr marL="0" lvl="0" indent="0" algn="l" rtl="0">
              <a:spcBef>
                <a:spcPts val="0"/>
              </a:spcBef>
              <a:spcAft>
                <a:spcPts val="0"/>
              </a:spcAft>
              <a:buClr>
                <a:srgbClr val="FFC000"/>
              </a:buClr>
              <a:buSzPts val="3600"/>
              <a:buFont typeface="Calibri"/>
              <a:buNone/>
            </a:pPr>
            <a:r>
              <a:rPr lang="en-US" dirty="0">
                <a:solidFill>
                  <a:srgbClr val="FFC000"/>
                </a:solidFill>
              </a:rPr>
              <a:t>Chapter Outcome</a:t>
            </a:r>
            <a:endParaRPr dirty="0"/>
          </a:p>
        </p:txBody>
      </p:sp>
      <p:sp>
        <p:nvSpPr>
          <p:cNvPr id="127" name="Google Shape;127;p2"/>
          <p:cNvSpPr txBox="1">
            <a:spLocks noGrp="1"/>
          </p:cNvSpPr>
          <p:nvPr>
            <p:ph type="body" idx="1"/>
          </p:nvPr>
        </p:nvSpPr>
        <p:spPr>
          <a:xfrm>
            <a:off x="448965" y="1484785"/>
            <a:ext cx="8237836" cy="4692906"/>
          </a:xfrm>
          <a:prstGeom prst="rect">
            <a:avLst/>
          </a:prstGeom>
          <a:noFill/>
          <a:ln>
            <a:noFill/>
          </a:ln>
        </p:spPr>
        <p:txBody>
          <a:bodyPr spcFirstLastPara="1" wrap="square" lIns="92075" tIns="46025" rIns="92075" bIns="46025" anchor="t" anchorCtr="0">
            <a:normAutofit lnSpcReduction="10000"/>
          </a:bodyPr>
          <a:lstStyle/>
          <a:p>
            <a:pPr marL="0" lvl="0" indent="0" algn="l" rtl="0">
              <a:spcBef>
                <a:spcPts val="0"/>
              </a:spcBef>
              <a:spcAft>
                <a:spcPts val="0"/>
              </a:spcAft>
              <a:buClr>
                <a:schemeClr val="dk1"/>
              </a:buClr>
              <a:buSzPts val="3200"/>
              <a:buNone/>
            </a:pPr>
            <a:r>
              <a:rPr lang="en-US" sz="3200" i="1" dirty="0">
                <a:solidFill>
                  <a:schemeClr val="dk1"/>
                </a:solidFill>
              </a:rPr>
              <a:t>After reading this chapter, you should understand:</a:t>
            </a:r>
            <a:endParaRPr dirty="0"/>
          </a:p>
          <a:p>
            <a:pPr marL="342900" lvl="0" indent="-342900" algn="l" rtl="0">
              <a:spcBef>
                <a:spcPts val="640"/>
              </a:spcBef>
              <a:spcAft>
                <a:spcPts val="0"/>
              </a:spcAft>
              <a:buClr>
                <a:schemeClr val="dk1"/>
              </a:buClr>
              <a:buSzPts val="3200"/>
              <a:buChar char="•"/>
            </a:pPr>
            <a:r>
              <a:rPr lang="en-US" sz="3200" dirty="0">
                <a:solidFill>
                  <a:schemeClr val="dk1"/>
                </a:solidFill>
              </a:rPr>
              <a:t> </a:t>
            </a:r>
            <a:r>
              <a:rPr lang="en-US" sz="3200" i="1" dirty="0">
                <a:solidFill>
                  <a:schemeClr val="dk1"/>
                </a:solidFill>
              </a:rPr>
              <a:t>the reasons why misuse of the internet gives cause for concern;</a:t>
            </a:r>
            <a:endParaRPr dirty="0"/>
          </a:p>
          <a:p>
            <a:pPr marL="342900" lvl="0" indent="-342900" algn="l" rtl="0">
              <a:spcBef>
                <a:spcPts val="640"/>
              </a:spcBef>
              <a:spcAft>
                <a:spcPts val="0"/>
              </a:spcAft>
              <a:buClr>
                <a:schemeClr val="dk1"/>
              </a:buClr>
              <a:buSzPts val="3200"/>
              <a:buChar char="•"/>
            </a:pPr>
            <a:r>
              <a:rPr lang="en-US" sz="3200" i="1" dirty="0">
                <a:solidFill>
                  <a:schemeClr val="dk1"/>
                </a:solidFill>
              </a:rPr>
              <a:t>the scope and limitations of the legislation that governs the use of the internet at present;</a:t>
            </a:r>
            <a:endParaRPr dirty="0"/>
          </a:p>
          <a:p>
            <a:pPr marL="342900" lvl="0" indent="-342900" algn="l" rtl="0">
              <a:spcBef>
                <a:spcPts val="640"/>
              </a:spcBef>
              <a:spcAft>
                <a:spcPts val="0"/>
              </a:spcAft>
              <a:buClr>
                <a:schemeClr val="dk1"/>
              </a:buClr>
              <a:buSzPts val="3200"/>
              <a:buChar char="•"/>
            </a:pPr>
            <a:r>
              <a:rPr lang="en-US" sz="3200" i="1" dirty="0">
                <a:solidFill>
                  <a:schemeClr val="dk1"/>
                </a:solidFill>
              </a:rPr>
              <a:t>why it is difficult to enact legislation that will effectively regulate the use of the internet.</a:t>
            </a:r>
            <a:endParaRPr sz="3200" dirty="0">
              <a:solidFill>
                <a:schemeClr val="dk1"/>
              </a:solidFill>
            </a:endParaRPr>
          </a:p>
        </p:txBody>
      </p:sp>
      <p:sp>
        <p:nvSpPr>
          <p:cNvPr id="128" name="Google Shape;12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FFC000"/>
              </a:buClr>
              <a:buSzPts val="1400"/>
              <a:buFont typeface="Noto Sans Symbols"/>
              <a:buNone/>
            </a:pPr>
            <a:r>
              <a:rPr lang="en-US" sz="1400" b="0" i="0" u="none" strike="noStrike" cap="none" dirty="0">
                <a:solidFill>
                  <a:srgbClr val="FFC000"/>
                </a:solidFill>
                <a:latin typeface="Verdana"/>
                <a:ea typeface="Verdana"/>
                <a:cs typeface="Verdana"/>
                <a:sym typeface="Verdana"/>
              </a:rPr>
              <a:t> </a:t>
            </a:r>
            <a:endParaRPr sz="1400" b="0" i="0" u="none" strike="noStrike" cap="none" dirty="0">
              <a:solidFill>
                <a:srgbClr val="FFC000"/>
              </a:solidFill>
              <a:latin typeface="Verdana"/>
              <a:ea typeface="Verdana"/>
              <a:cs typeface="Verdana"/>
              <a:sym typeface="Verdana"/>
            </a:endParaRPr>
          </a:p>
        </p:txBody>
      </p:sp>
      <p:sp>
        <p:nvSpPr>
          <p:cNvPr id="129" name="Google Shape;129;p2"/>
          <p:cNvSpPr txBox="1">
            <a:spLocks noGrp="1"/>
          </p:cNvSpPr>
          <p:nvPr>
            <p:ph type="ftr" idx="11"/>
          </p:nvPr>
        </p:nvSpPr>
        <p:spPr>
          <a:xfrm>
            <a:off x="3059832" y="6384055"/>
            <a:ext cx="3717925" cy="36671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C000"/>
              </a:buClr>
              <a:buSzPts val="1400"/>
              <a:buFont typeface="Noto Sans Symbols"/>
              <a:buNone/>
            </a:pPr>
            <a:r>
              <a:rPr lang="en-US" sz="1400" b="0" i="0" u="none" strike="noStrike" cap="none" dirty="0">
                <a:solidFill>
                  <a:srgbClr val="FFC000"/>
                </a:solidFill>
                <a:latin typeface="Verdana"/>
                <a:ea typeface="Verdana"/>
                <a:cs typeface="Verdana"/>
                <a:sym typeface="Verdana"/>
              </a:rPr>
              <a:t> </a:t>
            </a:r>
            <a:endParaRPr sz="1400" b="0" i="0" u="none" strike="noStrike" cap="none" dirty="0">
              <a:solidFill>
                <a:srgbClr val="FFC000"/>
              </a:solidFill>
              <a:latin typeface="Verdana"/>
              <a:ea typeface="Verdana"/>
              <a:cs typeface="Verdana"/>
              <a:sym typeface="Verdana"/>
            </a:endParaRPr>
          </a:p>
        </p:txBody>
      </p:sp>
      <p:sp>
        <p:nvSpPr>
          <p:cNvPr id="130" name="Google Shape;13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FFC000"/>
              </a:buClr>
              <a:buSzPts val="1400"/>
              <a:buFont typeface="Noto Sans Symbols"/>
              <a:buNone/>
            </a:pPr>
            <a:fld id="{00000000-1234-1234-1234-123412341234}" type="slidenum">
              <a:rPr lang="en-US" sz="1400" b="0" i="0" u="none" strike="noStrike" cap="none">
                <a:solidFill>
                  <a:srgbClr val="FFC000"/>
                </a:solidFill>
                <a:latin typeface="Verdana"/>
                <a:ea typeface="Verdana"/>
                <a:cs typeface="Verdana"/>
                <a:sym typeface="Verdana"/>
              </a:rPr>
              <a:t>2</a:t>
            </a:fld>
            <a:endParaRPr sz="1400" b="0" i="0" u="none" strike="noStrike" cap="none">
              <a:solidFill>
                <a:srgbClr val="FFC000"/>
              </a:solidFill>
              <a:latin typeface="Verdana"/>
              <a:ea typeface="Verdana"/>
              <a:cs typeface="Verdana"/>
              <a:sym typeface="Verdana"/>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88"/>
        <p:cNvGrpSpPr/>
        <p:nvPr/>
      </p:nvGrpSpPr>
      <p:grpSpPr>
        <a:xfrm>
          <a:off x="0" y="0"/>
          <a:ext cx="0" cy="0"/>
          <a:chOff x="0" y="0"/>
          <a:chExt cx="0" cy="0"/>
        </a:xfrm>
      </p:grpSpPr>
      <p:sp>
        <p:nvSpPr>
          <p:cNvPr id="289" name="Google Shape;289;p20"/>
          <p:cNvSpPr txBox="1">
            <a:spLocks noGrp="1"/>
          </p:cNvSpPr>
          <p:nvPr>
            <p:ph type="body" idx="1"/>
          </p:nvPr>
        </p:nvSpPr>
        <p:spPr>
          <a:xfrm>
            <a:off x="457200" y="1524000"/>
            <a:ext cx="8229600" cy="46021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800"/>
              <a:buChar char="•"/>
            </a:pPr>
            <a:r>
              <a:rPr lang="en-US">
                <a:solidFill>
                  <a:schemeClr val="dk1"/>
                </a:solidFill>
              </a:rPr>
              <a:t>The First Amendment to the United States Constitution guarantees a right to free speech that the US courts have always been eager to defend. </a:t>
            </a:r>
            <a:endParaRPr/>
          </a:p>
          <a:p>
            <a:pPr marL="342900" lvl="0" indent="-165100" algn="just" rtl="0">
              <a:spcBef>
                <a:spcPts val="560"/>
              </a:spcBef>
              <a:spcAft>
                <a:spcPts val="0"/>
              </a:spcAft>
              <a:buClr>
                <a:srgbClr val="BFBFBF"/>
              </a:buClr>
              <a:buSzPts val="2800"/>
              <a:buNone/>
            </a:pPr>
            <a:endParaRPr>
              <a:solidFill>
                <a:schemeClr val="dk1"/>
              </a:solidFill>
            </a:endParaRPr>
          </a:p>
          <a:p>
            <a:pPr marL="342900" lvl="0" indent="-342900" algn="just" rtl="0">
              <a:spcBef>
                <a:spcPts val="560"/>
              </a:spcBef>
              <a:spcAft>
                <a:spcPts val="0"/>
              </a:spcAft>
              <a:buClr>
                <a:schemeClr val="dk1"/>
              </a:buClr>
              <a:buSzPts val="2800"/>
              <a:buChar char="•"/>
            </a:pPr>
            <a:r>
              <a:rPr lang="en-US">
                <a:solidFill>
                  <a:schemeClr val="dk1"/>
                </a:solidFill>
              </a:rPr>
              <a:t>The result is that many statements that might be considered defamatory in the UK would be protected as an exercise of the right of free speech in the USA.</a:t>
            </a:r>
            <a:endParaRPr/>
          </a:p>
        </p:txBody>
      </p:sp>
      <p:sp>
        <p:nvSpPr>
          <p:cNvPr id="290" name="Google Shape;290;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 </a:t>
            </a:r>
            <a:endParaRPr dirty="0"/>
          </a:p>
        </p:txBody>
      </p:sp>
      <p:sp>
        <p:nvSpPr>
          <p:cNvPr id="291" name="Google Shape;291;p20"/>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 </a:t>
            </a:r>
            <a:endParaRPr dirty="0"/>
          </a:p>
        </p:txBody>
      </p:sp>
      <p:sp>
        <p:nvSpPr>
          <p:cNvPr id="292" name="Google Shape;292;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293" name="Google Shape;293;p20"/>
          <p:cNvSpPr txBox="1">
            <a:spLocks noGrp="1"/>
          </p:cNvSpPr>
          <p:nvPr>
            <p:ph type="title"/>
          </p:nvPr>
        </p:nvSpPr>
        <p:spPr>
          <a:xfrm>
            <a:off x="429491" y="409550"/>
            <a:ext cx="8229600" cy="610820"/>
          </a:xfrm>
          <a:prstGeom prst="rect">
            <a:avLst/>
          </a:prstGeom>
          <a:noFill/>
          <a:ln>
            <a:noFill/>
          </a:ln>
          <a:effectLst>
            <a:outerShdw blurRad="50800" dist="38100" dir="2700000" algn="tl" rotWithShape="0">
              <a:srgbClr val="000000">
                <a:alpha val="55686"/>
              </a:srgbClr>
            </a:outerShdw>
          </a:effectLst>
        </p:spPr>
        <p:txBody>
          <a:bodyPr spcFirstLastPara="1" wrap="square" lIns="91425" tIns="45700" rIns="91425" bIns="45700" anchor="ctr" anchorCtr="0">
            <a:noAutofit/>
          </a:bodyPr>
          <a:lstStyle/>
          <a:p>
            <a:pPr marL="0" lvl="0" indent="0" algn="l" rtl="0">
              <a:spcBef>
                <a:spcPts val="0"/>
              </a:spcBef>
              <a:spcAft>
                <a:spcPts val="0"/>
              </a:spcAft>
              <a:buClr>
                <a:srgbClr val="FFC000"/>
              </a:buClr>
              <a:buSzPts val="3600"/>
              <a:buFont typeface="Calibri"/>
              <a:buNone/>
            </a:pPr>
            <a:r>
              <a:rPr lang="en-US">
                <a:solidFill>
                  <a:srgbClr val="FFC000"/>
                </a:solidFill>
              </a:rPr>
              <a:t>Defamation…..</a:t>
            </a:r>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97"/>
        <p:cNvGrpSpPr/>
        <p:nvPr/>
      </p:nvGrpSpPr>
      <p:grpSpPr>
        <a:xfrm>
          <a:off x="0" y="0"/>
          <a:ext cx="0" cy="0"/>
          <a:chOff x="0" y="0"/>
          <a:chExt cx="0" cy="0"/>
        </a:xfrm>
      </p:grpSpPr>
      <p:sp>
        <p:nvSpPr>
          <p:cNvPr id="298" name="Google Shape;298;p21"/>
          <p:cNvSpPr txBox="1">
            <a:spLocks noGrp="1"/>
          </p:cNvSpPr>
          <p:nvPr>
            <p:ph type="title"/>
          </p:nvPr>
        </p:nvSpPr>
        <p:spPr>
          <a:xfrm>
            <a:off x="402629" y="234860"/>
            <a:ext cx="8229600" cy="610820"/>
          </a:xfrm>
          <a:prstGeom prst="rect">
            <a:avLst/>
          </a:prstGeom>
          <a:noFill/>
          <a:ln>
            <a:noFill/>
          </a:ln>
          <a:effectLst>
            <a:outerShdw blurRad="50800" dist="38100" dir="2700000" algn="tl" rotWithShape="0">
              <a:srgbClr val="000000">
                <a:alpha val="55686"/>
              </a:srgbClr>
            </a:outerShdw>
          </a:effectLst>
        </p:spPr>
        <p:txBody>
          <a:bodyPr spcFirstLastPara="1" wrap="square" lIns="91425" tIns="45700" rIns="91425" bIns="45700" anchor="ctr" anchorCtr="0">
            <a:noAutofit/>
          </a:bodyPr>
          <a:lstStyle/>
          <a:p>
            <a:pPr marL="0" lvl="0" indent="0" algn="l" rtl="0">
              <a:spcBef>
                <a:spcPts val="0"/>
              </a:spcBef>
              <a:spcAft>
                <a:spcPts val="0"/>
              </a:spcAft>
              <a:buClr>
                <a:srgbClr val="FFC000"/>
              </a:buClr>
              <a:buSzPts val="3600"/>
              <a:buFont typeface="Calibri"/>
              <a:buNone/>
            </a:pPr>
            <a:r>
              <a:rPr lang="en-US">
                <a:solidFill>
                  <a:srgbClr val="FFC000"/>
                </a:solidFill>
              </a:rPr>
              <a:t>Organization for Cybercrime</a:t>
            </a:r>
            <a:endParaRPr/>
          </a:p>
        </p:txBody>
      </p:sp>
      <p:sp>
        <p:nvSpPr>
          <p:cNvPr id="299" name="Google Shape;299;p21"/>
          <p:cNvSpPr txBox="1">
            <a:spLocks noGrp="1"/>
          </p:cNvSpPr>
          <p:nvPr>
            <p:ph type="body" idx="1"/>
          </p:nvPr>
        </p:nvSpPr>
        <p:spPr>
          <a:xfrm>
            <a:off x="356293" y="1080540"/>
            <a:ext cx="8322272" cy="480609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rgbClr val="00B0F0"/>
              </a:buClr>
              <a:buSzPts val="2800"/>
              <a:buNone/>
            </a:pPr>
            <a:r>
              <a:rPr lang="en-US">
                <a:solidFill>
                  <a:srgbClr val="00B0F0"/>
                </a:solidFill>
              </a:rPr>
              <a:t>The International Convention on Cybercrime:</a:t>
            </a:r>
            <a:endParaRPr/>
          </a:p>
          <a:p>
            <a:pPr marL="0" lvl="0" indent="0" algn="just" rtl="0">
              <a:spcBef>
                <a:spcPts val="560"/>
              </a:spcBef>
              <a:spcAft>
                <a:spcPts val="0"/>
              </a:spcAft>
              <a:buClr>
                <a:schemeClr val="dk1"/>
              </a:buClr>
              <a:buSzPts val="2800"/>
              <a:buNone/>
            </a:pPr>
            <a:r>
              <a:rPr lang="en-US">
                <a:solidFill>
                  <a:schemeClr val="dk1"/>
                </a:solidFill>
              </a:rPr>
              <a:t>In 2001, the Council of Europe approved a draft convention on ‘cybercrime’.</a:t>
            </a:r>
            <a:endParaRPr sz="1100">
              <a:solidFill>
                <a:schemeClr val="dk1"/>
              </a:solidFill>
            </a:endParaRPr>
          </a:p>
          <a:p>
            <a:pPr marL="0" lvl="0" indent="0" algn="just" rtl="0">
              <a:spcBef>
                <a:spcPts val="210"/>
              </a:spcBef>
              <a:spcAft>
                <a:spcPts val="0"/>
              </a:spcAft>
              <a:buClr>
                <a:srgbClr val="BFBFBF"/>
              </a:buClr>
              <a:buSzPts val="1050"/>
              <a:buNone/>
            </a:pPr>
            <a:endParaRPr sz="1050">
              <a:solidFill>
                <a:schemeClr val="dk1"/>
              </a:solidFill>
            </a:endParaRPr>
          </a:p>
          <a:p>
            <a:pPr marL="0" lvl="0" indent="0" algn="just" rtl="0">
              <a:spcBef>
                <a:spcPts val="560"/>
              </a:spcBef>
              <a:spcAft>
                <a:spcPts val="0"/>
              </a:spcAft>
              <a:buClr>
                <a:schemeClr val="dk1"/>
              </a:buClr>
              <a:buSzPts val="2800"/>
              <a:buNone/>
            </a:pPr>
            <a:r>
              <a:rPr lang="en-US">
                <a:solidFill>
                  <a:schemeClr val="dk1"/>
                </a:solidFill>
              </a:rPr>
              <a:t>It deals with objectionable material on the internet, criminal copyright infringement, computer-related fraud and hacking. </a:t>
            </a:r>
            <a:endParaRPr/>
          </a:p>
          <a:p>
            <a:pPr marL="0" lvl="0" indent="0" algn="just" rtl="0">
              <a:spcBef>
                <a:spcPts val="220"/>
              </a:spcBef>
              <a:spcAft>
                <a:spcPts val="0"/>
              </a:spcAft>
              <a:buClr>
                <a:srgbClr val="BFBFBF"/>
              </a:buClr>
              <a:buSzPts val="1100"/>
              <a:buNone/>
            </a:pPr>
            <a:endParaRPr sz="1100">
              <a:solidFill>
                <a:schemeClr val="dk1"/>
              </a:solidFill>
            </a:endParaRPr>
          </a:p>
          <a:p>
            <a:pPr marL="0" lvl="0" indent="0" algn="just" rtl="0">
              <a:spcBef>
                <a:spcPts val="560"/>
              </a:spcBef>
              <a:spcAft>
                <a:spcPts val="0"/>
              </a:spcAft>
              <a:buClr>
                <a:schemeClr val="dk1"/>
              </a:buClr>
              <a:buSzPts val="2800"/>
              <a:buNone/>
            </a:pPr>
            <a:r>
              <a:rPr lang="en-US">
                <a:solidFill>
                  <a:schemeClr val="dk1"/>
                </a:solidFill>
              </a:rPr>
              <a:t>There is an additional protocol relating to incitement to religious or racial hatred, to which signatories to the protocol may also sign up</a:t>
            </a:r>
            <a:r>
              <a:rPr lang="en-US"/>
              <a:t>.</a:t>
            </a:r>
            <a:endParaRPr/>
          </a:p>
        </p:txBody>
      </p:sp>
      <p:sp>
        <p:nvSpPr>
          <p:cNvPr id="300" name="Google Shape;300;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 </a:t>
            </a:r>
            <a:endParaRPr dirty="0"/>
          </a:p>
        </p:txBody>
      </p:sp>
      <p:sp>
        <p:nvSpPr>
          <p:cNvPr id="301" name="Google Shape;301;p21"/>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 </a:t>
            </a:r>
            <a:endParaRPr dirty="0"/>
          </a:p>
        </p:txBody>
      </p:sp>
      <p:sp>
        <p:nvSpPr>
          <p:cNvPr id="302" name="Google Shape;302;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306"/>
        <p:cNvGrpSpPr/>
        <p:nvPr/>
      </p:nvGrpSpPr>
      <p:grpSpPr>
        <a:xfrm>
          <a:off x="0" y="0"/>
          <a:ext cx="0" cy="0"/>
          <a:chOff x="0" y="0"/>
          <a:chExt cx="0" cy="0"/>
        </a:xfrm>
      </p:grpSpPr>
      <p:sp>
        <p:nvSpPr>
          <p:cNvPr id="307" name="Google Shape;307;p22"/>
          <p:cNvSpPr txBox="1">
            <a:spLocks noGrp="1"/>
          </p:cNvSpPr>
          <p:nvPr>
            <p:ph type="title"/>
          </p:nvPr>
        </p:nvSpPr>
        <p:spPr>
          <a:xfrm>
            <a:off x="413020" y="366040"/>
            <a:ext cx="8229600" cy="610820"/>
          </a:xfrm>
          <a:prstGeom prst="rect">
            <a:avLst/>
          </a:prstGeom>
          <a:noFill/>
          <a:ln>
            <a:noFill/>
          </a:ln>
          <a:effectLst>
            <a:outerShdw blurRad="50800" dist="38100" dir="2700000" algn="tl" rotWithShape="0">
              <a:srgbClr val="000000">
                <a:alpha val="55686"/>
              </a:srgbClr>
            </a:outerShdw>
          </a:effectLst>
        </p:spPr>
        <p:txBody>
          <a:bodyPr spcFirstLastPara="1" wrap="square" lIns="91425" tIns="45700" rIns="91425" bIns="45700" anchor="ctr" anchorCtr="0">
            <a:noAutofit/>
          </a:bodyPr>
          <a:lstStyle/>
          <a:p>
            <a:pPr marL="0" lvl="0" indent="0" algn="l" rtl="0">
              <a:spcBef>
                <a:spcPts val="0"/>
              </a:spcBef>
              <a:spcAft>
                <a:spcPts val="0"/>
              </a:spcAft>
              <a:buClr>
                <a:srgbClr val="FFC000"/>
              </a:buClr>
              <a:buSzPts val="3600"/>
              <a:buFont typeface="Calibri"/>
              <a:buNone/>
            </a:pPr>
            <a:r>
              <a:rPr lang="en-US">
                <a:solidFill>
                  <a:srgbClr val="FFC000"/>
                </a:solidFill>
              </a:rPr>
              <a:t>Organization for Cybercrime…</a:t>
            </a:r>
            <a:endParaRPr/>
          </a:p>
        </p:txBody>
      </p:sp>
      <p:sp>
        <p:nvSpPr>
          <p:cNvPr id="308" name="Google Shape;308;p22"/>
          <p:cNvSpPr txBox="1">
            <a:spLocks noGrp="1"/>
          </p:cNvSpPr>
          <p:nvPr>
            <p:ph type="body" idx="1"/>
          </p:nvPr>
        </p:nvSpPr>
        <p:spPr>
          <a:xfrm>
            <a:off x="440729" y="1371600"/>
            <a:ext cx="8246072" cy="480609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B0F0"/>
              </a:buClr>
              <a:buSzPts val="2800"/>
              <a:buNone/>
            </a:pPr>
            <a:r>
              <a:rPr lang="en-US">
                <a:solidFill>
                  <a:srgbClr val="00B0F0"/>
                </a:solidFill>
              </a:rPr>
              <a:t>Internet Watch Foundation:</a:t>
            </a:r>
            <a:endParaRPr/>
          </a:p>
          <a:p>
            <a:pPr marL="0" lvl="0" indent="0" algn="just" rtl="0">
              <a:spcBef>
                <a:spcPts val="560"/>
              </a:spcBef>
              <a:spcAft>
                <a:spcPts val="0"/>
              </a:spcAft>
              <a:buClr>
                <a:schemeClr val="dk1"/>
              </a:buClr>
              <a:buSzPts val="2800"/>
              <a:buNone/>
            </a:pPr>
            <a:r>
              <a:rPr lang="en-US">
                <a:solidFill>
                  <a:schemeClr val="dk1"/>
                </a:solidFill>
              </a:rPr>
              <a:t>In the UK, the Internet Watch Foundation (IWF) was set up in 1996 to monitor and, where desirable and possible, take action against illegal and offensive content on the UK internet.</a:t>
            </a:r>
            <a:endParaRPr/>
          </a:p>
          <a:p>
            <a:pPr marL="0" lvl="0" indent="0" algn="just" rtl="0">
              <a:spcBef>
                <a:spcPts val="320"/>
              </a:spcBef>
              <a:spcAft>
                <a:spcPts val="0"/>
              </a:spcAft>
              <a:buClr>
                <a:srgbClr val="BFBFBF"/>
              </a:buClr>
              <a:buSzPts val="1600"/>
              <a:buNone/>
            </a:pPr>
            <a:endParaRPr sz="1600">
              <a:solidFill>
                <a:schemeClr val="dk1"/>
              </a:solidFill>
            </a:endParaRPr>
          </a:p>
          <a:p>
            <a:pPr marL="0" lvl="0" indent="0" algn="just" rtl="0">
              <a:spcBef>
                <a:spcPts val="560"/>
              </a:spcBef>
              <a:spcAft>
                <a:spcPts val="0"/>
              </a:spcAft>
              <a:buClr>
                <a:schemeClr val="dk1"/>
              </a:buClr>
              <a:buSzPts val="2800"/>
              <a:buNone/>
            </a:pPr>
            <a:r>
              <a:rPr lang="en-US">
                <a:solidFill>
                  <a:schemeClr val="dk1"/>
                </a:solidFill>
              </a:rPr>
              <a:t>It has the support of the UK government, the police and the ISPs.</a:t>
            </a:r>
            <a:endParaRPr/>
          </a:p>
        </p:txBody>
      </p:sp>
      <p:sp>
        <p:nvSpPr>
          <p:cNvPr id="309" name="Google Shape;309;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 </a:t>
            </a:r>
            <a:endParaRPr dirty="0"/>
          </a:p>
        </p:txBody>
      </p:sp>
      <p:sp>
        <p:nvSpPr>
          <p:cNvPr id="310" name="Google Shape;310;p22"/>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 </a:t>
            </a:r>
            <a:endParaRPr dirty="0"/>
          </a:p>
        </p:txBody>
      </p:sp>
      <p:sp>
        <p:nvSpPr>
          <p:cNvPr id="311" name="Google Shape;311;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315"/>
        <p:cNvGrpSpPr/>
        <p:nvPr/>
      </p:nvGrpSpPr>
      <p:grpSpPr>
        <a:xfrm>
          <a:off x="0" y="0"/>
          <a:ext cx="0" cy="0"/>
          <a:chOff x="0" y="0"/>
          <a:chExt cx="0" cy="0"/>
        </a:xfrm>
      </p:grpSpPr>
      <p:sp>
        <p:nvSpPr>
          <p:cNvPr id="316" name="Google Shape;316;p23"/>
          <p:cNvSpPr txBox="1">
            <a:spLocks noGrp="1"/>
          </p:cNvSpPr>
          <p:nvPr>
            <p:ph type="title"/>
          </p:nvPr>
        </p:nvSpPr>
        <p:spPr>
          <a:xfrm>
            <a:off x="420028" y="429720"/>
            <a:ext cx="8229600" cy="610820"/>
          </a:xfrm>
          <a:prstGeom prst="rect">
            <a:avLst/>
          </a:prstGeom>
          <a:noFill/>
          <a:ln>
            <a:noFill/>
          </a:ln>
          <a:effectLst>
            <a:outerShdw blurRad="50800" dist="38100" dir="2700000" algn="tl" rotWithShape="0">
              <a:srgbClr val="000000">
                <a:alpha val="55686"/>
              </a:srgbClr>
            </a:outerShdw>
          </a:effectLst>
        </p:spPr>
        <p:txBody>
          <a:bodyPr spcFirstLastPara="1" wrap="square" lIns="91425" tIns="45700" rIns="91425" bIns="45700" anchor="ctr" anchorCtr="0">
            <a:noAutofit/>
          </a:bodyPr>
          <a:lstStyle/>
          <a:p>
            <a:pPr marL="0" lvl="0" indent="0" algn="l" rtl="0">
              <a:spcBef>
                <a:spcPts val="0"/>
              </a:spcBef>
              <a:spcAft>
                <a:spcPts val="0"/>
              </a:spcAft>
              <a:buClr>
                <a:srgbClr val="FFC000"/>
              </a:buClr>
              <a:buSzPts val="3600"/>
              <a:buFont typeface="Calibri"/>
              <a:buNone/>
            </a:pPr>
            <a:r>
              <a:rPr lang="en-US">
                <a:solidFill>
                  <a:srgbClr val="FFC000"/>
                </a:solidFill>
              </a:rPr>
              <a:t>Organization for Cybercrime…</a:t>
            </a:r>
            <a:endParaRPr/>
          </a:p>
        </p:txBody>
      </p:sp>
      <p:sp>
        <p:nvSpPr>
          <p:cNvPr id="317" name="Google Shape;317;p23"/>
          <p:cNvSpPr txBox="1">
            <a:spLocks noGrp="1"/>
          </p:cNvSpPr>
          <p:nvPr>
            <p:ph type="body" idx="1"/>
          </p:nvPr>
        </p:nvSpPr>
        <p:spPr>
          <a:xfrm>
            <a:off x="420028" y="1295400"/>
            <a:ext cx="8258537" cy="480609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B0F0"/>
              </a:buClr>
              <a:buSzPts val="2800"/>
              <a:buNone/>
            </a:pPr>
            <a:r>
              <a:rPr lang="en-US">
                <a:solidFill>
                  <a:srgbClr val="00B0F0"/>
                </a:solidFill>
              </a:rPr>
              <a:t>The Internet Content Rating Association:</a:t>
            </a:r>
            <a:endParaRPr/>
          </a:p>
          <a:p>
            <a:pPr marL="0" lvl="0" indent="0" algn="just" rtl="0">
              <a:spcBef>
                <a:spcPts val="560"/>
              </a:spcBef>
              <a:spcAft>
                <a:spcPts val="0"/>
              </a:spcAft>
              <a:buClr>
                <a:schemeClr val="dk1"/>
              </a:buClr>
              <a:buSzPts val="2800"/>
              <a:buNone/>
            </a:pPr>
            <a:r>
              <a:rPr lang="en-US">
                <a:solidFill>
                  <a:schemeClr val="dk1"/>
                </a:solidFill>
              </a:rPr>
              <a:t>The Internet Content Rating Association (ICRA) is an international, independent organization whose mission, it claims, is: ‘to help parents to protect their children from potentially harmful material on the internet, whilst respecting the content providers’ freedom of expression.’ </a:t>
            </a:r>
            <a:endParaRPr/>
          </a:p>
          <a:p>
            <a:pPr marL="0" lvl="0" indent="0" algn="just" rtl="0">
              <a:spcBef>
                <a:spcPts val="180"/>
              </a:spcBef>
              <a:spcAft>
                <a:spcPts val="0"/>
              </a:spcAft>
              <a:buClr>
                <a:srgbClr val="BFBFBF"/>
              </a:buClr>
              <a:buSzPts val="900"/>
              <a:buNone/>
            </a:pPr>
            <a:endParaRPr sz="900">
              <a:solidFill>
                <a:schemeClr val="dk1"/>
              </a:solidFill>
            </a:endParaRPr>
          </a:p>
          <a:p>
            <a:pPr marL="0" lvl="0" indent="0" algn="just" rtl="0">
              <a:spcBef>
                <a:spcPts val="560"/>
              </a:spcBef>
              <a:spcAft>
                <a:spcPts val="0"/>
              </a:spcAft>
              <a:buClr>
                <a:schemeClr val="dk1"/>
              </a:buClr>
              <a:buSzPts val="2800"/>
              <a:buNone/>
            </a:pPr>
            <a:r>
              <a:rPr lang="en-US">
                <a:solidFill>
                  <a:schemeClr val="dk1"/>
                </a:solidFill>
              </a:rPr>
              <a:t>Its board includes representatives from the major players in the internet and communications markets, including AOL, BT, Cable and Wireless, IBM, Microsoft and Novell.</a:t>
            </a:r>
            <a:endParaRPr/>
          </a:p>
        </p:txBody>
      </p:sp>
      <p:sp>
        <p:nvSpPr>
          <p:cNvPr id="318" name="Google Shape;318;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 </a:t>
            </a:r>
            <a:endParaRPr dirty="0"/>
          </a:p>
        </p:txBody>
      </p:sp>
      <p:sp>
        <p:nvSpPr>
          <p:cNvPr id="319" name="Google Shape;319;p23"/>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 </a:t>
            </a:r>
            <a:endParaRPr dirty="0"/>
          </a:p>
        </p:txBody>
      </p:sp>
      <p:sp>
        <p:nvSpPr>
          <p:cNvPr id="320" name="Google Shape;320;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324"/>
        <p:cNvGrpSpPr/>
        <p:nvPr/>
      </p:nvGrpSpPr>
      <p:grpSpPr>
        <a:xfrm>
          <a:off x="0" y="0"/>
          <a:ext cx="0" cy="0"/>
          <a:chOff x="0" y="0"/>
          <a:chExt cx="0" cy="0"/>
        </a:xfrm>
      </p:grpSpPr>
      <p:sp>
        <p:nvSpPr>
          <p:cNvPr id="325" name="Google Shape;325;p24"/>
          <p:cNvSpPr txBox="1">
            <a:spLocks noGrp="1"/>
          </p:cNvSpPr>
          <p:nvPr>
            <p:ph type="title"/>
          </p:nvPr>
        </p:nvSpPr>
        <p:spPr>
          <a:xfrm>
            <a:off x="448965" y="609600"/>
            <a:ext cx="8229600" cy="610820"/>
          </a:xfrm>
          <a:prstGeom prst="rect">
            <a:avLst/>
          </a:prstGeom>
          <a:noFill/>
          <a:ln>
            <a:noFill/>
          </a:ln>
          <a:effectLst>
            <a:outerShdw blurRad="50800" dist="38100" dir="2700000" algn="tl" rotWithShape="0">
              <a:srgbClr val="000000">
                <a:alpha val="55686"/>
              </a:srgbClr>
            </a:outerShdw>
          </a:effectLst>
        </p:spPr>
        <p:txBody>
          <a:bodyPr spcFirstLastPara="1" wrap="square" lIns="91425" tIns="45700" rIns="91425" bIns="45700" anchor="ctr" anchorCtr="0">
            <a:noAutofit/>
          </a:bodyPr>
          <a:lstStyle/>
          <a:p>
            <a:pPr marL="0" lvl="0" indent="0" algn="l" rtl="0">
              <a:spcBef>
                <a:spcPts val="0"/>
              </a:spcBef>
              <a:spcAft>
                <a:spcPts val="0"/>
              </a:spcAft>
              <a:buClr>
                <a:srgbClr val="FFC000"/>
              </a:buClr>
              <a:buSzPts val="3600"/>
              <a:buFont typeface="Calibri"/>
              <a:buNone/>
            </a:pPr>
            <a:r>
              <a:rPr lang="en-US">
                <a:solidFill>
                  <a:srgbClr val="FFC000"/>
                </a:solidFill>
              </a:rPr>
              <a:t>Spam</a:t>
            </a:r>
            <a:endParaRPr/>
          </a:p>
        </p:txBody>
      </p:sp>
      <p:sp>
        <p:nvSpPr>
          <p:cNvPr id="326" name="Google Shape;326;p24"/>
          <p:cNvSpPr txBox="1">
            <a:spLocks noGrp="1"/>
          </p:cNvSpPr>
          <p:nvPr>
            <p:ph type="body" idx="1"/>
          </p:nvPr>
        </p:nvSpPr>
        <p:spPr>
          <a:xfrm>
            <a:off x="448965" y="2054655"/>
            <a:ext cx="8229600" cy="4123035"/>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rgbClr val="BFBFBF"/>
              </a:buClr>
              <a:buSzPts val="2800"/>
              <a:buChar char="•"/>
            </a:pPr>
            <a:r>
              <a:rPr lang="en-US"/>
              <a:t>‘</a:t>
            </a:r>
            <a:r>
              <a:rPr lang="en-US">
                <a:solidFill>
                  <a:schemeClr val="dk1"/>
                </a:solidFill>
              </a:rPr>
              <a:t>Unsolicited email sent without the consent of the addressee and without any attempt at targeting recipients who are likely to be interested in its contents’.</a:t>
            </a:r>
            <a:endParaRPr/>
          </a:p>
        </p:txBody>
      </p:sp>
      <p:sp>
        <p:nvSpPr>
          <p:cNvPr id="327" name="Google Shape;327;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 </a:t>
            </a:r>
            <a:endParaRPr dirty="0"/>
          </a:p>
        </p:txBody>
      </p:sp>
      <p:sp>
        <p:nvSpPr>
          <p:cNvPr id="328" name="Google Shape;328;p24"/>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 </a:t>
            </a:r>
            <a:endParaRPr dirty="0"/>
          </a:p>
        </p:txBody>
      </p:sp>
      <p:sp>
        <p:nvSpPr>
          <p:cNvPr id="329" name="Google Shape;329;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333"/>
        <p:cNvGrpSpPr/>
        <p:nvPr/>
      </p:nvGrpSpPr>
      <p:grpSpPr>
        <a:xfrm>
          <a:off x="0" y="0"/>
          <a:ext cx="0" cy="0"/>
          <a:chOff x="0" y="0"/>
          <a:chExt cx="0" cy="0"/>
        </a:xfrm>
      </p:grpSpPr>
      <p:sp>
        <p:nvSpPr>
          <p:cNvPr id="334" name="Google Shape;334;p25"/>
          <p:cNvSpPr txBox="1">
            <a:spLocks noGrp="1"/>
          </p:cNvSpPr>
          <p:nvPr>
            <p:ph type="body" idx="1"/>
          </p:nvPr>
        </p:nvSpPr>
        <p:spPr>
          <a:xfrm>
            <a:off x="457200" y="1524000"/>
            <a:ext cx="8229600" cy="483235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800"/>
              <a:buChar char="•"/>
            </a:pPr>
            <a:r>
              <a:rPr lang="en-US">
                <a:solidFill>
                  <a:schemeClr val="dk1"/>
                </a:solidFill>
              </a:rPr>
              <a:t>In the UK, the directive was implemented by the Privacy and Electronic Communications (EC Directive) Regulations 2003.</a:t>
            </a:r>
            <a:endParaRPr/>
          </a:p>
          <a:p>
            <a:pPr marL="342900" lvl="0" indent="-285750" algn="just" rtl="0">
              <a:spcBef>
                <a:spcPts val="180"/>
              </a:spcBef>
              <a:spcAft>
                <a:spcPts val="0"/>
              </a:spcAft>
              <a:buClr>
                <a:srgbClr val="BFBFBF"/>
              </a:buClr>
              <a:buSzPts val="900"/>
              <a:buNone/>
            </a:pPr>
            <a:endParaRPr sz="900">
              <a:solidFill>
                <a:schemeClr val="dk1"/>
              </a:solidFill>
            </a:endParaRPr>
          </a:p>
          <a:p>
            <a:pPr marL="342900" lvl="0" indent="-342900" algn="just" rtl="0">
              <a:spcBef>
                <a:spcPts val="560"/>
              </a:spcBef>
              <a:spcAft>
                <a:spcPts val="0"/>
              </a:spcAft>
              <a:buClr>
                <a:schemeClr val="dk1"/>
              </a:buClr>
              <a:buSzPts val="2800"/>
              <a:buChar char="•"/>
            </a:pPr>
            <a:r>
              <a:rPr lang="en-US">
                <a:solidFill>
                  <a:schemeClr val="dk1"/>
                </a:solidFill>
              </a:rPr>
              <a:t>Unsolicited email can only be sent to individuals (as opposed to companies) if they have previously given their consent.</a:t>
            </a:r>
            <a:endParaRPr/>
          </a:p>
          <a:p>
            <a:pPr marL="0" lvl="0" indent="0" algn="l" rtl="0">
              <a:spcBef>
                <a:spcPts val="560"/>
              </a:spcBef>
              <a:spcAft>
                <a:spcPts val="0"/>
              </a:spcAft>
              <a:buClr>
                <a:schemeClr val="dk1"/>
              </a:buClr>
              <a:buSzPts val="2800"/>
              <a:buNone/>
            </a:pPr>
            <a:r>
              <a:rPr lang="en-US">
                <a:solidFill>
                  <a:schemeClr val="dk1"/>
                </a:solidFill>
              </a:rPr>
              <a:t>Sending unsolicited email that conceals the address of the sender or does not provide a valid address to which the recipient can send a request for such mailings to cease is unlawful.</a:t>
            </a:r>
            <a:br>
              <a:rPr lang="en-US"/>
            </a:br>
            <a:endParaRPr/>
          </a:p>
          <a:p>
            <a:pPr marL="342900" lvl="0" indent="-165100" algn="l" rtl="0">
              <a:spcBef>
                <a:spcPts val="560"/>
              </a:spcBef>
              <a:spcAft>
                <a:spcPts val="0"/>
              </a:spcAft>
              <a:buClr>
                <a:srgbClr val="BFBFBF"/>
              </a:buClr>
              <a:buSzPts val="2800"/>
              <a:buNone/>
            </a:pPr>
            <a:endParaRPr/>
          </a:p>
        </p:txBody>
      </p:sp>
      <p:sp>
        <p:nvSpPr>
          <p:cNvPr id="335" name="Google Shape;335;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 </a:t>
            </a:r>
            <a:endParaRPr dirty="0"/>
          </a:p>
        </p:txBody>
      </p:sp>
      <p:sp>
        <p:nvSpPr>
          <p:cNvPr id="336" name="Google Shape;336;p25"/>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 </a:t>
            </a:r>
            <a:endParaRPr dirty="0"/>
          </a:p>
        </p:txBody>
      </p:sp>
      <p:sp>
        <p:nvSpPr>
          <p:cNvPr id="337" name="Google Shape;337;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338" name="Google Shape;338;p25"/>
          <p:cNvSpPr txBox="1">
            <a:spLocks noGrp="1"/>
          </p:cNvSpPr>
          <p:nvPr>
            <p:ph type="title"/>
          </p:nvPr>
        </p:nvSpPr>
        <p:spPr>
          <a:xfrm>
            <a:off x="422564" y="381000"/>
            <a:ext cx="8229600" cy="610820"/>
          </a:xfrm>
          <a:prstGeom prst="rect">
            <a:avLst/>
          </a:prstGeom>
          <a:noFill/>
          <a:ln>
            <a:noFill/>
          </a:ln>
          <a:effectLst>
            <a:outerShdw blurRad="50800" dist="38100" dir="2700000" algn="tl" rotWithShape="0">
              <a:srgbClr val="000000">
                <a:alpha val="55686"/>
              </a:srgbClr>
            </a:outerShdw>
          </a:effectLst>
        </p:spPr>
        <p:txBody>
          <a:bodyPr spcFirstLastPara="1" wrap="square" lIns="91425" tIns="45700" rIns="91425" bIns="45700" anchor="ctr" anchorCtr="0">
            <a:noAutofit/>
          </a:bodyPr>
          <a:lstStyle/>
          <a:p>
            <a:pPr marL="0" lvl="0" indent="0" algn="l" rtl="0">
              <a:spcBef>
                <a:spcPts val="0"/>
              </a:spcBef>
              <a:spcAft>
                <a:spcPts val="0"/>
              </a:spcAft>
              <a:buClr>
                <a:srgbClr val="FFC000"/>
              </a:buClr>
              <a:buSzPts val="3600"/>
              <a:buFont typeface="Calibri"/>
              <a:buNone/>
            </a:pPr>
            <a:r>
              <a:rPr lang="en-US">
                <a:solidFill>
                  <a:srgbClr val="FFC000"/>
                </a:solidFill>
              </a:rPr>
              <a:t>Spam….</a:t>
            </a:r>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342"/>
        <p:cNvGrpSpPr/>
        <p:nvPr/>
      </p:nvGrpSpPr>
      <p:grpSpPr>
        <a:xfrm>
          <a:off x="0" y="0"/>
          <a:ext cx="0" cy="0"/>
          <a:chOff x="0" y="0"/>
          <a:chExt cx="0" cy="0"/>
        </a:xfrm>
      </p:grpSpPr>
      <p:sp>
        <p:nvSpPr>
          <p:cNvPr id="343" name="Google Shape;343;p26"/>
          <p:cNvSpPr txBox="1">
            <a:spLocks noGrp="1"/>
          </p:cNvSpPr>
          <p:nvPr>
            <p:ph type="body" idx="1"/>
          </p:nvPr>
        </p:nvSpPr>
        <p:spPr>
          <a:xfrm>
            <a:off x="457200" y="1524000"/>
            <a:ext cx="8077200" cy="4832350"/>
          </a:xfrm>
          <a:prstGeom prst="rect">
            <a:avLst/>
          </a:prstGeom>
          <a:noFill/>
          <a:ln>
            <a:noFill/>
          </a:ln>
        </p:spPr>
        <p:txBody>
          <a:bodyPr spcFirstLastPara="1" wrap="square" lIns="91425" tIns="45700" rIns="91425" bIns="45700" anchor="t" anchorCtr="0">
            <a:noAutofit/>
          </a:bodyPr>
          <a:lstStyle/>
          <a:p>
            <a:pPr marL="342900" lvl="0" indent="-165100" algn="l" rtl="0">
              <a:spcBef>
                <a:spcPts val="0"/>
              </a:spcBef>
              <a:spcAft>
                <a:spcPts val="0"/>
              </a:spcAft>
              <a:buClr>
                <a:srgbClr val="BFBFBF"/>
              </a:buClr>
              <a:buSzPts val="2800"/>
              <a:buNone/>
            </a:pPr>
            <a:endParaRPr>
              <a:solidFill>
                <a:schemeClr val="dk1"/>
              </a:solidFill>
            </a:endParaRPr>
          </a:p>
          <a:p>
            <a:pPr marL="0" lvl="0" indent="0" algn="just" rtl="0">
              <a:spcBef>
                <a:spcPts val="560"/>
              </a:spcBef>
              <a:spcAft>
                <a:spcPts val="0"/>
              </a:spcAft>
              <a:buClr>
                <a:schemeClr val="dk1"/>
              </a:buClr>
              <a:buSzPts val="2800"/>
              <a:buNone/>
            </a:pPr>
            <a:r>
              <a:rPr lang="en-US">
                <a:solidFill>
                  <a:schemeClr val="dk1"/>
                </a:solidFill>
              </a:rPr>
              <a:t>If an email address has been obtained in the course of the sale of goods or services, the seller may use the address for direct mailings, provided that the recipient is given the opportunity, easily and free of charge, with every message, to request that such mailings cease.</a:t>
            </a:r>
            <a:endParaRPr/>
          </a:p>
          <a:p>
            <a:pPr marL="0" lvl="0" indent="0" algn="l" rtl="0">
              <a:spcBef>
                <a:spcPts val="560"/>
              </a:spcBef>
              <a:spcAft>
                <a:spcPts val="0"/>
              </a:spcAft>
              <a:buClr>
                <a:srgbClr val="BFBFBF"/>
              </a:buClr>
              <a:buSzPts val="2800"/>
              <a:buNone/>
            </a:pPr>
            <a:endParaRPr>
              <a:solidFill>
                <a:schemeClr val="dk1"/>
              </a:solidFill>
            </a:endParaRPr>
          </a:p>
        </p:txBody>
      </p:sp>
      <p:sp>
        <p:nvSpPr>
          <p:cNvPr id="344" name="Google Shape;344;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 </a:t>
            </a:r>
            <a:endParaRPr dirty="0"/>
          </a:p>
        </p:txBody>
      </p:sp>
      <p:sp>
        <p:nvSpPr>
          <p:cNvPr id="345" name="Google Shape;345;p26"/>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 </a:t>
            </a:r>
            <a:endParaRPr dirty="0"/>
          </a:p>
        </p:txBody>
      </p:sp>
      <p:sp>
        <p:nvSpPr>
          <p:cNvPr id="346" name="Google Shape;346;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347" name="Google Shape;347;p26"/>
          <p:cNvSpPr txBox="1">
            <a:spLocks noGrp="1"/>
          </p:cNvSpPr>
          <p:nvPr>
            <p:ph type="title"/>
          </p:nvPr>
        </p:nvSpPr>
        <p:spPr>
          <a:xfrm>
            <a:off x="304800" y="685800"/>
            <a:ext cx="8229600" cy="610820"/>
          </a:xfrm>
          <a:prstGeom prst="rect">
            <a:avLst/>
          </a:prstGeom>
          <a:noFill/>
          <a:ln>
            <a:noFill/>
          </a:ln>
          <a:effectLst>
            <a:outerShdw blurRad="50800" dist="38100" dir="2700000" algn="tl" rotWithShape="0">
              <a:srgbClr val="000000">
                <a:alpha val="55686"/>
              </a:srgbClr>
            </a:outerShdw>
          </a:effectLst>
        </p:spPr>
        <p:txBody>
          <a:bodyPr spcFirstLastPara="1" wrap="square" lIns="91425" tIns="45700" rIns="91425" bIns="45700" anchor="ctr" anchorCtr="0">
            <a:noAutofit/>
          </a:bodyPr>
          <a:lstStyle/>
          <a:p>
            <a:pPr marL="0" lvl="0" indent="0" algn="l" rtl="0">
              <a:spcBef>
                <a:spcPts val="0"/>
              </a:spcBef>
              <a:spcAft>
                <a:spcPts val="0"/>
              </a:spcAft>
              <a:buClr>
                <a:srgbClr val="FFC000"/>
              </a:buClr>
              <a:buSzPts val="3600"/>
              <a:buFont typeface="Calibri"/>
              <a:buNone/>
            </a:pPr>
            <a:r>
              <a:rPr lang="en-US">
                <a:solidFill>
                  <a:srgbClr val="FFC000"/>
                </a:solidFill>
              </a:rPr>
              <a:t>Spam….</a:t>
            </a:r>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351"/>
        <p:cNvGrpSpPr/>
        <p:nvPr/>
      </p:nvGrpSpPr>
      <p:grpSpPr>
        <a:xfrm>
          <a:off x="0" y="0"/>
          <a:ext cx="0" cy="0"/>
          <a:chOff x="0" y="0"/>
          <a:chExt cx="0" cy="0"/>
        </a:xfrm>
      </p:grpSpPr>
      <p:sp>
        <p:nvSpPr>
          <p:cNvPr id="352" name="Google Shape;352;p27"/>
          <p:cNvSpPr txBox="1">
            <a:spLocks noGrp="1"/>
          </p:cNvSpPr>
          <p:nvPr>
            <p:ph type="body" idx="1"/>
          </p:nvPr>
        </p:nvSpPr>
        <p:spPr>
          <a:xfrm>
            <a:off x="457200" y="1524000"/>
            <a:ext cx="8229600" cy="46021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800"/>
              <a:buChar char="•"/>
            </a:pPr>
            <a:r>
              <a:rPr lang="en-US">
                <a:solidFill>
                  <a:schemeClr val="dk1"/>
                </a:solidFill>
              </a:rPr>
              <a:t>In the USA it is the responsibility of the recipient to inform the spammer that he doesn’t want to receive the spam. It is legal to send spam if:</a:t>
            </a:r>
            <a:endParaRPr/>
          </a:p>
          <a:p>
            <a:pPr marL="742950" lvl="1" indent="-285750" algn="just" rtl="0">
              <a:spcBef>
                <a:spcPts val="560"/>
              </a:spcBef>
              <a:spcAft>
                <a:spcPts val="0"/>
              </a:spcAft>
              <a:buClr>
                <a:schemeClr val="dk1"/>
              </a:buClr>
              <a:buSzPts val="2800"/>
              <a:buChar char="–"/>
            </a:pPr>
            <a:r>
              <a:rPr lang="en-US">
                <a:solidFill>
                  <a:schemeClr val="dk1"/>
                </a:solidFill>
              </a:rPr>
              <a:t>The person sending the spam has not been informed by the receiver that they do not wish to receive spam from that source.</a:t>
            </a:r>
            <a:endParaRPr/>
          </a:p>
          <a:p>
            <a:pPr marL="742950" lvl="1" indent="-285750" algn="just" rtl="0">
              <a:spcBef>
                <a:spcPts val="560"/>
              </a:spcBef>
              <a:spcAft>
                <a:spcPts val="0"/>
              </a:spcAft>
              <a:buClr>
                <a:schemeClr val="dk1"/>
              </a:buClr>
              <a:buSzPts val="2800"/>
              <a:buChar char="–"/>
            </a:pPr>
            <a:r>
              <a:rPr lang="en-US">
                <a:solidFill>
                  <a:schemeClr val="dk1"/>
                </a:solidFill>
              </a:rPr>
              <a:t>The spam contains an address that the receiver can use to ask that no more spam be sent.</a:t>
            </a:r>
            <a:endParaRPr/>
          </a:p>
          <a:p>
            <a:pPr marL="342900" lvl="0" indent="-165100" algn="l" rtl="0">
              <a:spcBef>
                <a:spcPts val="560"/>
              </a:spcBef>
              <a:spcAft>
                <a:spcPts val="0"/>
              </a:spcAft>
              <a:buClr>
                <a:srgbClr val="BFBFBF"/>
              </a:buClr>
              <a:buSzPts val="2800"/>
              <a:buNone/>
            </a:pPr>
            <a:endParaRPr>
              <a:solidFill>
                <a:schemeClr val="dk1"/>
              </a:solidFill>
            </a:endParaRPr>
          </a:p>
        </p:txBody>
      </p:sp>
      <p:sp>
        <p:nvSpPr>
          <p:cNvPr id="353" name="Google Shape;353;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 </a:t>
            </a:r>
            <a:endParaRPr dirty="0"/>
          </a:p>
        </p:txBody>
      </p:sp>
      <p:sp>
        <p:nvSpPr>
          <p:cNvPr id="354" name="Google Shape;354;p27"/>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 </a:t>
            </a:r>
            <a:endParaRPr dirty="0"/>
          </a:p>
        </p:txBody>
      </p:sp>
      <p:sp>
        <p:nvSpPr>
          <p:cNvPr id="355" name="Google Shape;355;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356" name="Google Shape;356;p27"/>
          <p:cNvSpPr txBox="1">
            <a:spLocks noGrp="1"/>
          </p:cNvSpPr>
          <p:nvPr>
            <p:ph type="title"/>
          </p:nvPr>
        </p:nvSpPr>
        <p:spPr>
          <a:xfrm>
            <a:off x="422564" y="492677"/>
            <a:ext cx="8229600" cy="610820"/>
          </a:xfrm>
          <a:prstGeom prst="rect">
            <a:avLst/>
          </a:prstGeom>
          <a:noFill/>
          <a:ln>
            <a:noFill/>
          </a:ln>
          <a:effectLst>
            <a:outerShdw blurRad="50800" dist="38100" dir="2700000" algn="tl" rotWithShape="0">
              <a:srgbClr val="000000">
                <a:alpha val="55686"/>
              </a:srgbClr>
            </a:outerShdw>
          </a:effectLst>
        </p:spPr>
        <p:txBody>
          <a:bodyPr spcFirstLastPara="1" wrap="square" lIns="91425" tIns="45700" rIns="91425" bIns="45700" anchor="ctr" anchorCtr="0">
            <a:noAutofit/>
          </a:bodyPr>
          <a:lstStyle/>
          <a:p>
            <a:pPr marL="0" lvl="0" indent="0" algn="l" rtl="0">
              <a:spcBef>
                <a:spcPts val="0"/>
              </a:spcBef>
              <a:spcAft>
                <a:spcPts val="0"/>
              </a:spcAft>
              <a:buClr>
                <a:srgbClr val="FFC000"/>
              </a:buClr>
              <a:buSzPts val="3600"/>
              <a:buFont typeface="Calibri"/>
              <a:buNone/>
            </a:pPr>
            <a:r>
              <a:rPr lang="en-US">
                <a:solidFill>
                  <a:srgbClr val="FFC000"/>
                </a:solidFill>
              </a:rPr>
              <a:t>Spam….</a:t>
            </a:r>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360"/>
        <p:cNvGrpSpPr/>
        <p:nvPr/>
      </p:nvGrpSpPr>
      <p:grpSpPr>
        <a:xfrm>
          <a:off x="0" y="0"/>
          <a:ext cx="0" cy="0"/>
          <a:chOff x="0" y="0"/>
          <a:chExt cx="0" cy="0"/>
        </a:xfrm>
      </p:grpSpPr>
      <p:sp>
        <p:nvSpPr>
          <p:cNvPr id="361" name="Google Shape;361;p28"/>
          <p:cNvSpPr txBox="1">
            <a:spLocks noGrp="1"/>
          </p:cNvSpPr>
          <p:nvPr>
            <p:ph type="body" idx="1"/>
          </p:nvPr>
        </p:nvSpPr>
        <p:spPr>
          <a:xfrm>
            <a:off x="457200" y="1295400"/>
            <a:ext cx="8153400" cy="4830763"/>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2800"/>
              <a:buNone/>
            </a:pPr>
            <a:r>
              <a:rPr lang="en-US">
                <a:solidFill>
                  <a:schemeClr val="dk1"/>
                </a:solidFill>
              </a:rPr>
              <a:t>Both the USA and the UK operate successful schemes that allow individuals to register their phone numbers as ones to which unsolicited direct marketing calls must not be made. </a:t>
            </a:r>
            <a:endParaRPr/>
          </a:p>
          <a:p>
            <a:pPr marL="0" lvl="0" indent="0" algn="just" rtl="0">
              <a:spcBef>
                <a:spcPts val="560"/>
              </a:spcBef>
              <a:spcAft>
                <a:spcPts val="0"/>
              </a:spcAft>
              <a:buClr>
                <a:schemeClr val="dk1"/>
              </a:buClr>
              <a:buSzPts val="2800"/>
              <a:buNone/>
            </a:pPr>
            <a:r>
              <a:rPr lang="en-US">
                <a:solidFill>
                  <a:schemeClr val="dk1"/>
                </a:solidFill>
              </a:rPr>
              <a:t>This should act as a model for preventing spam; indeed, the CAN SPAM Act specifically requires the Federal Trade Commission to produce plans for such a register within six months.</a:t>
            </a:r>
            <a:endParaRPr/>
          </a:p>
          <a:p>
            <a:pPr marL="0" lvl="0" indent="0" algn="just" rtl="0">
              <a:spcBef>
                <a:spcPts val="560"/>
              </a:spcBef>
              <a:spcAft>
                <a:spcPts val="0"/>
              </a:spcAft>
              <a:buClr>
                <a:schemeClr val="dk1"/>
              </a:buClr>
              <a:buSzPts val="2800"/>
              <a:buNone/>
            </a:pPr>
            <a:r>
              <a:rPr lang="en-US">
                <a:solidFill>
                  <a:schemeClr val="dk1"/>
                </a:solidFill>
              </a:rPr>
              <a:t>Unfortunately, the technical differences between the internet and the telephone network makes this model unlikely to work with spam.</a:t>
            </a:r>
            <a:endParaRPr/>
          </a:p>
        </p:txBody>
      </p:sp>
      <p:sp>
        <p:nvSpPr>
          <p:cNvPr id="362" name="Google Shape;362;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 </a:t>
            </a:r>
            <a:endParaRPr dirty="0"/>
          </a:p>
        </p:txBody>
      </p:sp>
      <p:sp>
        <p:nvSpPr>
          <p:cNvPr id="363" name="Google Shape;363;p28"/>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 </a:t>
            </a:r>
            <a:endParaRPr dirty="0"/>
          </a:p>
        </p:txBody>
      </p:sp>
      <p:sp>
        <p:nvSpPr>
          <p:cNvPr id="364" name="Google Shape;364;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365" name="Google Shape;365;p28"/>
          <p:cNvSpPr txBox="1">
            <a:spLocks noGrp="1"/>
          </p:cNvSpPr>
          <p:nvPr>
            <p:ph type="title"/>
          </p:nvPr>
        </p:nvSpPr>
        <p:spPr>
          <a:xfrm>
            <a:off x="381000" y="684580"/>
            <a:ext cx="8229600" cy="610820"/>
          </a:xfrm>
          <a:prstGeom prst="rect">
            <a:avLst/>
          </a:prstGeom>
          <a:noFill/>
          <a:ln>
            <a:noFill/>
          </a:ln>
          <a:effectLst>
            <a:outerShdw blurRad="50800" dist="38100" dir="2700000" algn="tl" rotWithShape="0">
              <a:srgbClr val="000000">
                <a:alpha val="55686"/>
              </a:srgbClr>
            </a:outerShdw>
          </a:effectLst>
        </p:spPr>
        <p:txBody>
          <a:bodyPr spcFirstLastPara="1" wrap="square" lIns="91425" tIns="45700" rIns="91425" bIns="45700" anchor="ctr" anchorCtr="0">
            <a:noAutofit/>
          </a:bodyPr>
          <a:lstStyle/>
          <a:p>
            <a:pPr marL="0" lvl="0" indent="0" algn="l" rtl="0">
              <a:spcBef>
                <a:spcPts val="0"/>
              </a:spcBef>
              <a:spcAft>
                <a:spcPts val="0"/>
              </a:spcAft>
              <a:buClr>
                <a:srgbClr val="FFC000"/>
              </a:buClr>
              <a:buSzPts val="3600"/>
              <a:buFont typeface="Calibri"/>
              <a:buNone/>
            </a:pPr>
            <a:r>
              <a:rPr lang="en-US">
                <a:solidFill>
                  <a:srgbClr val="FFC000"/>
                </a:solidFill>
              </a:rPr>
              <a:t>Registration of Phone numbers</a:t>
            </a:r>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369"/>
        <p:cNvGrpSpPr/>
        <p:nvPr/>
      </p:nvGrpSpPr>
      <p:grpSpPr>
        <a:xfrm>
          <a:off x="0" y="0"/>
          <a:ext cx="0" cy="0"/>
          <a:chOff x="0" y="0"/>
          <a:chExt cx="0" cy="0"/>
        </a:xfrm>
      </p:grpSpPr>
      <p:sp>
        <p:nvSpPr>
          <p:cNvPr id="370" name="Google Shape;370;p29"/>
          <p:cNvSpPr txBox="1">
            <a:spLocks noGrp="1"/>
          </p:cNvSpPr>
          <p:nvPr>
            <p:ph type="body" idx="1"/>
          </p:nvPr>
        </p:nvSpPr>
        <p:spPr>
          <a:xfrm>
            <a:off x="484134" y="1098550"/>
            <a:ext cx="8355066" cy="5257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BFBFBF"/>
              </a:buClr>
              <a:buSzPts val="2800"/>
              <a:buNone/>
            </a:pPr>
            <a:endParaRPr/>
          </a:p>
          <a:p>
            <a:pPr marL="0" lvl="0" indent="0" algn="just" rtl="0">
              <a:spcBef>
                <a:spcPts val="560"/>
              </a:spcBef>
              <a:spcAft>
                <a:spcPts val="0"/>
              </a:spcAft>
              <a:buClr>
                <a:schemeClr val="dk1"/>
              </a:buClr>
              <a:buSzPts val="2800"/>
              <a:buNone/>
            </a:pPr>
            <a:r>
              <a:rPr lang="en-US">
                <a:solidFill>
                  <a:schemeClr val="dk1"/>
                </a:solidFill>
              </a:rPr>
              <a:t>In most cases, use of the internet is not charged on the basis of individual communications but on the basis of connect time, so there is no recording of individual emails and it costs the same to send an email from Australia to the UK than it does to send an email to one’s colleague in the next office.</a:t>
            </a:r>
            <a:endParaRPr/>
          </a:p>
        </p:txBody>
      </p:sp>
      <p:sp>
        <p:nvSpPr>
          <p:cNvPr id="371" name="Google Shape;371;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 </a:t>
            </a:r>
            <a:endParaRPr dirty="0"/>
          </a:p>
        </p:txBody>
      </p:sp>
      <p:sp>
        <p:nvSpPr>
          <p:cNvPr id="372" name="Google Shape;372;p29"/>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 </a:t>
            </a:r>
            <a:endParaRPr dirty="0"/>
          </a:p>
        </p:txBody>
      </p:sp>
      <p:sp>
        <p:nvSpPr>
          <p:cNvPr id="373" name="Google Shape;373;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374" name="Google Shape;374;p29"/>
          <p:cNvSpPr txBox="1">
            <a:spLocks noGrp="1"/>
          </p:cNvSpPr>
          <p:nvPr>
            <p:ph type="title"/>
          </p:nvPr>
        </p:nvSpPr>
        <p:spPr>
          <a:xfrm>
            <a:off x="450273" y="685800"/>
            <a:ext cx="8229600" cy="610820"/>
          </a:xfrm>
          <a:prstGeom prst="rect">
            <a:avLst/>
          </a:prstGeom>
          <a:noFill/>
          <a:ln>
            <a:noFill/>
          </a:ln>
          <a:effectLst>
            <a:outerShdw blurRad="50800" dist="38100" dir="2700000" algn="tl" rotWithShape="0">
              <a:srgbClr val="000000">
                <a:alpha val="55686"/>
              </a:srgbClr>
            </a:outerShdw>
          </a:effectLst>
        </p:spPr>
        <p:txBody>
          <a:bodyPr spcFirstLastPara="1" wrap="square" lIns="91425" tIns="45700" rIns="91425" bIns="45700" anchor="ctr" anchorCtr="0">
            <a:noAutofit/>
          </a:bodyPr>
          <a:lstStyle/>
          <a:p>
            <a:pPr marL="0" lvl="0" indent="0" algn="l" rtl="0">
              <a:spcBef>
                <a:spcPts val="0"/>
              </a:spcBef>
              <a:spcAft>
                <a:spcPts val="0"/>
              </a:spcAft>
              <a:buClr>
                <a:srgbClr val="FFC000"/>
              </a:buClr>
              <a:buSzPts val="3600"/>
              <a:buFont typeface="Calibri"/>
              <a:buNone/>
            </a:pPr>
            <a:r>
              <a:rPr lang="en-US">
                <a:solidFill>
                  <a:srgbClr val="FFC000"/>
                </a:solidFill>
              </a:rPr>
              <a:t>Registration….</a:t>
            </a:r>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34"/>
        <p:cNvGrpSpPr/>
        <p:nvPr/>
      </p:nvGrpSpPr>
      <p:grpSpPr>
        <a:xfrm>
          <a:off x="0" y="0"/>
          <a:ext cx="0" cy="0"/>
          <a:chOff x="0" y="0"/>
          <a:chExt cx="0" cy="0"/>
        </a:xfrm>
      </p:grpSpPr>
      <p:sp>
        <p:nvSpPr>
          <p:cNvPr id="135" name="Google Shape;135;p3"/>
          <p:cNvSpPr txBox="1">
            <a:spLocks noGrp="1"/>
          </p:cNvSpPr>
          <p:nvPr>
            <p:ph type="title"/>
          </p:nvPr>
        </p:nvSpPr>
        <p:spPr>
          <a:xfrm>
            <a:off x="414329" y="561340"/>
            <a:ext cx="8229600" cy="610820"/>
          </a:xfrm>
          <a:prstGeom prst="rect">
            <a:avLst/>
          </a:prstGeom>
          <a:noFill/>
          <a:ln>
            <a:noFill/>
          </a:ln>
          <a:effectLst>
            <a:outerShdw blurRad="50800" dist="38100" dir="2700000" algn="tl" rotWithShape="0">
              <a:srgbClr val="000000">
                <a:alpha val="55686"/>
              </a:srgbClr>
            </a:outerShdw>
          </a:effectLst>
        </p:spPr>
        <p:txBody>
          <a:bodyPr spcFirstLastPara="1" wrap="square" lIns="91425" tIns="45700" rIns="91425" bIns="45700" anchor="ctr" anchorCtr="0">
            <a:noAutofit/>
          </a:bodyPr>
          <a:lstStyle/>
          <a:p>
            <a:pPr marL="0" lvl="0" indent="0" algn="l" rtl="0">
              <a:spcBef>
                <a:spcPts val="0"/>
              </a:spcBef>
              <a:spcAft>
                <a:spcPts val="0"/>
              </a:spcAft>
              <a:buClr>
                <a:srgbClr val="FFC000"/>
              </a:buClr>
              <a:buSzPts val="3600"/>
              <a:buFont typeface="Calibri"/>
              <a:buNone/>
            </a:pPr>
            <a:r>
              <a:rPr lang="en-US">
                <a:solidFill>
                  <a:srgbClr val="FFC000"/>
                </a:solidFill>
              </a:rPr>
              <a:t>The Internet</a:t>
            </a:r>
            <a:endParaRPr/>
          </a:p>
        </p:txBody>
      </p:sp>
      <p:sp>
        <p:nvSpPr>
          <p:cNvPr id="136" name="Google Shape;136;p3"/>
          <p:cNvSpPr txBox="1">
            <a:spLocks noGrp="1"/>
          </p:cNvSpPr>
          <p:nvPr>
            <p:ph type="body" idx="1"/>
          </p:nvPr>
        </p:nvSpPr>
        <p:spPr>
          <a:xfrm>
            <a:off x="448965" y="1371601"/>
            <a:ext cx="8229600" cy="480609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2800"/>
              <a:buNone/>
            </a:pPr>
            <a:r>
              <a:rPr lang="en-US">
                <a:solidFill>
                  <a:schemeClr val="dk1"/>
                </a:solidFill>
              </a:rPr>
              <a:t>The benefits that the internet has brought are almost universally recognized.</a:t>
            </a:r>
            <a:endParaRPr/>
          </a:p>
          <a:p>
            <a:pPr marL="342900" lvl="0" indent="-342900" algn="just" rtl="0">
              <a:spcBef>
                <a:spcPts val="560"/>
              </a:spcBef>
              <a:spcAft>
                <a:spcPts val="0"/>
              </a:spcAft>
              <a:buClr>
                <a:schemeClr val="dk1"/>
              </a:buClr>
              <a:buSzPts val="2800"/>
              <a:buChar char="•"/>
            </a:pPr>
            <a:r>
              <a:rPr lang="en-US">
                <a:solidFill>
                  <a:schemeClr val="dk1"/>
                </a:solidFill>
              </a:rPr>
              <a:t>The access to all sorts of information is much easier </a:t>
            </a:r>
            <a:endParaRPr/>
          </a:p>
          <a:p>
            <a:pPr marL="342900" lvl="0" indent="-342900" algn="just" rtl="0">
              <a:spcBef>
                <a:spcPts val="560"/>
              </a:spcBef>
              <a:spcAft>
                <a:spcPts val="0"/>
              </a:spcAft>
              <a:buClr>
                <a:schemeClr val="dk1"/>
              </a:buClr>
              <a:buSzPts val="2800"/>
              <a:buChar char="•"/>
            </a:pPr>
            <a:r>
              <a:rPr lang="en-US">
                <a:solidFill>
                  <a:schemeClr val="dk1"/>
                </a:solidFill>
              </a:rPr>
              <a:t>It has made communications between people much cheaper and convenient</a:t>
            </a:r>
            <a:endParaRPr/>
          </a:p>
          <a:p>
            <a:pPr marL="342900" lvl="0" indent="-342900" algn="just" rtl="0">
              <a:spcBef>
                <a:spcPts val="560"/>
              </a:spcBef>
              <a:spcAft>
                <a:spcPts val="0"/>
              </a:spcAft>
              <a:buClr>
                <a:schemeClr val="dk1"/>
              </a:buClr>
              <a:buSzPts val="2800"/>
              <a:buChar char="•"/>
            </a:pPr>
            <a:r>
              <a:rPr lang="en-US">
                <a:solidFill>
                  <a:schemeClr val="dk1"/>
                </a:solidFill>
              </a:rPr>
              <a:t>Many types of commercial transactions are simplified and faster due to the internet</a:t>
            </a:r>
            <a:endParaRPr/>
          </a:p>
          <a:p>
            <a:pPr marL="342900" lvl="0" indent="-342900" algn="just" rtl="0">
              <a:spcBef>
                <a:spcPts val="560"/>
              </a:spcBef>
              <a:spcAft>
                <a:spcPts val="0"/>
              </a:spcAft>
              <a:buClr>
                <a:schemeClr val="dk1"/>
              </a:buClr>
              <a:buSzPts val="2800"/>
              <a:buChar char="•"/>
            </a:pPr>
            <a:r>
              <a:rPr lang="en-US">
                <a:solidFill>
                  <a:schemeClr val="dk1"/>
                </a:solidFill>
              </a:rPr>
              <a:t>And, most importantly, these benefits have been made available to very many people, not just to a small and privileged group</a:t>
            </a:r>
            <a:endParaRPr/>
          </a:p>
        </p:txBody>
      </p:sp>
      <p:sp>
        <p:nvSpPr>
          <p:cNvPr id="137" name="Google Shape;137;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 </a:t>
            </a:r>
            <a:endParaRPr dirty="0"/>
          </a:p>
        </p:txBody>
      </p:sp>
      <p:sp>
        <p:nvSpPr>
          <p:cNvPr id="138" name="Google Shape;138;p3"/>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 </a:t>
            </a:r>
            <a:endParaRPr dirty="0"/>
          </a:p>
        </p:txBody>
      </p:sp>
      <p:sp>
        <p:nvSpPr>
          <p:cNvPr id="139" name="Google Shape;139;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378"/>
        <p:cNvGrpSpPr/>
        <p:nvPr/>
      </p:nvGrpSpPr>
      <p:grpSpPr>
        <a:xfrm>
          <a:off x="0" y="0"/>
          <a:ext cx="0" cy="0"/>
          <a:chOff x="0" y="0"/>
          <a:chExt cx="0" cy="0"/>
        </a:xfrm>
      </p:grpSpPr>
      <p:sp>
        <p:nvSpPr>
          <p:cNvPr id="379" name="Google Shape;379;p30"/>
          <p:cNvSpPr txBox="1">
            <a:spLocks noGrp="1"/>
          </p:cNvSpPr>
          <p:nvPr>
            <p:ph type="body" idx="1"/>
          </p:nvPr>
        </p:nvSpPr>
        <p:spPr>
          <a:xfrm>
            <a:off x="484134" y="1524000"/>
            <a:ext cx="8194431" cy="483235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2800"/>
              <a:buNone/>
            </a:pPr>
            <a:r>
              <a:rPr lang="en-US">
                <a:solidFill>
                  <a:schemeClr val="dk1"/>
                </a:solidFill>
              </a:rPr>
              <a:t>Furthermore, spamming is easy due to forging the sender’s address on an email, and also using other people’s mail servers to send you mail.</a:t>
            </a:r>
            <a:endParaRPr/>
          </a:p>
          <a:p>
            <a:pPr marL="0" lvl="0" indent="0" algn="just" rtl="0">
              <a:spcBef>
                <a:spcPts val="560"/>
              </a:spcBef>
              <a:spcAft>
                <a:spcPts val="0"/>
              </a:spcAft>
              <a:buClr>
                <a:srgbClr val="BFBFBF"/>
              </a:buClr>
              <a:buSzPts val="2800"/>
              <a:buNone/>
            </a:pPr>
            <a:endParaRPr>
              <a:solidFill>
                <a:schemeClr val="dk1"/>
              </a:solidFill>
            </a:endParaRPr>
          </a:p>
          <a:p>
            <a:pPr marL="0" lvl="0" indent="0" algn="just" rtl="0">
              <a:spcBef>
                <a:spcPts val="560"/>
              </a:spcBef>
              <a:spcAft>
                <a:spcPts val="0"/>
              </a:spcAft>
              <a:buClr>
                <a:schemeClr val="dk1"/>
              </a:buClr>
              <a:buSzPts val="2800"/>
              <a:buNone/>
            </a:pPr>
            <a:r>
              <a:rPr lang="en-US">
                <a:solidFill>
                  <a:schemeClr val="dk1"/>
                </a:solidFill>
              </a:rPr>
              <a:t>Due to this fact there are no reliable records that can be used to identify where the spam really came from or to stop it completely.</a:t>
            </a:r>
            <a:endParaRPr/>
          </a:p>
        </p:txBody>
      </p:sp>
      <p:sp>
        <p:nvSpPr>
          <p:cNvPr id="380" name="Google Shape;380;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 </a:t>
            </a:r>
            <a:endParaRPr dirty="0"/>
          </a:p>
        </p:txBody>
      </p:sp>
      <p:sp>
        <p:nvSpPr>
          <p:cNvPr id="381" name="Google Shape;381;p30"/>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 </a:t>
            </a:r>
            <a:endParaRPr dirty="0"/>
          </a:p>
        </p:txBody>
      </p:sp>
      <p:sp>
        <p:nvSpPr>
          <p:cNvPr id="382" name="Google Shape;382;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
        <p:nvSpPr>
          <p:cNvPr id="383" name="Google Shape;383;p30"/>
          <p:cNvSpPr txBox="1">
            <a:spLocks noGrp="1"/>
          </p:cNvSpPr>
          <p:nvPr>
            <p:ph type="title"/>
          </p:nvPr>
        </p:nvSpPr>
        <p:spPr>
          <a:xfrm>
            <a:off x="381000" y="548055"/>
            <a:ext cx="8229600" cy="610820"/>
          </a:xfrm>
          <a:prstGeom prst="rect">
            <a:avLst/>
          </a:prstGeom>
          <a:noFill/>
          <a:ln>
            <a:noFill/>
          </a:ln>
          <a:effectLst>
            <a:outerShdw blurRad="50800" dist="38100" dir="2700000" algn="tl" rotWithShape="0">
              <a:srgbClr val="000000">
                <a:alpha val="55686"/>
              </a:srgbClr>
            </a:outerShdw>
          </a:effectLst>
        </p:spPr>
        <p:txBody>
          <a:bodyPr spcFirstLastPara="1" wrap="square" lIns="91425" tIns="45700" rIns="91425" bIns="45700" anchor="ctr" anchorCtr="0">
            <a:noAutofit/>
          </a:bodyPr>
          <a:lstStyle/>
          <a:p>
            <a:pPr marL="0" lvl="0" indent="0" algn="l" rtl="0">
              <a:spcBef>
                <a:spcPts val="0"/>
              </a:spcBef>
              <a:spcAft>
                <a:spcPts val="0"/>
              </a:spcAft>
              <a:buClr>
                <a:srgbClr val="FFC000"/>
              </a:buClr>
              <a:buSzPts val="3600"/>
              <a:buFont typeface="Calibri"/>
              <a:buNone/>
            </a:pPr>
            <a:r>
              <a:rPr lang="en-US">
                <a:solidFill>
                  <a:srgbClr val="FFC000"/>
                </a:solidFill>
              </a:rPr>
              <a:t>Registration…</a:t>
            </a:r>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387"/>
        <p:cNvGrpSpPr/>
        <p:nvPr/>
      </p:nvGrpSpPr>
      <p:grpSpPr>
        <a:xfrm>
          <a:off x="0" y="0"/>
          <a:ext cx="0" cy="0"/>
          <a:chOff x="0" y="0"/>
          <a:chExt cx="0" cy="0"/>
        </a:xfrm>
      </p:grpSpPr>
      <p:sp>
        <p:nvSpPr>
          <p:cNvPr id="388" name="Google Shape;388;p31"/>
          <p:cNvSpPr txBox="1">
            <a:spLocks noGrp="1"/>
          </p:cNvSpPr>
          <p:nvPr>
            <p:ph type="body" idx="1"/>
          </p:nvPr>
        </p:nvSpPr>
        <p:spPr>
          <a:xfrm>
            <a:off x="484134" y="1981200"/>
            <a:ext cx="8507466" cy="43751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538CD5"/>
              </a:buClr>
              <a:buSzPts val="2800"/>
              <a:buNone/>
            </a:pPr>
            <a:r>
              <a:rPr lang="en-US" u="sng">
                <a:solidFill>
                  <a:srgbClr val="538CD5"/>
                </a:solidFill>
                <a:hlinkClick r:id="rId3">
                  <a:extLst>
                    <a:ext uri="{A12FA001-AC4F-418D-AE19-62706E023703}">
                      <ahyp:hlinkClr xmlns:ahyp="http://schemas.microsoft.com/office/drawing/2018/hyperlinkcolor" val="tx"/>
                    </a:ext>
                  </a:extLst>
                </a:hlinkClick>
              </a:rPr>
              <a:t>www.lawcom.gov.uk/files/defamation2.pdf</a:t>
            </a:r>
            <a:endParaRPr>
              <a:solidFill>
                <a:srgbClr val="538CD5"/>
              </a:solidFill>
            </a:endParaRPr>
          </a:p>
          <a:p>
            <a:pPr marL="0" lvl="0" indent="0" algn="l" rtl="0">
              <a:spcBef>
                <a:spcPts val="560"/>
              </a:spcBef>
              <a:spcAft>
                <a:spcPts val="0"/>
              </a:spcAft>
              <a:buClr>
                <a:srgbClr val="538CD5"/>
              </a:buClr>
              <a:buSzPts val="2800"/>
              <a:buNone/>
            </a:pPr>
            <a:r>
              <a:rPr lang="en-US" u="sng">
                <a:solidFill>
                  <a:srgbClr val="538CD5"/>
                </a:solidFill>
              </a:rPr>
              <a:t>www.cyber-rights.org/reports/governan.htm</a:t>
            </a:r>
            <a:endParaRPr/>
          </a:p>
          <a:p>
            <a:pPr marL="0" lvl="0" indent="0" algn="l" rtl="0">
              <a:spcBef>
                <a:spcPts val="560"/>
              </a:spcBef>
              <a:spcAft>
                <a:spcPts val="0"/>
              </a:spcAft>
              <a:buClr>
                <a:srgbClr val="538CD5"/>
              </a:buClr>
              <a:buSzPts val="2800"/>
              <a:buNone/>
            </a:pPr>
            <a:r>
              <a:rPr lang="en-US" u="sng">
                <a:solidFill>
                  <a:srgbClr val="538CD5"/>
                </a:solidFill>
              </a:rPr>
              <a:t>www.cultsock.ndirect.co.uk/MUHome/cshtml/index.html</a:t>
            </a:r>
            <a:endParaRPr/>
          </a:p>
          <a:p>
            <a:pPr marL="0" lvl="0" indent="0" algn="l" rtl="0">
              <a:spcBef>
                <a:spcPts val="560"/>
              </a:spcBef>
              <a:spcAft>
                <a:spcPts val="0"/>
              </a:spcAft>
              <a:buClr>
                <a:srgbClr val="538CD5"/>
              </a:buClr>
              <a:buSzPts val="2800"/>
              <a:buNone/>
            </a:pPr>
            <a:r>
              <a:rPr lang="en-US" u="sng">
                <a:solidFill>
                  <a:srgbClr val="538CD5"/>
                </a:solidFill>
              </a:rPr>
              <a:t>www.iwf.org.uk</a:t>
            </a:r>
            <a:endParaRPr/>
          </a:p>
          <a:p>
            <a:pPr marL="0" lvl="0" indent="0" algn="l" rtl="0">
              <a:spcBef>
                <a:spcPts val="560"/>
              </a:spcBef>
              <a:spcAft>
                <a:spcPts val="0"/>
              </a:spcAft>
              <a:buClr>
                <a:srgbClr val="538CD5"/>
              </a:buClr>
              <a:buSzPts val="2800"/>
              <a:buNone/>
            </a:pPr>
            <a:r>
              <a:rPr lang="en-US" u="sng">
                <a:solidFill>
                  <a:srgbClr val="538CD5"/>
                </a:solidFill>
              </a:rPr>
              <a:t>www.icra.org</a:t>
            </a:r>
            <a:endParaRPr/>
          </a:p>
          <a:p>
            <a:pPr marL="0" lvl="0" indent="0" algn="l" rtl="0">
              <a:spcBef>
                <a:spcPts val="560"/>
              </a:spcBef>
              <a:spcAft>
                <a:spcPts val="0"/>
              </a:spcAft>
              <a:buClr>
                <a:srgbClr val="BFBFBF"/>
              </a:buClr>
              <a:buSzPts val="2800"/>
              <a:buNone/>
            </a:pPr>
            <a:endParaRPr/>
          </a:p>
          <a:p>
            <a:pPr marL="0" lvl="0" indent="0" algn="l" rtl="0">
              <a:spcBef>
                <a:spcPts val="560"/>
              </a:spcBef>
              <a:spcAft>
                <a:spcPts val="0"/>
              </a:spcAft>
              <a:buClr>
                <a:srgbClr val="BFBFBF"/>
              </a:buClr>
              <a:buSzPts val="2800"/>
              <a:buNone/>
            </a:pPr>
            <a:endParaRPr/>
          </a:p>
        </p:txBody>
      </p:sp>
      <p:sp>
        <p:nvSpPr>
          <p:cNvPr id="389" name="Google Shape;389;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 </a:t>
            </a:r>
            <a:endParaRPr dirty="0"/>
          </a:p>
        </p:txBody>
      </p:sp>
      <p:sp>
        <p:nvSpPr>
          <p:cNvPr id="390" name="Google Shape;390;p31"/>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 </a:t>
            </a:r>
            <a:endParaRPr dirty="0"/>
          </a:p>
        </p:txBody>
      </p:sp>
      <p:sp>
        <p:nvSpPr>
          <p:cNvPr id="391" name="Google Shape;391;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
        <p:nvSpPr>
          <p:cNvPr id="392" name="Google Shape;392;p31"/>
          <p:cNvSpPr txBox="1">
            <a:spLocks noGrp="1"/>
          </p:cNvSpPr>
          <p:nvPr>
            <p:ph type="title"/>
          </p:nvPr>
        </p:nvSpPr>
        <p:spPr>
          <a:xfrm>
            <a:off x="436418" y="762000"/>
            <a:ext cx="8229600" cy="610820"/>
          </a:xfrm>
          <a:prstGeom prst="rect">
            <a:avLst/>
          </a:prstGeom>
          <a:noFill/>
          <a:ln>
            <a:noFill/>
          </a:ln>
          <a:effectLst>
            <a:outerShdw blurRad="50800" dist="38100" dir="2700000" algn="tl" rotWithShape="0">
              <a:srgbClr val="000000">
                <a:alpha val="55686"/>
              </a:srgbClr>
            </a:outerShdw>
          </a:effectLst>
        </p:spPr>
        <p:txBody>
          <a:bodyPr spcFirstLastPara="1" wrap="square" lIns="91425" tIns="45700" rIns="91425" bIns="45700" anchor="ctr" anchorCtr="0">
            <a:noAutofit/>
          </a:bodyPr>
          <a:lstStyle/>
          <a:p>
            <a:pPr marL="0" lvl="0" indent="0" algn="l" rtl="0">
              <a:spcBef>
                <a:spcPts val="0"/>
              </a:spcBef>
              <a:spcAft>
                <a:spcPts val="0"/>
              </a:spcAft>
              <a:buClr>
                <a:srgbClr val="FFC000"/>
              </a:buClr>
              <a:buSzPts val="3600"/>
              <a:buFont typeface="Calibri"/>
              <a:buNone/>
            </a:pPr>
            <a:r>
              <a:rPr lang="en-US">
                <a:solidFill>
                  <a:srgbClr val="FFC000"/>
                </a:solidFill>
              </a:rPr>
              <a:t>Further reading</a:t>
            </a:r>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43"/>
        <p:cNvGrpSpPr/>
        <p:nvPr/>
      </p:nvGrpSpPr>
      <p:grpSpPr>
        <a:xfrm>
          <a:off x="0" y="0"/>
          <a:ext cx="0" cy="0"/>
          <a:chOff x="0" y="0"/>
          <a:chExt cx="0" cy="0"/>
        </a:xfrm>
      </p:grpSpPr>
      <p:sp>
        <p:nvSpPr>
          <p:cNvPr id="144" name="Google Shape;144;p4"/>
          <p:cNvSpPr txBox="1">
            <a:spLocks noGrp="1"/>
          </p:cNvSpPr>
          <p:nvPr>
            <p:ph type="title"/>
          </p:nvPr>
        </p:nvSpPr>
        <p:spPr>
          <a:xfrm>
            <a:off x="442038" y="512849"/>
            <a:ext cx="8229600" cy="610820"/>
          </a:xfrm>
          <a:prstGeom prst="rect">
            <a:avLst/>
          </a:prstGeom>
          <a:noFill/>
          <a:ln>
            <a:noFill/>
          </a:ln>
          <a:effectLst>
            <a:outerShdw blurRad="50800" dist="38100" dir="2700000" algn="tl" rotWithShape="0">
              <a:srgbClr val="000000">
                <a:alpha val="55686"/>
              </a:srgbClr>
            </a:outerShdw>
          </a:effectLst>
        </p:spPr>
        <p:txBody>
          <a:bodyPr spcFirstLastPara="1" wrap="square" lIns="91425" tIns="45700" rIns="91425" bIns="45700" anchor="ctr" anchorCtr="0">
            <a:noAutofit/>
          </a:bodyPr>
          <a:lstStyle/>
          <a:p>
            <a:pPr marL="0" lvl="0" indent="0" algn="l" rtl="0">
              <a:spcBef>
                <a:spcPts val="0"/>
              </a:spcBef>
              <a:spcAft>
                <a:spcPts val="0"/>
              </a:spcAft>
              <a:buClr>
                <a:srgbClr val="FFC000"/>
              </a:buClr>
              <a:buSzPts val="3600"/>
              <a:buFont typeface="Calibri"/>
              <a:buNone/>
            </a:pPr>
            <a:r>
              <a:rPr lang="en-US">
                <a:solidFill>
                  <a:srgbClr val="FFC000"/>
                </a:solidFill>
              </a:rPr>
              <a:t>The Internet…..</a:t>
            </a:r>
            <a:endParaRPr/>
          </a:p>
        </p:txBody>
      </p:sp>
      <p:sp>
        <p:nvSpPr>
          <p:cNvPr id="145" name="Google Shape;145;p4"/>
          <p:cNvSpPr txBox="1">
            <a:spLocks noGrp="1"/>
          </p:cNvSpPr>
          <p:nvPr>
            <p:ph type="body" idx="1"/>
          </p:nvPr>
        </p:nvSpPr>
        <p:spPr>
          <a:xfrm>
            <a:off x="448965" y="1371601"/>
            <a:ext cx="8237836" cy="480609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2800"/>
              <a:buNone/>
            </a:pPr>
            <a:r>
              <a:rPr lang="en-US">
                <a:solidFill>
                  <a:schemeClr val="dk1"/>
                </a:solidFill>
              </a:rPr>
              <a:t>Inevitably, a development on this scale creates its own problems like:</a:t>
            </a:r>
            <a:endParaRPr/>
          </a:p>
          <a:p>
            <a:pPr marL="742950" lvl="1" indent="-285750" algn="just" rtl="0">
              <a:spcBef>
                <a:spcPts val="560"/>
              </a:spcBef>
              <a:spcAft>
                <a:spcPts val="0"/>
              </a:spcAft>
              <a:buClr>
                <a:schemeClr val="dk1"/>
              </a:buClr>
              <a:buSzPts val="2800"/>
              <a:buChar char="–"/>
            </a:pPr>
            <a:r>
              <a:rPr lang="en-US">
                <a:solidFill>
                  <a:schemeClr val="dk1"/>
                </a:solidFill>
              </a:rPr>
              <a:t>Illegal or inappropriate materials</a:t>
            </a:r>
            <a:endParaRPr/>
          </a:p>
          <a:p>
            <a:pPr marL="742950" lvl="1" indent="-285750" algn="just" rtl="0">
              <a:spcBef>
                <a:spcPts val="560"/>
              </a:spcBef>
              <a:spcAft>
                <a:spcPts val="0"/>
              </a:spcAft>
              <a:buClr>
                <a:schemeClr val="dk1"/>
              </a:buClr>
              <a:buSzPts val="2800"/>
              <a:buChar char="–"/>
            </a:pPr>
            <a:r>
              <a:rPr lang="en-US">
                <a:solidFill>
                  <a:schemeClr val="dk1"/>
                </a:solidFill>
              </a:rPr>
              <a:t>Addiction to online social networks </a:t>
            </a:r>
            <a:endParaRPr/>
          </a:p>
          <a:p>
            <a:pPr marL="742950" lvl="1" indent="-285750" algn="just" rtl="0">
              <a:spcBef>
                <a:spcPts val="560"/>
              </a:spcBef>
              <a:spcAft>
                <a:spcPts val="0"/>
              </a:spcAft>
              <a:buClr>
                <a:schemeClr val="dk1"/>
              </a:buClr>
              <a:buSzPts val="2800"/>
              <a:buChar char="–"/>
            </a:pPr>
            <a:r>
              <a:rPr lang="en-US">
                <a:solidFill>
                  <a:schemeClr val="dk1"/>
                </a:solidFill>
              </a:rPr>
              <a:t>Spread of Spam or Viruses</a:t>
            </a:r>
            <a:endParaRPr/>
          </a:p>
          <a:p>
            <a:pPr marL="0" lvl="0" indent="0" algn="just" rtl="0">
              <a:spcBef>
                <a:spcPts val="560"/>
              </a:spcBef>
              <a:spcAft>
                <a:spcPts val="0"/>
              </a:spcAft>
              <a:buClr>
                <a:schemeClr val="dk1"/>
              </a:buClr>
              <a:buSzPts val="2800"/>
              <a:buNone/>
            </a:pPr>
            <a:r>
              <a:rPr lang="en-US">
                <a:solidFill>
                  <a:schemeClr val="dk1"/>
                </a:solidFill>
              </a:rPr>
              <a:t>These are topics that cannot sensibly be discussed in technical terms alone. There are social, cultural and legal issues that must all be considered. Different countries approach these issues in very different ways but the internet itself knows no boundaries.</a:t>
            </a:r>
            <a:endParaRPr/>
          </a:p>
        </p:txBody>
      </p:sp>
      <p:sp>
        <p:nvSpPr>
          <p:cNvPr id="146" name="Google Shape;14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 </a:t>
            </a:r>
            <a:endParaRPr dirty="0"/>
          </a:p>
        </p:txBody>
      </p:sp>
      <p:sp>
        <p:nvSpPr>
          <p:cNvPr id="147" name="Google Shape;147;p4"/>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 </a:t>
            </a:r>
            <a:endParaRPr dirty="0"/>
          </a:p>
        </p:txBody>
      </p:sp>
      <p:sp>
        <p:nvSpPr>
          <p:cNvPr id="148" name="Google Shape;14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52"/>
        <p:cNvGrpSpPr/>
        <p:nvPr/>
      </p:nvGrpSpPr>
      <p:grpSpPr>
        <a:xfrm>
          <a:off x="0" y="0"/>
          <a:ext cx="0" cy="0"/>
          <a:chOff x="0" y="0"/>
          <a:chExt cx="0" cy="0"/>
        </a:xfrm>
      </p:grpSpPr>
      <p:sp>
        <p:nvSpPr>
          <p:cNvPr id="153" name="Google Shape;153;p5"/>
          <p:cNvSpPr txBox="1">
            <a:spLocks noGrp="1"/>
          </p:cNvSpPr>
          <p:nvPr>
            <p:ph type="title"/>
          </p:nvPr>
        </p:nvSpPr>
        <p:spPr>
          <a:xfrm>
            <a:off x="422564" y="491188"/>
            <a:ext cx="8229600" cy="610820"/>
          </a:xfrm>
          <a:prstGeom prst="rect">
            <a:avLst/>
          </a:prstGeom>
          <a:noFill/>
          <a:ln>
            <a:noFill/>
          </a:ln>
          <a:effectLst>
            <a:outerShdw blurRad="50800" dist="38100" dir="2700000" algn="tl" rotWithShape="0">
              <a:srgbClr val="000000">
                <a:alpha val="55686"/>
              </a:srgbClr>
            </a:outerShdw>
          </a:effectLst>
        </p:spPr>
        <p:txBody>
          <a:bodyPr spcFirstLastPara="1" wrap="square" lIns="91425" tIns="45700" rIns="91425" bIns="45700" anchor="ctr" anchorCtr="0">
            <a:noAutofit/>
          </a:bodyPr>
          <a:lstStyle/>
          <a:p>
            <a:pPr marL="0" lvl="0" indent="0" algn="l" rtl="0">
              <a:spcBef>
                <a:spcPts val="0"/>
              </a:spcBef>
              <a:spcAft>
                <a:spcPts val="0"/>
              </a:spcAft>
              <a:buClr>
                <a:srgbClr val="FFC000"/>
              </a:buClr>
              <a:buSzPts val="3600"/>
              <a:buFont typeface="Calibri"/>
              <a:buNone/>
            </a:pPr>
            <a:r>
              <a:rPr lang="en-US">
                <a:solidFill>
                  <a:srgbClr val="FFC000"/>
                </a:solidFill>
              </a:rPr>
              <a:t>The Internet…..</a:t>
            </a:r>
            <a:endParaRPr/>
          </a:p>
        </p:txBody>
      </p:sp>
      <p:sp>
        <p:nvSpPr>
          <p:cNvPr id="154" name="Google Shape;154;p5"/>
          <p:cNvSpPr txBox="1">
            <a:spLocks noGrp="1"/>
          </p:cNvSpPr>
          <p:nvPr>
            <p:ph type="body" idx="1"/>
          </p:nvPr>
        </p:nvSpPr>
        <p:spPr>
          <a:xfrm>
            <a:off x="472747" y="1550260"/>
            <a:ext cx="8237836" cy="480609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2800"/>
              <a:buNone/>
            </a:pPr>
            <a:r>
              <a:rPr lang="en-US">
                <a:solidFill>
                  <a:schemeClr val="dk1"/>
                </a:solidFill>
              </a:rPr>
              <a:t>Some of the common Internet related issues:</a:t>
            </a:r>
            <a:endParaRPr/>
          </a:p>
          <a:p>
            <a:pPr marL="0" lvl="0" indent="0" algn="just" rtl="0">
              <a:spcBef>
                <a:spcPts val="320"/>
              </a:spcBef>
              <a:spcAft>
                <a:spcPts val="0"/>
              </a:spcAft>
              <a:buClr>
                <a:srgbClr val="BFBFBF"/>
              </a:buClr>
              <a:buSzPts val="1600"/>
              <a:buNone/>
            </a:pPr>
            <a:endParaRPr sz="1600">
              <a:solidFill>
                <a:schemeClr val="dk1"/>
              </a:solidFill>
            </a:endParaRPr>
          </a:p>
          <a:p>
            <a:pPr marL="0" lvl="0" indent="0" algn="just" rtl="0">
              <a:spcBef>
                <a:spcPts val="560"/>
              </a:spcBef>
              <a:spcAft>
                <a:spcPts val="0"/>
              </a:spcAft>
              <a:buClr>
                <a:schemeClr val="dk1"/>
              </a:buClr>
              <a:buSzPts val="2800"/>
              <a:buNone/>
            </a:pPr>
            <a:r>
              <a:rPr lang="en-US">
                <a:solidFill>
                  <a:schemeClr val="dk1"/>
                </a:solidFill>
              </a:rPr>
              <a:t>&gt;Lack Of Face To Face Communication</a:t>
            </a:r>
            <a:endParaRPr/>
          </a:p>
          <a:p>
            <a:pPr marL="0" lvl="0" indent="0" algn="just" rtl="0">
              <a:spcBef>
                <a:spcPts val="560"/>
              </a:spcBef>
              <a:spcAft>
                <a:spcPts val="0"/>
              </a:spcAft>
              <a:buClr>
                <a:schemeClr val="dk1"/>
              </a:buClr>
              <a:buSzPts val="2800"/>
              <a:buNone/>
            </a:pPr>
            <a:r>
              <a:rPr lang="en-US">
                <a:solidFill>
                  <a:schemeClr val="dk1"/>
                </a:solidFill>
              </a:rPr>
              <a:t>&gt;Lack Of Creativity			&gt; Insomnia</a:t>
            </a:r>
            <a:endParaRPr/>
          </a:p>
          <a:p>
            <a:pPr marL="0" lvl="0" indent="0" algn="just" rtl="0">
              <a:spcBef>
                <a:spcPts val="560"/>
              </a:spcBef>
              <a:spcAft>
                <a:spcPts val="0"/>
              </a:spcAft>
              <a:buClr>
                <a:schemeClr val="dk1"/>
              </a:buClr>
              <a:buSzPts val="2800"/>
              <a:buNone/>
            </a:pPr>
            <a:r>
              <a:rPr lang="en-US">
                <a:solidFill>
                  <a:schemeClr val="dk1"/>
                </a:solidFill>
              </a:rPr>
              <a:t>&gt;Cyber Bullying			&gt; Physical Inactivity</a:t>
            </a:r>
            <a:endParaRPr/>
          </a:p>
          <a:p>
            <a:pPr marL="0" lvl="0" indent="0" algn="just" rtl="0">
              <a:spcBef>
                <a:spcPts val="560"/>
              </a:spcBef>
              <a:spcAft>
                <a:spcPts val="0"/>
              </a:spcAft>
              <a:buClr>
                <a:schemeClr val="dk1"/>
              </a:buClr>
              <a:buSzPts val="2800"/>
              <a:buNone/>
            </a:pPr>
            <a:r>
              <a:rPr lang="en-US">
                <a:solidFill>
                  <a:schemeClr val="dk1"/>
                </a:solidFill>
              </a:rPr>
              <a:t>&gt;Waste Of Time			&gt; Internet Addiction</a:t>
            </a:r>
            <a:endParaRPr/>
          </a:p>
          <a:p>
            <a:pPr marL="0" lvl="0" indent="0" algn="just" rtl="0">
              <a:spcBef>
                <a:spcPts val="560"/>
              </a:spcBef>
              <a:spcAft>
                <a:spcPts val="0"/>
              </a:spcAft>
              <a:buClr>
                <a:schemeClr val="dk1"/>
              </a:buClr>
              <a:buSzPts val="2800"/>
              <a:buNone/>
            </a:pPr>
            <a:r>
              <a:rPr lang="en-US">
                <a:solidFill>
                  <a:schemeClr val="dk1"/>
                </a:solidFill>
              </a:rPr>
              <a:t>&gt;Abandonment Of Family	&gt; Cheating</a:t>
            </a:r>
            <a:endParaRPr/>
          </a:p>
          <a:p>
            <a:pPr marL="0" lvl="0" indent="0" algn="just" rtl="0">
              <a:spcBef>
                <a:spcPts val="560"/>
              </a:spcBef>
              <a:spcAft>
                <a:spcPts val="0"/>
              </a:spcAft>
              <a:buClr>
                <a:schemeClr val="dk1"/>
              </a:buClr>
              <a:buSzPts val="2800"/>
              <a:buNone/>
            </a:pPr>
            <a:r>
              <a:rPr lang="en-US">
                <a:solidFill>
                  <a:schemeClr val="dk1"/>
                </a:solidFill>
              </a:rPr>
              <a:t>&gt;Privacy Disrupted			&gt; Moral Corruption</a:t>
            </a:r>
            <a:endParaRPr/>
          </a:p>
          <a:p>
            <a:pPr marL="0" lvl="0" indent="0" algn="just" rtl="0">
              <a:spcBef>
                <a:spcPts val="480"/>
              </a:spcBef>
              <a:spcAft>
                <a:spcPts val="0"/>
              </a:spcAft>
              <a:buClr>
                <a:srgbClr val="BFBFBF"/>
              </a:buClr>
              <a:buSzPts val="2400"/>
              <a:buNone/>
            </a:pPr>
            <a:endParaRPr sz="2400">
              <a:solidFill>
                <a:schemeClr val="dk1"/>
              </a:solidFill>
            </a:endParaRPr>
          </a:p>
        </p:txBody>
      </p:sp>
      <p:sp>
        <p:nvSpPr>
          <p:cNvPr id="155" name="Google Shape;155;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 </a:t>
            </a:r>
            <a:endParaRPr dirty="0"/>
          </a:p>
        </p:txBody>
      </p:sp>
      <p:sp>
        <p:nvSpPr>
          <p:cNvPr id="156" name="Google Shape;156;p5"/>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 </a:t>
            </a:r>
            <a:endParaRPr dirty="0"/>
          </a:p>
        </p:txBody>
      </p:sp>
      <p:sp>
        <p:nvSpPr>
          <p:cNvPr id="157" name="Google Shape;157;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61"/>
        <p:cNvGrpSpPr/>
        <p:nvPr/>
      </p:nvGrpSpPr>
      <p:grpSpPr>
        <a:xfrm>
          <a:off x="0" y="0"/>
          <a:ext cx="0" cy="0"/>
          <a:chOff x="0" y="0"/>
          <a:chExt cx="0" cy="0"/>
        </a:xfrm>
      </p:grpSpPr>
      <p:sp>
        <p:nvSpPr>
          <p:cNvPr id="162" name="Google Shape;162;p6"/>
          <p:cNvSpPr txBox="1">
            <a:spLocks noGrp="1"/>
          </p:cNvSpPr>
          <p:nvPr>
            <p:ph type="title"/>
          </p:nvPr>
        </p:nvSpPr>
        <p:spPr>
          <a:xfrm>
            <a:off x="435110" y="345260"/>
            <a:ext cx="8229600" cy="610820"/>
          </a:xfrm>
          <a:prstGeom prst="rect">
            <a:avLst/>
          </a:prstGeom>
          <a:noFill/>
          <a:ln>
            <a:noFill/>
          </a:ln>
          <a:effectLst>
            <a:outerShdw blurRad="50800" dist="38100" dir="2700000" algn="tl" rotWithShape="0">
              <a:srgbClr val="000000">
                <a:alpha val="55686"/>
              </a:srgbClr>
            </a:outerShdw>
          </a:effectLst>
        </p:spPr>
        <p:txBody>
          <a:bodyPr spcFirstLastPara="1" wrap="square" lIns="91425" tIns="45700" rIns="91425" bIns="45700" anchor="ctr" anchorCtr="0">
            <a:noAutofit/>
          </a:bodyPr>
          <a:lstStyle/>
          <a:p>
            <a:pPr marL="0" lvl="0" indent="0" algn="l" rtl="0">
              <a:spcBef>
                <a:spcPts val="0"/>
              </a:spcBef>
              <a:spcAft>
                <a:spcPts val="0"/>
              </a:spcAft>
              <a:buClr>
                <a:srgbClr val="FFC000"/>
              </a:buClr>
              <a:buSzPts val="3600"/>
              <a:buFont typeface="Calibri"/>
              <a:buNone/>
            </a:pPr>
            <a:r>
              <a:rPr lang="en-US">
                <a:solidFill>
                  <a:srgbClr val="FFC000"/>
                </a:solidFill>
              </a:rPr>
              <a:t>The Internet…..</a:t>
            </a:r>
            <a:endParaRPr/>
          </a:p>
        </p:txBody>
      </p:sp>
      <p:sp>
        <p:nvSpPr>
          <p:cNvPr id="163" name="Google Shape;163;p6"/>
          <p:cNvSpPr txBox="1">
            <a:spLocks noGrp="1"/>
          </p:cNvSpPr>
          <p:nvPr>
            <p:ph type="body" idx="1"/>
          </p:nvPr>
        </p:nvSpPr>
        <p:spPr>
          <a:xfrm>
            <a:off x="448965" y="1371601"/>
            <a:ext cx="8237836" cy="480609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2800"/>
              <a:buNone/>
            </a:pPr>
            <a:r>
              <a:rPr lang="en-US">
                <a:solidFill>
                  <a:schemeClr val="dk1"/>
                </a:solidFill>
              </a:rPr>
              <a:t>Every country has laws governing what can be published or publicly displayed</a:t>
            </a:r>
            <a:endParaRPr/>
          </a:p>
          <a:p>
            <a:pPr marL="0" lvl="0" indent="0" algn="just" rtl="0">
              <a:spcBef>
                <a:spcPts val="560"/>
              </a:spcBef>
              <a:spcAft>
                <a:spcPts val="0"/>
              </a:spcAft>
              <a:buClr>
                <a:srgbClr val="BFBFBF"/>
              </a:buClr>
              <a:buSzPts val="2800"/>
              <a:buNone/>
            </a:pPr>
            <a:endParaRPr>
              <a:solidFill>
                <a:schemeClr val="dk1"/>
              </a:solidFill>
            </a:endParaRPr>
          </a:p>
          <a:p>
            <a:pPr marL="0" lvl="0" indent="0" algn="just" rtl="0">
              <a:spcBef>
                <a:spcPts val="560"/>
              </a:spcBef>
              <a:spcAft>
                <a:spcPts val="0"/>
              </a:spcAft>
              <a:buClr>
                <a:schemeClr val="dk1"/>
              </a:buClr>
              <a:buSzPts val="2800"/>
              <a:buNone/>
            </a:pPr>
            <a:r>
              <a:rPr lang="en-US">
                <a:solidFill>
                  <a:schemeClr val="dk1"/>
                </a:solidFill>
              </a:rPr>
              <a:t>Typically, such laws address defamation, that is, material that makes unwelcome allegations about people or organizations</a:t>
            </a:r>
            <a:endParaRPr/>
          </a:p>
          <a:p>
            <a:pPr marL="0" lvl="0" indent="0" algn="just" rtl="0">
              <a:spcBef>
                <a:spcPts val="560"/>
              </a:spcBef>
              <a:spcAft>
                <a:spcPts val="0"/>
              </a:spcAft>
              <a:buClr>
                <a:srgbClr val="BFBFBF"/>
              </a:buClr>
              <a:buSzPts val="2800"/>
              <a:buNone/>
            </a:pPr>
            <a:endParaRPr>
              <a:solidFill>
                <a:schemeClr val="dk1"/>
              </a:solidFill>
            </a:endParaRPr>
          </a:p>
          <a:p>
            <a:pPr marL="0" lvl="0" indent="0" algn="just" rtl="0">
              <a:spcBef>
                <a:spcPts val="560"/>
              </a:spcBef>
              <a:spcAft>
                <a:spcPts val="0"/>
              </a:spcAft>
              <a:buClr>
                <a:schemeClr val="dk1"/>
              </a:buClr>
              <a:buSzPts val="2800"/>
              <a:buNone/>
            </a:pPr>
            <a:r>
              <a:rPr lang="en-US">
                <a:solidFill>
                  <a:schemeClr val="dk1"/>
                </a:solidFill>
              </a:rPr>
              <a:t>They may also cover other areas such as political and religious comments, incitement to racial hatred, or the depiction of violence</a:t>
            </a:r>
            <a:endParaRPr/>
          </a:p>
        </p:txBody>
      </p:sp>
      <p:sp>
        <p:nvSpPr>
          <p:cNvPr id="164" name="Google Shape;164;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 </a:t>
            </a:r>
            <a:endParaRPr dirty="0"/>
          </a:p>
        </p:txBody>
      </p:sp>
      <p:sp>
        <p:nvSpPr>
          <p:cNvPr id="165" name="Google Shape;165;p6"/>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 </a:t>
            </a:r>
            <a:endParaRPr dirty="0"/>
          </a:p>
        </p:txBody>
      </p:sp>
      <p:sp>
        <p:nvSpPr>
          <p:cNvPr id="166" name="Google Shape;166;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70"/>
        <p:cNvGrpSpPr/>
        <p:nvPr/>
      </p:nvGrpSpPr>
      <p:grpSpPr>
        <a:xfrm>
          <a:off x="0" y="0"/>
          <a:ext cx="0" cy="0"/>
          <a:chOff x="0" y="0"/>
          <a:chExt cx="0" cy="0"/>
        </a:xfrm>
      </p:grpSpPr>
      <p:sp>
        <p:nvSpPr>
          <p:cNvPr id="171" name="Google Shape;171;p7"/>
          <p:cNvSpPr txBox="1">
            <a:spLocks noGrp="1"/>
          </p:cNvSpPr>
          <p:nvPr>
            <p:ph type="title"/>
          </p:nvPr>
        </p:nvSpPr>
        <p:spPr>
          <a:xfrm>
            <a:off x="421256" y="366042"/>
            <a:ext cx="8229600" cy="610820"/>
          </a:xfrm>
          <a:prstGeom prst="rect">
            <a:avLst/>
          </a:prstGeom>
          <a:noFill/>
          <a:ln>
            <a:noFill/>
          </a:ln>
          <a:effectLst>
            <a:outerShdw blurRad="50800" dist="38100" dir="2700000" algn="tl" rotWithShape="0">
              <a:srgbClr val="000000">
                <a:alpha val="55686"/>
              </a:srgbClr>
            </a:outerShdw>
          </a:effectLst>
        </p:spPr>
        <p:txBody>
          <a:bodyPr spcFirstLastPara="1" wrap="square" lIns="91425" tIns="45700" rIns="91425" bIns="45700" anchor="ctr" anchorCtr="0">
            <a:noAutofit/>
          </a:bodyPr>
          <a:lstStyle/>
          <a:p>
            <a:pPr marL="0" lvl="0" indent="0" algn="l" rtl="0">
              <a:spcBef>
                <a:spcPts val="0"/>
              </a:spcBef>
              <a:spcAft>
                <a:spcPts val="0"/>
              </a:spcAft>
              <a:buClr>
                <a:srgbClr val="FFC000"/>
              </a:buClr>
              <a:buSzPts val="3600"/>
              <a:buFont typeface="Calibri"/>
              <a:buNone/>
            </a:pPr>
            <a:r>
              <a:rPr lang="en-US">
                <a:solidFill>
                  <a:srgbClr val="FFC000"/>
                </a:solidFill>
              </a:rPr>
              <a:t>The Internet…..</a:t>
            </a:r>
            <a:endParaRPr/>
          </a:p>
        </p:txBody>
      </p:sp>
      <p:sp>
        <p:nvSpPr>
          <p:cNvPr id="172" name="Google Shape;172;p7"/>
          <p:cNvSpPr txBox="1">
            <a:spLocks noGrp="1"/>
          </p:cNvSpPr>
          <p:nvPr>
            <p:ph type="body" idx="1"/>
          </p:nvPr>
        </p:nvSpPr>
        <p:spPr>
          <a:xfrm>
            <a:off x="448965" y="1371601"/>
            <a:ext cx="8237836" cy="480609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2800"/>
              <a:buNone/>
            </a:pPr>
            <a:r>
              <a:rPr lang="en-US">
                <a:solidFill>
                  <a:schemeClr val="dk1"/>
                </a:solidFill>
              </a:rPr>
              <a:t>Although every country has such laws, they are very different from each other</a:t>
            </a:r>
            <a:endParaRPr/>
          </a:p>
          <a:p>
            <a:pPr marL="0" lvl="0" indent="0" algn="just" rtl="0">
              <a:spcBef>
                <a:spcPts val="560"/>
              </a:spcBef>
              <a:spcAft>
                <a:spcPts val="0"/>
              </a:spcAft>
              <a:buClr>
                <a:srgbClr val="BFBFBF"/>
              </a:buClr>
              <a:buSzPts val="2800"/>
              <a:buNone/>
            </a:pPr>
            <a:endParaRPr>
              <a:solidFill>
                <a:schemeClr val="dk1"/>
              </a:solidFill>
            </a:endParaRPr>
          </a:p>
          <a:p>
            <a:pPr marL="0" lvl="0" indent="0" algn="just" rtl="0">
              <a:spcBef>
                <a:spcPts val="560"/>
              </a:spcBef>
              <a:spcAft>
                <a:spcPts val="0"/>
              </a:spcAft>
              <a:buClr>
                <a:schemeClr val="dk1"/>
              </a:buClr>
              <a:buSzPts val="2800"/>
              <a:buNone/>
            </a:pPr>
            <a:r>
              <a:rPr lang="en-US">
                <a:solidFill>
                  <a:schemeClr val="dk1"/>
                </a:solidFill>
              </a:rPr>
              <a:t>In some countries, publication of material criticizing the government or the established religion is effectively forbidden</a:t>
            </a:r>
            <a:endParaRPr/>
          </a:p>
          <a:p>
            <a:pPr marL="0" lvl="0" indent="0" algn="just" rtl="0">
              <a:spcBef>
                <a:spcPts val="560"/>
              </a:spcBef>
              <a:spcAft>
                <a:spcPts val="0"/>
              </a:spcAft>
              <a:buClr>
                <a:srgbClr val="BFBFBF"/>
              </a:buClr>
              <a:buSzPts val="2800"/>
              <a:buNone/>
            </a:pPr>
            <a:endParaRPr>
              <a:solidFill>
                <a:schemeClr val="dk1"/>
              </a:solidFill>
            </a:endParaRPr>
          </a:p>
          <a:p>
            <a:pPr marL="0" lvl="0" indent="0" algn="just" rtl="0">
              <a:spcBef>
                <a:spcPts val="560"/>
              </a:spcBef>
              <a:spcAft>
                <a:spcPts val="0"/>
              </a:spcAft>
              <a:buClr>
                <a:schemeClr val="dk1"/>
              </a:buClr>
              <a:buSzPts val="2800"/>
              <a:buNone/>
            </a:pPr>
            <a:r>
              <a:rPr lang="en-US">
                <a:solidFill>
                  <a:schemeClr val="dk1"/>
                </a:solidFill>
              </a:rPr>
              <a:t>While in others it is a right guaranteed by the constitution and vigorously defended by the courts</a:t>
            </a:r>
            <a:endParaRPr/>
          </a:p>
        </p:txBody>
      </p:sp>
      <p:sp>
        <p:nvSpPr>
          <p:cNvPr id="173" name="Google Shape;173;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 </a:t>
            </a:r>
            <a:endParaRPr dirty="0"/>
          </a:p>
        </p:txBody>
      </p:sp>
      <p:sp>
        <p:nvSpPr>
          <p:cNvPr id="174" name="Google Shape;174;p7"/>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 </a:t>
            </a:r>
            <a:endParaRPr dirty="0"/>
          </a:p>
        </p:txBody>
      </p:sp>
      <p:sp>
        <p:nvSpPr>
          <p:cNvPr id="175" name="Google Shape;175;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79"/>
        <p:cNvGrpSpPr/>
        <p:nvPr/>
      </p:nvGrpSpPr>
      <p:grpSpPr>
        <a:xfrm>
          <a:off x="0" y="0"/>
          <a:ext cx="0" cy="0"/>
          <a:chOff x="0" y="0"/>
          <a:chExt cx="0" cy="0"/>
        </a:xfrm>
      </p:grpSpPr>
      <p:sp>
        <p:nvSpPr>
          <p:cNvPr id="180" name="Google Shape;180;p8"/>
          <p:cNvSpPr txBox="1">
            <a:spLocks noGrp="1"/>
          </p:cNvSpPr>
          <p:nvPr>
            <p:ph type="title"/>
          </p:nvPr>
        </p:nvSpPr>
        <p:spPr>
          <a:xfrm>
            <a:off x="428182" y="296769"/>
            <a:ext cx="8229600" cy="610820"/>
          </a:xfrm>
          <a:prstGeom prst="rect">
            <a:avLst/>
          </a:prstGeom>
          <a:noFill/>
          <a:ln>
            <a:noFill/>
          </a:ln>
          <a:effectLst>
            <a:outerShdw blurRad="50800" dist="38100" dir="2700000" algn="tl" rotWithShape="0">
              <a:srgbClr val="000000">
                <a:alpha val="55686"/>
              </a:srgbClr>
            </a:outerShdw>
          </a:effectLst>
        </p:spPr>
        <p:txBody>
          <a:bodyPr spcFirstLastPara="1" wrap="square" lIns="91425" tIns="45700" rIns="91425" bIns="45700" anchor="ctr" anchorCtr="0">
            <a:noAutofit/>
          </a:bodyPr>
          <a:lstStyle/>
          <a:p>
            <a:pPr marL="0" lvl="0" indent="0" algn="l" rtl="0">
              <a:spcBef>
                <a:spcPts val="0"/>
              </a:spcBef>
              <a:spcAft>
                <a:spcPts val="0"/>
              </a:spcAft>
              <a:buClr>
                <a:srgbClr val="FFC000"/>
              </a:buClr>
              <a:buSzPts val="3600"/>
              <a:buFont typeface="Calibri"/>
              <a:buNone/>
            </a:pPr>
            <a:r>
              <a:rPr lang="en-US">
                <a:solidFill>
                  <a:srgbClr val="FFC000"/>
                </a:solidFill>
              </a:rPr>
              <a:t>The Internet…..</a:t>
            </a:r>
            <a:endParaRPr/>
          </a:p>
        </p:txBody>
      </p:sp>
      <p:sp>
        <p:nvSpPr>
          <p:cNvPr id="181" name="Google Shape;181;p8"/>
          <p:cNvSpPr txBox="1">
            <a:spLocks noGrp="1"/>
          </p:cNvSpPr>
          <p:nvPr>
            <p:ph type="body" idx="1"/>
          </p:nvPr>
        </p:nvSpPr>
        <p:spPr>
          <a:xfrm>
            <a:off x="448964" y="1371601"/>
            <a:ext cx="8237836" cy="480609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2800"/>
              <a:buNone/>
            </a:pPr>
            <a:r>
              <a:rPr lang="en-US">
                <a:solidFill>
                  <a:schemeClr val="dk1"/>
                </a:solidFill>
              </a:rPr>
              <a:t>The coming of the internet (and satellite television) has made these differences much more apparent and much more important than they used to be</a:t>
            </a:r>
            <a:br>
              <a:rPr lang="en-US">
                <a:solidFill>
                  <a:schemeClr val="dk1"/>
                </a:solidFill>
              </a:rPr>
            </a:br>
            <a:endParaRPr sz="1200">
              <a:solidFill>
                <a:schemeClr val="dk1"/>
              </a:solidFill>
            </a:endParaRPr>
          </a:p>
          <a:p>
            <a:pPr marL="0" lvl="0" indent="0" algn="just" rtl="0">
              <a:spcBef>
                <a:spcPts val="560"/>
              </a:spcBef>
              <a:spcAft>
                <a:spcPts val="0"/>
              </a:spcAft>
              <a:buClr>
                <a:schemeClr val="dk1"/>
              </a:buClr>
              <a:buSzPts val="2800"/>
              <a:buNone/>
            </a:pPr>
            <a:r>
              <a:rPr lang="en-US">
                <a:solidFill>
                  <a:schemeClr val="dk1"/>
                </a:solidFill>
              </a:rPr>
              <a:t>Since material flows across borders so easily, it is both much likelier that material that violates publication laws will come into a country and more difficult for the country to enforce its own laws</a:t>
            </a:r>
            <a:endParaRPr/>
          </a:p>
          <a:p>
            <a:pPr marL="0" lvl="0" indent="0" algn="just" rtl="0">
              <a:spcBef>
                <a:spcPts val="280"/>
              </a:spcBef>
              <a:spcAft>
                <a:spcPts val="0"/>
              </a:spcAft>
              <a:buClr>
                <a:srgbClr val="BFBFBF"/>
              </a:buClr>
              <a:buSzPts val="1400"/>
              <a:buNone/>
            </a:pPr>
            <a:endParaRPr sz="1400">
              <a:solidFill>
                <a:schemeClr val="dk1"/>
              </a:solidFill>
            </a:endParaRPr>
          </a:p>
          <a:p>
            <a:pPr marL="0" lvl="0" indent="0" algn="just" rtl="0">
              <a:spcBef>
                <a:spcPts val="560"/>
              </a:spcBef>
              <a:spcAft>
                <a:spcPts val="0"/>
              </a:spcAft>
              <a:buClr>
                <a:schemeClr val="dk1"/>
              </a:buClr>
              <a:buSzPts val="2800"/>
              <a:buNone/>
            </a:pPr>
            <a:r>
              <a:rPr lang="en-US">
                <a:solidFill>
                  <a:schemeClr val="dk1"/>
                </a:solidFill>
              </a:rPr>
              <a:t>The roles and responsibilities of ISPs are a central element in the way these issues are addressed</a:t>
            </a:r>
            <a:endParaRPr/>
          </a:p>
        </p:txBody>
      </p:sp>
      <p:sp>
        <p:nvSpPr>
          <p:cNvPr id="182" name="Google Shape;182;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 </a:t>
            </a:r>
            <a:endParaRPr dirty="0"/>
          </a:p>
        </p:txBody>
      </p:sp>
      <p:sp>
        <p:nvSpPr>
          <p:cNvPr id="183" name="Google Shape;183;p8"/>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 </a:t>
            </a:r>
            <a:endParaRPr dirty="0"/>
          </a:p>
        </p:txBody>
      </p:sp>
      <p:sp>
        <p:nvSpPr>
          <p:cNvPr id="184" name="Google Shape;184;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88"/>
        <p:cNvGrpSpPr/>
        <p:nvPr/>
      </p:nvGrpSpPr>
      <p:grpSpPr>
        <a:xfrm>
          <a:off x="0" y="0"/>
          <a:ext cx="0" cy="0"/>
          <a:chOff x="0" y="0"/>
          <a:chExt cx="0" cy="0"/>
        </a:xfrm>
      </p:grpSpPr>
      <p:sp>
        <p:nvSpPr>
          <p:cNvPr id="189" name="Google Shape;189;p9"/>
          <p:cNvSpPr txBox="1">
            <a:spLocks noGrp="1"/>
          </p:cNvSpPr>
          <p:nvPr>
            <p:ph type="title"/>
          </p:nvPr>
        </p:nvSpPr>
        <p:spPr>
          <a:xfrm>
            <a:off x="448964" y="296769"/>
            <a:ext cx="8229600" cy="610820"/>
          </a:xfrm>
          <a:prstGeom prst="rect">
            <a:avLst/>
          </a:prstGeom>
          <a:noFill/>
          <a:ln>
            <a:noFill/>
          </a:ln>
          <a:effectLst>
            <a:outerShdw blurRad="50800" dist="38100" dir="2700000" algn="tl" rotWithShape="0">
              <a:srgbClr val="000000">
                <a:alpha val="55686"/>
              </a:srgbClr>
            </a:outerShdw>
          </a:effectLst>
        </p:spPr>
        <p:txBody>
          <a:bodyPr spcFirstLastPara="1" wrap="square" lIns="91425" tIns="45700" rIns="91425" bIns="45700" anchor="ctr" anchorCtr="0">
            <a:noAutofit/>
          </a:bodyPr>
          <a:lstStyle/>
          <a:p>
            <a:pPr marL="0" lvl="0" indent="0" algn="l" rtl="0">
              <a:spcBef>
                <a:spcPts val="0"/>
              </a:spcBef>
              <a:spcAft>
                <a:spcPts val="0"/>
              </a:spcAft>
              <a:buClr>
                <a:srgbClr val="FFC000"/>
              </a:buClr>
              <a:buSzPts val="3600"/>
              <a:buFont typeface="Calibri"/>
              <a:buNone/>
            </a:pPr>
            <a:r>
              <a:rPr lang="en-US">
                <a:solidFill>
                  <a:srgbClr val="FFC000"/>
                </a:solidFill>
              </a:rPr>
              <a:t>Internet service providers</a:t>
            </a:r>
            <a:endParaRPr/>
          </a:p>
        </p:txBody>
      </p:sp>
      <p:sp>
        <p:nvSpPr>
          <p:cNvPr id="190" name="Google Shape;190;p9"/>
          <p:cNvSpPr txBox="1">
            <a:spLocks noGrp="1"/>
          </p:cNvSpPr>
          <p:nvPr>
            <p:ph type="body" idx="1"/>
          </p:nvPr>
        </p:nvSpPr>
        <p:spPr>
          <a:xfrm>
            <a:off x="448964" y="1371601"/>
            <a:ext cx="8237836" cy="480609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2800"/>
              <a:buNone/>
            </a:pPr>
            <a:r>
              <a:rPr lang="en-US">
                <a:solidFill>
                  <a:schemeClr val="dk1"/>
                </a:solidFill>
              </a:rPr>
              <a:t>The central issue we need to consider is how far an Internet Service Provider can be held responsible for material generated by its customers</a:t>
            </a:r>
            <a:endParaRPr/>
          </a:p>
          <a:p>
            <a:pPr marL="0" lvl="0" indent="0" algn="just" rtl="0">
              <a:spcBef>
                <a:spcPts val="560"/>
              </a:spcBef>
              <a:spcAft>
                <a:spcPts val="0"/>
              </a:spcAft>
              <a:buClr>
                <a:schemeClr val="dk1"/>
              </a:buClr>
              <a:buSzPts val="2800"/>
              <a:buNone/>
            </a:pPr>
            <a:r>
              <a:rPr lang="en-US">
                <a:solidFill>
                  <a:schemeClr val="dk1"/>
                </a:solidFill>
              </a:rPr>
              <a:t>In Europe, the position is governed by the European Directive 2000/31/EC. In the UK this directive is implemented through the Electronic Commerce (EC</a:t>
            </a:r>
            <a:endParaRPr/>
          </a:p>
          <a:p>
            <a:pPr marL="0" lvl="0" indent="0" algn="just" rtl="0">
              <a:spcBef>
                <a:spcPts val="560"/>
              </a:spcBef>
              <a:spcAft>
                <a:spcPts val="0"/>
              </a:spcAft>
              <a:buClr>
                <a:schemeClr val="dk1"/>
              </a:buClr>
              <a:buSzPts val="2800"/>
              <a:buNone/>
            </a:pPr>
            <a:r>
              <a:rPr lang="en-US">
                <a:solidFill>
                  <a:schemeClr val="dk1"/>
                </a:solidFill>
              </a:rPr>
              <a:t>Directive) Regulations 2002</a:t>
            </a:r>
            <a:endParaRPr/>
          </a:p>
          <a:p>
            <a:pPr marL="0" lvl="0" indent="0" algn="l" rtl="0">
              <a:spcBef>
                <a:spcPts val="200"/>
              </a:spcBef>
              <a:spcAft>
                <a:spcPts val="0"/>
              </a:spcAft>
              <a:buClr>
                <a:srgbClr val="BFBFBF"/>
              </a:buClr>
              <a:buSzPts val="1000"/>
              <a:buNone/>
            </a:pPr>
            <a:endParaRPr sz="1000">
              <a:solidFill>
                <a:schemeClr val="dk1"/>
              </a:solidFill>
            </a:endParaRPr>
          </a:p>
          <a:p>
            <a:pPr marL="0" lvl="0" indent="0" algn="just" rtl="0">
              <a:spcBef>
                <a:spcPts val="560"/>
              </a:spcBef>
              <a:spcAft>
                <a:spcPts val="0"/>
              </a:spcAft>
              <a:buClr>
                <a:schemeClr val="dk1"/>
              </a:buClr>
              <a:buSzPts val="2800"/>
              <a:buNone/>
            </a:pPr>
            <a:r>
              <a:rPr lang="en-US">
                <a:solidFill>
                  <a:schemeClr val="dk1"/>
                </a:solidFill>
              </a:rPr>
              <a:t>These regulations follow the EC Directive in emphasizing three roles that an ISP may play: </a:t>
            </a:r>
            <a:r>
              <a:rPr lang="en-US" i="1">
                <a:solidFill>
                  <a:schemeClr val="dk1"/>
                </a:solidFill>
              </a:rPr>
              <a:t>mere conduit</a:t>
            </a:r>
            <a:r>
              <a:rPr lang="en-US">
                <a:solidFill>
                  <a:schemeClr val="dk1"/>
                </a:solidFill>
              </a:rPr>
              <a:t>, </a:t>
            </a:r>
            <a:r>
              <a:rPr lang="en-US" i="1">
                <a:solidFill>
                  <a:schemeClr val="dk1"/>
                </a:solidFill>
              </a:rPr>
              <a:t>caching</a:t>
            </a:r>
            <a:r>
              <a:rPr lang="en-US">
                <a:solidFill>
                  <a:schemeClr val="dk1"/>
                </a:solidFill>
              </a:rPr>
              <a:t>, and </a:t>
            </a:r>
            <a:r>
              <a:rPr lang="en-US" i="1">
                <a:solidFill>
                  <a:schemeClr val="dk1"/>
                </a:solidFill>
              </a:rPr>
              <a:t>hosting</a:t>
            </a:r>
            <a:endParaRPr>
              <a:solidFill>
                <a:schemeClr val="dk1"/>
              </a:solidFill>
            </a:endParaRPr>
          </a:p>
        </p:txBody>
      </p:sp>
      <p:sp>
        <p:nvSpPr>
          <p:cNvPr id="191" name="Google Shape;191;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 </a:t>
            </a:r>
            <a:endParaRPr dirty="0"/>
          </a:p>
        </p:txBody>
      </p:sp>
      <p:sp>
        <p:nvSpPr>
          <p:cNvPr id="192" name="Google Shape;192;p9"/>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 </a:t>
            </a:r>
            <a:endParaRPr dirty="0"/>
          </a:p>
        </p:txBody>
      </p:sp>
      <p:sp>
        <p:nvSpPr>
          <p:cNvPr id="193" name="Google Shape;193;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theme/theme1.xml><?xml version="1.0" encoding="utf-8"?>
<a:theme xmlns:a="http://schemas.openxmlformats.org/drawingml/2006/main" name="300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14351</TotalTime>
  <Words>2176</Words>
  <Application>Microsoft Office PowerPoint</Application>
  <PresentationFormat>On-screen Show (4:3)</PresentationFormat>
  <Paragraphs>246</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Noto Sans Symbols</vt:lpstr>
      <vt:lpstr>Verdana</vt:lpstr>
      <vt:lpstr>3007</vt:lpstr>
      <vt:lpstr>Internet Issues</vt:lpstr>
      <vt:lpstr>Chapter Outcome</vt:lpstr>
      <vt:lpstr>The Internet</vt:lpstr>
      <vt:lpstr>The Internet…..</vt:lpstr>
      <vt:lpstr>The Internet…..</vt:lpstr>
      <vt:lpstr>The Internet…..</vt:lpstr>
      <vt:lpstr>The Internet…..</vt:lpstr>
      <vt:lpstr>The Internet…..</vt:lpstr>
      <vt:lpstr>Internet service providers</vt:lpstr>
      <vt:lpstr>Internet service providers</vt:lpstr>
      <vt:lpstr>Internet service providers….</vt:lpstr>
      <vt:lpstr>Internet service providers….</vt:lpstr>
      <vt:lpstr>Internet service providers….</vt:lpstr>
      <vt:lpstr>Internet service providers….</vt:lpstr>
      <vt:lpstr>Law across National Boundaries</vt:lpstr>
      <vt:lpstr>Law across National Boundaries</vt:lpstr>
      <vt:lpstr>Defamation</vt:lpstr>
      <vt:lpstr>Defamation…..</vt:lpstr>
      <vt:lpstr>Defamation…..</vt:lpstr>
      <vt:lpstr>Defamation…..</vt:lpstr>
      <vt:lpstr>Organization for Cybercrime</vt:lpstr>
      <vt:lpstr>Organization for Cybercrime…</vt:lpstr>
      <vt:lpstr>Organization for Cybercrime…</vt:lpstr>
      <vt:lpstr>Spam</vt:lpstr>
      <vt:lpstr>Spam….</vt:lpstr>
      <vt:lpstr>Spam….</vt:lpstr>
      <vt:lpstr>Spam….</vt:lpstr>
      <vt:lpstr>Registration of Phone numbers</vt:lpstr>
      <vt:lpstr>Registration….</vt:lpstr>
      <vt:lpstr>Registration…</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Issues</dc:title>
  <dc:creator>farrukh</dc:creator>
  <cp:lastModifiedBy>Dr. Fahad Sherwani</cp:lastModifiedBy>
  <cp:revision>2</cp:revision>
  <dcterms:created xsi:type="dcterms:W3CDTF">2014-11-17T08:58:51Z</dcterms:created>
  <dcterms:modified xsi:type="dcterms:W3CDTF">2022-11-24T08:54:01Z</dcterms:modified>
</cp:coreProperties>
</file>