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p="http://schemas.openxmlformats.org/presentationml/2006/main" xmlns:r="http://schemas.openxmlformats.org/officeDocument/2006/relationships" xmlns:a="http://schemas.openxmlformats.org/drawingml/2006/main">
  <p:cmAuthor id="1" name="Hemanathan Devaraj" initials="HD" lastIdx="1" clrIdx="0"/>
</p:cmAuthorLst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620"/>
    <p:restoredTop sz="94660"/>
  </p:normalViewPr>
  <p:slideViewPr>
    <p:cSldViewPr>
      <p:cViewPr varScale="1">
        <p:scale>
          <a:sx n="66" d="100"/>
          <a:sy n="66" d="100"/>
        </p:scale>
        <p:origin x="644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commentAuthors" Target="commentAuthors.xml"/><Relationship Id="rId20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8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10487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Title Slide"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048700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ah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3145730" name="Straight Connector 18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31" name="Straight Connector 19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70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70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708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09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algn="r" indent="0" marL="0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 lang="en-US"/>
          </a:p>
        </p:txBody>
      </p:sp>
      <p:sp>
        <p:nvSpPr>
          <p:cNvPr id="10487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8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9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6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6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1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22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indent="0" marL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2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2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27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8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3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54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5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5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3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14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5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1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1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1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19" name="TextBox 23"/>
          <p:cNvSpPr txBox="1"/>
          <p:nvPr/>
        </p:nvSpPr>
        <p:spPr>
          <a:xfrm>
            <a:off x="541870" y="790378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048720" name="TextBox 24"/>
          <p:cNvSpPr txBox="1"/>
          <p:nvPr/>
        </p:nvSpPr>
        <p:spPr>
          <a:xfrm>
            <a:off x="8893011" y="2886556"/>
            <a:ext cx="609600" cy="584776"/>
          </a:xfrm>
          <a:prstGeom prst="rect"/>
        </p:spPr>
        <p:txBody>
          <a:bodyPr anchor="ctr" bIns="45720" lIns="91440" rIns="91440" rtlCol="0" tIns="45720" vert="horz">
            <a:noAutofit/>
          </a:bodyPr>
          <a:p>
            <a:pPr lvl="0"/>
            <a:r>
              <a:rPr baseline="0" dirty="0" sz="8000" lang="en-US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9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b="0" cap="none" sz="4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indent="0" marL="0">
              <a:buFontTx/>
              <a:buNone/>
              <a:defRPr sz="2400">
                <a:solidFill>
                  <a:schemeClr val="accent1"/>
                </a:solidFill>
              </a:defRPr>
            </a:lvl1pPr>
            <a:lvl2pPr indent="0" marL="457200">
              <a:buFontTx/>
              <a:buNone/>
            </a:lvl2pPr>
            <a:lvl3pPr indent="0" marL="914400">
              <a:buFontTx/>
              <a:buNone/>
            </a:lvl3pPr>
            <a:lvl4pPr indent="0" marL="1371600">
              <a:buFontTx/>
              <a:buNone/>
            </a:lvl4pPr>
            <a:lvl5pPr indent="0" marL="1828800">
              <a:buFontTx/>
              <a:buNone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algn="l" indent="0" marL="0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7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6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3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3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anchor="ctr" vert="eaVert"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82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9/8/2025</a:t>
            </a:fld>
            <a:endParaRPr lang="en-US"/>
          </a:p>
        </p:txBody>
      </p:sp>
      <p:sp>
        <p:nvSpPr>
          <p:cNvPr id="104859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8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68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68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8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b="0" cap="none" sz="4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1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algn="l" indent="0" marL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64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5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6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6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46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7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4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indent="0" marL="0">
              <a:buNone/>
              <a:defRPr b="0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49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5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5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605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606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7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69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97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5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76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777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indent="0" marL="0">
              <a:buNone/>
              <a:defRPr sz="1400"/>
            </a:lvl1pPr>
            <a:lvl2pPr indent="0" marL="457063">
              <a:buNone/>
              <a:defRPr sz="1400"/>
            </a:lvl2pPr>
            <a:lvl3pPr indent="0" marL="914126">
              <a:buNone/>
              <a:defRPr sz="1200"/>
            </a:lvl3pPr>
            <a:lvl4pPr indent="0" marL="1371189">
              <a:buNone/>
              <a:defRPr sz="1000"/>
            </a:lvl4pPr>
            <a:lvl5pPr indent="0" marL="1828251">
              <a:buNone/>
              <a:defRPr sz="1000"/>
            </a:lvl5pPr>
            <a:lvl6pPr indent="0" marL="2285314">
              <a:buNone/>
              <a:defRPr sz="1000"/>
            </a:lvl6pPr>
            <a:lvl7pPr indent="0" marL="2742377">
              <a:buNone/>
              <a:defRPr sz="1000"/>
            </a:lvl7pPr>
            <a:lvl8pPr indent="0" marL="3199440">
              <a:buNone/>
              <a:defRPr sz="1000"/>
            </a:lvl8pPr>
            <a:lvl9pPr indent="0" marL="3656503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7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77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b="0" sz="2400"/>
            </a:lvl1pPr>
          </a:lstStyle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730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algn="ctr" indent="0" marL="0">
              <a:buNone/>
              <a:defRPr sz="1600"/>
            </a:lvl1pPr>
            <a:lvl2pPr indent="0" marL="457200">
              <a:buNone/>
              <a:defRPr sz="1600"/>
            </a:lvl2pPr>
            <a:lvl3pPr indent="0" marL="914400">
              <a:buNone/>
              <a:defRPr sz="1600"/>
            </a:lvl3pPr>
            <a:lvl4pPr indent="0" marL="1371600">
              <a:buNone/>
              <a:defRPr sz="1600"/>
            </a:lvl4pPr>
            <a:lvl5pPr indent="0" marL="1828800">
              <a:buNone/>
              <a:defRPr sz="1600"/>
            </a:lvl5pPr>
            <a:lvl6pPr indent="0" marL="2286000">
              <a:buNone/>
              <a:defRPr sz="1600"/>
            </a:lvl6pPr>
            <a:lvl7pPr indent="0" marL="2743200">
              <a:buNone/>
              <a:defRPr sz="1600"/>
            </a:lvl7pPr>
            <a:lvl8pPr indent="0" marL="3200400">
              <a:buNone/>
              <a:defRPr sz="1600"/>
            </a:lvl8pPr>
            <a:lvl9pPr indent="0" marL="365760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dirty="0" lang="en-US"/>
          </a:p>
        </p:txBody>
      </p:sp>
      <p:sp>
        <p:nvSpPr>
          <p:cNvPr id="1048731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indent="0" marL="0">
              <a:buNone/>
              <a:defRPr sz="12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4873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  <p:sp>
        <p:nvSpPr>
          <p:cNvPr id="104873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145728" name="Straight Connector 19"/>
            <p:cNvCxnSpPr>
              <a:cxnSpLocks/>
            </p:cNvCxnSpPr>
            <p:nvPr/>
          </p:nvCxnSpPr>
          <p:spPr>
            <a:xfrm>
              <a:off x="9371012" y="0"/>
              <a:ext cx="1219200" cy="6858000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5729" name="Straight Connector 20"/>
            <p:cNvCxnSpPr>
              <a:cxnSpLocks/>
            </p:cNvCxnSpPr>
            <p:nvPr/>
          </p:nvCxnSpPr>
          <p:spPr>
            <a:xfrm flipH="1">
              <a:off x="7425267" y="3681413"/>
              <a:ext cx="4763558" cy="3176587"/>
            </a:xfrm>
            <a:prstGeom prst="line"/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48576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ah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7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ah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8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79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ah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0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ah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1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ah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2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48583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1048584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/>
        </p:spPr>
        <p:txBody>
          <a:bodyPr anchor="t" bIns="45720" lIns="91440" rIns="91440" rtlCol="0" tIns="45720" vert="horz">
            <a:normAutofit/>
          </a:bodyPr>
          <a:p>
            <a:r>
              <a:rPr lang="en-US"/>
              <a:t>Click to edit Master title style</a:t>
            </a:r>
            <a:endParaRPr dirty="0" lang="en-US"/>
          </a:p>
        </p:txBody>
      </p:sp>
      <p:sp>
        <p:nvSpPr>
          <p:cNvPr id="1048585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 lang="en-US"/>
          </a:p>
        </p:txBody>
      </p:sp>
      <p:sp>
        <p:nvSpPr>
          <p:cNvPr id="1048586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104858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dirty="0" lang="en-US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xStyles>
    <p:titleStyle>
      <a:lvl1pPr algn="l" defTabSz="457200" eaLnBrk="1" hangingPunct="1" latinLnBrk="0" rtl="0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algn="l" defTabSz="457200" eaLnBrk="1" hangingPunct="1" indent="-342900" latinLnBrk="0" marL="3429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7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slideLayout" Target="../slideLayouts/slideLayout6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slideLayout" Target="../slideLayouts/slideLayout2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6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6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6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433388" y="529712"/>
            <a:ext cx="1868404" cy="1290752"/>
            <a:chOff x="348075" y="825377"/>
            <a:chExt cx="1868404" cy="1290752"/>
          </a:xfrm>
        </p:grpSpPr>
        <p:sp>
          <p:nvSpPr>
            <p:cNvPr id="1048594" name="object 3"/>
            <p:cNvSpPr/>
            <p:nvPr/>
          </p:nvSpPr>
          <p:spPr>
            <a:xfrm>
              <a:off x="348075" y="825377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5" name="object 4"/>
            <p:cNvSpPr/>
            <p:nvPr/>
          </p:nvSpPr>
          <p:spPr>
            <a:xfrm>
              <a:off x="1568779" y="1554154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>
              <a:endParaRPr dirty="0"/>
            </a:p>
          </p:txBody>
        </p:sp>
      </p:grpSp>
      <p:sp>
        <p:nvSpPr>
          <p:cNvPr id="1048596" name="object 5"/>
          <p:cNvSpPr/>
          <p:nvPr/>
        </p:nvSpPr>
        <p:spPr>
          <a:xfrm>
            <a:off x="8195057" y="502710"/>
            <a:ext cx="1228726" cy="1111278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7" name="object 6"/>
          <p:cNvSpPr/>
          <p:nvPr/>
        </p:nvSpPr>
        <p:spPr>
          <a:xfrm>
            <a:off x="7589869" y="1245756"/>
            <a:ext cx="639679" cy="56197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>
            <a:endParaRPr dirty="0"/>
          </a:p>
        </p:txBody>
      </p:sp>
      <p:sp>
        <p:nvSpPr>
          <p:cNvPr id="1048598" name="object 7"/>
          <p:cNvSpPr txBox="1">
            <a:spLocks noGrp="1"/>
          </p:cNvSpPr>
          <p:nvPr>
            <p:ph type="ctrTitle"/>
          </p:nvPr>
        </p:nvSpPr>
        <p:spPr>
          <a:xfrm>
            <a:off x="76200" y="70429"/>
            <a:ext cx="7629525" cy="14643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b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sp>
        <p:nvSpPr>
          <p:cNvPr id="1048599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8590663" y="6150582"/>
            <a:ext cx="683339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0" name="TextBox 13"/>
          <p:cNvSpPr txBox="1"/>
          <p:nvPr/>
        </p:nvSpPr>
        <p:spPr>
          <a:xfrm>
            <a:off x="1100136" y="2615916"/>
            <a:ext cx="9034464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	: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endParaRPr altLang="en-US" lang="zh-CN"/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 		: 2124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GB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altLang="en-US" lang="zh-CN"/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NMID		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altLang="en-US" lang="zh-CN"/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		: BCA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			: S.I.V.E.T COLLEGE</a:t>
            </a: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UNIVERSITY 		: University of Madras</a:t>
            </a:r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4"/>
          <p:cNvSpPr/>
          <p:nvPr/>
        </p:nvSpPr>
        <p:spPr>
          <a:xfrm>
            <a:off x="9496425" y="54292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81" name="object 7"/>
          <p:cNvSpPr txBox="1">
            <a:spLocks noGrp="1"/>
          </p:cNvSpPr>
          <p:nvPr>
            <p:ph type="title"/>
          </p:nvPr>
        </p:nvSpPr>
        <p:spPr>
          <a:xfrm>
            <a:off x="1752600" y="611828"/>
            <a:ext cx="848042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lang="en-IN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2" name="object 8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32255">
            <a:off x="2747891" y="1930403"/>
            <a:ext cx="6677836" cy="393433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Title 1"/>
          <p:cNvSpPr>
            <a:spLocks noGrp="1"/>
          </p:cNvSpPr>
          <p:nvPr>
            <p:ph type="title"/>
          </p:nvPr>
        </p:nvSpPr>
        <p:spPr>
          <a:xfrm>
            <a:off x="2895600" y="381000"/>
            <a:ext cx="5616402" cy="685800"/>
          </a:xfrm>
        </p:spPr>
        <p:txBody>
          <a:bodyPr>
            <a:normAutofit/>
          </a:bodyPr>
          <a:p>
            <a:r>
              <a:rPr dirty="0" sz="32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AFTER CSS </a:t>
            </a:r>
          </a:p>
        </p:txBody>
      </p:sp>
      <p:pic>
        <p:nvPicPr>
          <p:cNvPr id="2097171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1798">
            <a:off x="1936235" y="1926765"/>
            <a:ext cx="6574652" cy="4261807"/>
          </a:xfrm>
          <a:prstGeom prst="rect"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9" name="object 3"/>
          <p:cNvSpPr/>
          <p:nvPr/>
        </p:nvSpPr>
        <p:spPr>
          <a:xfrm>
            <a:off x="8859502" y="71264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0" name="object 4"/>
          <p:cNvSpPr/>
          <p:nvPr/>
        </p:nvSpPr>
        <p:spPr>
          <a:xfrm>
            <a:off x="8744900" y="339983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1" name="object 5"/>
          <p:cNvSpPr/>
          <p:nvPr/>
        </p:nvSpPr>
        <p:spPr>
          <a:xfrm>
            <a:off x="8654412" y="61916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2" name="object 7"/>
          <p:cNvSpPr txBox="1">
            <a:spLocks noGrp="1"/>
          </p:cNvSpPr>
          <p:nvPr>
            <p:ph type="title"/>
          </p:nvPr>
        </p:nvSpPr>
        <p:spPr>
          <a:xfrm>
            <a:off x="2743200" y="457669"/>
            <a:ext cx="4578668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1"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3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4" name="TextBox 7"/>
          <p:cNvSpPr txBox="1"/>
          <p:nvPr/>
        </p:nvSpPr>
        <p:spPr>
          <a:xfrm>
            <a:off x="914400" y="1524000"/>
            <a:ext cx="9448799" cy="4841239"/>
          </a:xfrm>
          <a:prstGeom prst="rect"/>
          <a:noFill/>
        </p:spPr>
        <p:txBody>
          <a:bodyPr wrap="square">
            <a:spAutoFit/>
          </a:bodyPr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THANK YOU For visiting My portfolio ! I am passionate about  for learning, growing, and taking on new Challenges.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portfolio, reflects my skills, Creativity, and dedication to </a:t>
            </a:r>
          </a:p>
          <a:p>
            <a:pPr>
              <a:buNone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	building a strong foundation in My career.</a:t>
            </a:r>
          </a:p>
          <a:p>
            <a:pPr>
              <a:buNone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 look forward to exploring opportunities where I can contribute, collaborate, and Continue to improve.</a:t>
            </a:r>
          </a:p>
          <a:p>
            <a:pPr indent="-457200" marL="457200">
              <a:buFont typeface="Wingdings" panose="05000000000000000000" pitchFamily="2" charset="2"/>
              <a:buChar char="q"/>
            </a:pP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457200" marL="457200">
              <a:buFont typeface="Wingdings" panose="05000000000000000000" pitchFamily="2" charset="2"/>
              <a:buChar char="q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If you’d like to connect or know more about me, feel free to reach out through the contact section.</a:t>
            </a:r>
          </a:p>
          <a:p>
            <a:pPr>
              <a:buNone/>
            </a:pPr>
            <a:endParaRPr dirty="0" sz="2800" lang="en-US"/>
          </a:p>
          <a:p>
            <a:pPr>
              <a:buNone/>
            </a:pPr>
            <a:endParaRPr dirty="0" sz="2800"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TextBox 6"/>
          <p:cNvSpPr txBox="1"/>
          <p:nvPr/>
        </p:nvSpPr>
        <p:spPr>
          <a:xfrm>
            <a:off x="3581400" y="838200"/>
            <a:ext cx="6097604" cy="574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3200" lang="en-IN" err="1" u="sng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Github</a:t>
            </a:r>
            <a:r>
              <a:rPr b="1" dirty="0" sz="3200" lang="en-IN" u="sng">
                <a:solidFill>
                  <a:srgbClr val="5FCBEF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Link</a:t>
            </a:r>
            <a:endParaRPr dirty="0" lang="en-US"/>
          </a:p>
        </p:txBody>
      </p:sp>
      <p:sp>
        <p:nvSpPr>
          <p:cNvPr id="1048699" name="TextBox 8"/>
          <p:cNvSpPr txBox="1"/>
          <p:nvPr/>
        </p:nvSpPr>
        <p:spPr>
          <a:xfrm>
            <a:off x="1600200" y="2667000"/>
            <a:ext cx="7545404" cy="447040"/>
          </a:xfrm>
          <a:prstGeom prst="rect"/>
          <a:noFill/>
        </p:spPr>
        <p:txBody>
          <a:bodyPr wrap="square">
            <a:spAutoFit/>
          </a:bodyPr>
          <a:p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altLang="en-GB"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https://anushabcaasivet-jpg.github.io/Anusha/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0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0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1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8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19" name="object 15"/>
          <p:cNvSpPr/>
          <p:nvPr/>
        </p:nvSpPr>
        <p:spPr>
          <a:xfrm rot="3050769">
            <a:off x="9503747" y="5471837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>
            <a:endParaRPr dirty="0" lang="en-US"/>
          </a:p>
          <a:p>
            <a:endParaRPr dirty="0"/>
          </a:p>
        </p:txBody>
      </p:sp>
      <p:sp>
        <p:nvSpPr>
          <p:cNvPr id="1048620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1" name="object 17"/>
          <p:cNvSpPr txBox="1">
            <a:spLocks noGrp="1"/>
          </p:cNvSpPr>
          <p:nvPr>
            <p:ph type="title"/>
          </p:nvPr>
        </p:nvSpPr>
        <p:spPr>
          <a:xfrm>
            <a:off x="3283381" y="714273"/>
            <a:ext cx="39096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3200" i="1" spc="5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b="1" dirty="0" sz="3200" spc="-85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b="1" dirty="0" sz="3200" i="1" lang="en-US" spc="25" u="sng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b="1" dirty="0" sz="3200" i="1" u="sng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22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grpSp>
        <p:nvGrpSpPr>
          <p:cNvPr id="42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3" name="TextBox 20"/>
          <p:cNvSpPr txBox="1"/>
          <p:nvPr/>
        </p:nvSpPr>
        <p:spPr>
          <a:xfrm>
            <a:off x="1200150" y="2869986"/>
            <a:ext cx="8610600" cy="993140"/>
          </a:xfrm>
          <a:prstGeom prst="rect"/>
          <a:noFill/>
        </p:spPr>
        <p:txBody>
          <a:bodyPr wrap="square">
            <a:spAutoFit/>
          </a:bodyPr>
          <a:p>
            <a:r>
              <a:rPr dirty="0" sz="6000" lang="en-US"/>
              <a:t>  DIGITAL PORTFOLIO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4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5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6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7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8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9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4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5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6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7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4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38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25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 u="sng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3200" spc="-3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DA</a:t>
            </a:r>
          </a:p>
        </p:txBody>
      </p:sp>
      <p:sp>
        <p:nvSpPr>
          <p:cNvPr id="1048639" name="object 22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0" name="TextBox 22"/>
          <p:cNvSpPr txBox="1"/>
          <p:nvPr/>
        </p:nvSpPr>
        <p:spPr>
          <a:xfrm>
            <a:off x="2509807" y="1041533"/>
            <a:ext cx="5029200" cy="57302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Problem Statement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Project Overview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End Users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Tools and Technologies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Portfolio design and Layout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Features and Functionality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Results and </a:t>
            </a: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Conclusion</a:t>
            </a:r>
          </a:p>
          <a:p>
            <a:pPr algn="l">
              <a:lnSpc>
                <a:spcPct val="150000"/>
              </a:lnSpc>
              <a:buFont typeface="+mj-lt"/>
              <a:buAutoNum type="arabicPeriod"/>
            </a:pPr>
            <a:r>
              <a:rPr b="1"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Github Link</a:t>
            </a:r>
            <a:endParaRPr b="1" dirty="0" sz="24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object 2"/>
          <p:cNvGrpSpPr/>
          <p:nvPr/>
        </p:nvGrpSpPr>
        <p:grpSpPr>
          <a:xfrm>
            <a:off x="8590663" y="2933700"/>
            <a:ext cx="2163062" cy="2171700"/>
            <a:chOff x="7991475" y="2933700"/>
            <a:chExt cx="2762250" cy="3257550"/>
          </a:xfrm>
        </p:grpSpPr>
        <p:sp>
          <p:nvSpPr>
            <p:cNvPr id="1048641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3" name="object 6"/>
          <p:cNvSpPr/>
          <p:nvPr/>
        </p:nvSpPr>
        <p:spPr>
          <a:xfrm>
            <a:off x="8836616" y="1371258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685900" y="551333"/>
            <a:ext cx="563689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ROB</a:t>
            </a:r>
            <a:r>
              <a:rPr dirty="0" sz="3200" spc="55" u="sng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20" u="sng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dirty="0" sz="3200" lang="en-US" spc="20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70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75" u="sng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ME</a:t>
            </a:r>
            <a:r>
              <a:rPr dirty="0" sz="3200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NT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45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6" name="Rectangle 2"/>
          <p:cNvSpPr>
            <a:spLocks noChangeArrowheads="1"/>
          </p:cNvSpPr>
          <p:nvPr/>
        </p:nvSpPr>
        <p:spPr bwMode="auto">
          <a:xfrm>
            <a:off x="0" y="897598"/>
            <a:ext cx="3429000" cy="6248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1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47" name="Rectangle 3"/>
          <p:cNvSpPr>
            <a:spLocks noChangeArrowheads="1"/>
          </p:cNvSpPr>
          <p:nvPr/>
        </p:nvSpPr>
        <p:spPr bwMode="auto">
          <a:xfrm>
            <a:off x="381001" y="1695108"/>
            <a:ext cx="7772400" cy="4739640"/>
          </a:xfrm>
          <a:prstGeom prst="rect"/>
          <a:noFill/>
          <a:ln>
            <a:noFill/>
          </a:ln>
          <a:effectLst/>
        </p:spPr>
        <p:txBody>
          <a:bodyPr anchor="t" anchorCtr="0" bIns="45720" compatLnSpc="1" lIns="91440" numCol="1" rIns="91440" tIns="45720" vert="horz" wrap="square">
            <a:prstTxWarp prst="textNoShape"/>
            <a:spAutoFit/>
          </a:bodyPr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 indent="-342900" latinLnBrk="0" lvl="0" marL="34290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altLang="en-US" baseline="0" b="0" cap="none" dirty="0" sz="240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Traditional portfolios are often limited, inaccessible, and difficult to update, making it challenging for individuals to effectively showcase their skills and work </a:t>
            </a:r>
          </a:p>
          <a:p>
            <a:pPr algn="just" defTabSz="914400" eaLnBrk="0" fontAlgn="base" hangingPunct="0" indent="-342900" latinLnBrk="0" lvl="0" marL="342900" marR="0" rtl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</a:pPr>
            <a:r>
              <a:rPr altLang="en-US" baseline="0" b="0" cap="none" dirty="0" sz="240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altLang="en-US" baseline="0" b="0" cap="none" dirty="0" sz="240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solves this by providing a dynamic, accessible, and easily updatable platform for personal and professional presentation.</a:t>
            </a:r>
          </a:p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just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object 2"/>
          <p:cNvGrpSpPr/>
          <p:nvPr/>
        </p:nvGrpSpPr>
        <p:grpSpPr>
          <a:xfrm>
            <a:off x="8658225" y="2647950"/>
            <a:ext cx="3076575" cy="344805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11516068" y="205740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693921" y="445022"/>
            <a:ext cx="5263515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3200" spc="5" u="sng"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dirty="0" sz="3200" lang="en-US" spc="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OVERVIEW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object 10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TextBox 10"/>
          <p:cNvSpPr txBox="1"/>
          <p:nvPr/>
        </p:nvSpPr>
        <p:spPr>
          <a:xfrm>
            <a:off x="676275" y="1439440"/>
            <a:ext cx="8224838" cy="4003040"/>
          </a:xfrm>
          <a:prstGeom prst="rect"/>
          <a:noFill/>
        </p:spPr>
        <p:txBody>
          <a:bodyPr anchor="ctr" wrap="square">
            <a:spAutoFit/>
          </a:bodyPr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Many individuals struggle to effectively present their skills, projects, and achievements using traditional paper-based or static formats. 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These methods lack accessibility, interactivity, and ease of updating. </a:t>
            </a:r>
          </a:p>
          <a:p>
            <a:pPr algn="just"/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indent="-457200" marL="457200">
              <a:buFont typeface="Wingdings" panose="05000000000000000000" pitchFamily="2" charset="2"/>
              <a:buChar char="Ø"/>
            </a:pP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addresses this issue by offering a dynamic, centralized, and professional platform to showcase work, improving visibility and engagement in academic or professional environments.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9426620" y="5417276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914400" y="552655"/>
            <a:ext cx="6784903" cy="499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 u="sng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 u="sng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 u="sng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 u="sng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 u="sng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u="sng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 u="sng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 u="sng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 u="sng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8" name="object 8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Rectangle 3"/>
          <p:cNvSpPr>
            <a:spLocks noChangeArrowheads="1"/>
          </p:cNvSpPr>
          <p:nvPr/>
        </p:nvSpPr>
        <p:spPr bwMode="auto">
          <a:xfrm>
            <a:off x="457200" y="1110952"/>
            <a:ext cx="9563100" cy="58826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Teachers and Professors</a:t>
            </a:r>
            <a:b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They use the digital portfolio to assess students’ learning progress, project work, and overall academic performance in a more interactive and organized format.</a:t>
            </a:r>
          </a:p>
          <a:p>
            <a:pPr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Employers and Recruiters</a:t>
            </a:r>
            <a:b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–They review digital portfolios to evaluate a candidate’s qualifications, practical skills, and suitability for internships, jobs, or freelance opportunities</a:t>
            </a: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Clients</a:t>
            </a: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– In cases where students offer services like design, writing, or programming, clients use the portfolio to assess the student’s previous work before hiring</a:t>
            </a: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dirty="0" sz="20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342900" latinLnBrk="0" lvl="0" marL="34290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r>
              <a:rPr b="1" dirty="0" sz="20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b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– They are the primary users who create and maintain the digital portfolio to showcase their academic achievements, skills, projects, and experiences.</a:t>
            </a: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defTabSz="914400" eaLnBrk="0" fontAlgn="base" hangingPunct="0" indent="-285750" latinLnBrk="0" lvl="0" marL="28575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 indent="-285750" lvl="2" marL="120015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289834" y="1496332"/>
            <a:ext cx="2695574" cy="3248025"/>
          </a:xfrm>
          <a:prstGeom prst="rect"/>
        </p:spPr>
      </p:pic>
      <p:sp>
        <p:nvSpPr>
          <p:cNvPr id="104866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1" name="object 4"/>
          <p:cNvSpPr/>
          <p:nvPr/>
        </p:nvSpPr>
        <p:spPr>
          <a:xfrm>
            <a:off x="9424987" y="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3" name="object 6"/>
          <p:cNvSpPr txBox="1">
            <a:spLocks noGrp="1"/>
          </p:cNvSpPr>
          <p:nvPr>
            <p:ph type="title"/>
          </p:nvPr>
        </p:nvSpPr>
        <p:spPr>
          <a:xfrm>
            <a:off x="381000" y="542744"/>
            <a:ext cx="9763125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lang="en-IN" spc="10" u="sng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4" name="object 9"/>
          <p:cNvSpPr txBox="1">
            <a:spLocks noGrp="1"/>
          </p:cNvSpPr>
          <p:nvPr>
            <p:ph type="sldNum" sz="quarter" idx="12"/>
          </p:nvPr>
        </p:nvSpPr>
        <p:spPr>
          <a:xfrm>
            <a:off x="8590663" y="6163282"/>
            <a:ext cx="683339" cy="1212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TextBox 9"/>
          <p:cNvSpPr txBox="1"/>
          <p:nvPr/>
        </p:nvSpPr>
        <p:spPr>
          <a:xfrm>
            <a:off x="3505200" y="1496330"/>
            <a:ext cx="5486400" cy="4422139"/>
          </a:xfrm>
          <a:prstGeom prst="rect"/>
          <a:noFill/>
        </p:spPr>
        <p:txBody>
          <a:bodyPr wrap="square">
            <a:spAutoFit/>
          </a:bodyPr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Tools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To structure the content of the portfolio.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CSS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Styles the content </a:t>
            </a:r>
          </a:p>
          <a:p>
            <a:pPr indent="-285750" lvl="1" marL="742950">
              <a:buFont typeface="Arial" panose="020B0604020202020204" pitchFamily="34" charset="0"/>
              <a:buChar char="•"/>
            </a:pPr>
            <a:r>
              <a:rPr b="1"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– Adds interactivity and dynamic features.</a:t>
            </a:r>
          </a:p>
          <a:p>
            <a:endParaRPr dirty="0" lang="en-US"/>
          </a:p>
          <a:p>
            <a:pPr indent="-285750" marL="285750">
              <a:buFont typeface="Wingdings" panose="05000000000000000000" pitchFamily="2" charset="2"/>
              <a:buChar char="v"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semantic HTML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Apply responsive CSS (e.g., Flexbox, Grid)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Use JavaScript for dynamic elements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Keep code clean and organized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Code editor –virtual studio code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dirty="0" sz="20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Test across devices and browsers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 invX="1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7" name="object 9"/>
          <p:cNvSpPr txBox="1"/>
          <p:nvPr/>
        </p:nvSpPr>
        <p:spPr>
          <a:xfrm>
            <a:off x="11277218" y="6473337"/>
            <a:ext cx="228600" cy="146685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8" name="object 8"/>
          <p:cNvSpPr txBox="1"/>
          <p:nvPr/>
        </p:nvSpPr>
        <p:spPr>
          <a:xfrm>
            <a:off x="2063368" y="192893"/>
            <a:ext cx="9328150" cy="4959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3200" lang="en-IN" spc="15" u="sng">
                <a:latin typeface="Times New Roman" panose="02020603050405020304" pitchFamily="18" charset="0"/>
                <a:cs typeface="Times New Roman" panose="02020603050405020304" pitchFamily="18" charset="0"/>
              </a:rPr>
              <a:t>POTFOLIO DESIGN AND LAYOUT</a:t>
            </a:r>
            <a:endParaRPr dirty="0" sz="3200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Rectangle 1"/>
          <p:cNvSpPr>
            <a:spLocks noChangeArrowheads="1"/>
          </p:cNvSpPr>
          <p:nvPr/>
        </p:nvSpPr>
        <p:spPr bwMode="auto">
          <a:xfrm>
            <a:off x="748484" y="2163603"/>
            <a:ext cx="6871517" cy="9296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endParaRPr altLang="en-US" baseline="0" b="0" cap="none" dirty="0" sz="20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dirty="0" lang="en-US"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1" name="Rectangle 4"/>
          <p:cNvSpPr>
            <a:spLocks noChangeArrowheads="1"/>
          </p:cNvSpPr>
          <p:nvPr/>
        </p:nvSpPr>
        <p:spPr bwMode="auto">
          <a:xfrm>
            <a:off x="0" y="-179070"/>
            <a:ext cx="182880" cy="358140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2" name="Rectangle 7"/>
          <p:cNvSpPr>
            <a:spLocks noChangeArrowheads="1"/>
          </p:cNvSpPr>
          <p:nvPr/>
        </p:nvSpPr>
        <p:spPr bwMode="auto">
          <a:xfrm>
            <a:off x="609600" y="3967481"/>
            <a:ext cx="182880" cy="6248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3" name="Rectangle 10"/>
          <p:cNvSpPr>
            <a:spLocks noChangeArrowheads="1"/>
          </p:cNvSpPr>
          <p:nvPr/>
        </p:nvSpPr>
        <p:spPr bwMode="auto">
          <a:xfrm>
            <a:off x="330359" y="1467971"/>
            <a:ext cx="9745687" cy="20345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squar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Design: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&amp; Minimal:</a:t>
            </a:r>
            <a:r>
              <a:rPr altLang="en-US" baseline="0" b="0" cap="none" dirty="0" sz="20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Avoid clutter; use whitespace effectively.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Style: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 a unified color scheme, fonts, and icon style.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Professional Look: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Choose modern and readable typography; keep visuals high quality.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navigation with clear menus and call-to-action buttons.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Must look good on all devices (mobile, tablet, desktop).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48674" name="Rectangle 12"/>
          <p:cNvSpPr>
            <a:spLocks noChangeArrowheads="1"/>
          </p:cNvSpPr>
          <p:nvPr/>
        </p:nvSpPr>
        <p:spPr bwMode="auto">
          <a:xfrm>
            <a:off x="247170" y="3883507"/>
            <a:ext cx="8827661" cy="1996439"/>
          </a:xfrm>
          <a:prstGeom prst="rect"/>
          <a:noFill/>
          <a:ln>
            <a:noFill/>
          </a:ln>
          <a:effectLst/>
        </p:spPr>
        <p:txBody>
          <a:bodyPr anchor="ctr" anchorCtr="0" bIns="45720" compatLnSpc="1" lIns="91440" numCol="1" rIns="91440" tIns="45720" vert="horz" wrap="none">
            <a:prstTxWarp prst="textNoShape"/>
            <a:spAutoFit/>
          </a:bodyPr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altLang="en-US" baseline="0" b="1" cap="none" dirty="0" sz="2000" i="0" kumimoji="0" lang="en-US" normalizeH="0" strike="noStrike" u="sng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Layout: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Header</a:t>
            </a:r>
            <a:r>
              <a:rPr altLang="en-US" baseline="0" b="1" cap="none" dirty="0" sz="80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Includes your name/logo and navigation menu.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Hero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short intro or tagline that tells who you are.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Brief bio, skills, and background info.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Showcases your best work with images, descriptions, and links.</a:t>
            </a:r>
          </a:p>
          <a:p>
            <a:pPr defTabSz="914400" eaLnBrk="0" fontAlgn="base" hangingPunct="0" lvl="1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altLang="en-US" baseline="0" b="1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altLang="en-US" baseline="0" b="0" cap="none" dirty="0" i="0" kumimoji="0" lang="en-US" normalizeH="0" strike="noStrike" u="none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Lists technical and soft skills (can include icons or charts).</a:t>
            </a:r>
          </a:p>
          <a:p>
            <a:pPr algn="l" defTabSz="914400" eaLnBrk="0" fontAlgn="base" hangingPunct="0" indent="0" latinLnBrk="0" lvl="0" marL="0" marR="0" rtl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altLang="en-US" baseline="0" b="0" cap="none" dirty="0" sz="1800" i="0" kumimoji="0" lang="en-US" normalizeH="0" strike="noStrike" u="none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Title 1"/>
          <p:cNvSpPr>
            <a:spLocks noGrp="1"/>
          </p:cNvSpPr>
          <p:nvPr>
            <p:ph type="title"/>
          </p:nvPr>
        </p:nvSpPr>
        <p:spPr>
          <a:xfrm>
            <a:off x="76200" y="423000"/>
            <a:ext cx="8596668" cy="685800"/>
          </a:xfrm>
        </p:spPr>
        <p:txBody>
          <a:bodyPr>
            <a:normAutofit/>
          </a:bodyPr>
          <a:p>
            <a:pPr algn="r"/>
            <a:r>
              <a:rPr dirty="0" sz="3200" lang="en-IN" u="sng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1048676" name="TextBox 3"/>
          <p:cNvSpPr txBox="1"/>
          <p:nvPr/>
        </p:nvSpPr>
        <p:spPr>
          <a:xfrm>
            <a:off x="1524000" y="1108800"/>
            <a:ext cx="8382000" cy="5692140"/>
          </a:xfrm>
          <a:prstGeom prst="rect"/>
          <a:noFill/>
        </p:spPr>
        <p:txBody>
          <a:bodyPr wrap="square">
            <a:spAutoFit/>
          </a:bodyPr>
          <a:p>
            <a:endParaRPr dirty="0" lang="en-US"/>
          </a:p>
          <a:p>
            <a:pPr>
              <a:buNone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b="1" dirty="0" sz="2400" lang="en-US"/>
              <a:t>:</a:t>
            </a:r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Project Gallery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Visual display of work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Brief bio and background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List of tools and technologies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	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For direct communication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Mobile and tablet friendly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Downloadable Resume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Optional PDF CV</a:t>
            </a:r>
          </a:p>
          <a:p>
            <a:pPr>
              <a:buNone/>
            </a:pPr>
            <a:endParaRPr b="1" dirty="0" sz="2400" lang="en-US" u="sng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b="1" dirty="0" sz="2400" lang="en-US" u="sng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Functionality</a:t>
            </a:r>
            <a:r>
              <a:rPr b="1" dirty="0" sz="2400" lang="en-US"/>
              <a:t>:</a:t>
            </a:r>
            <a:endParaRPr dirty="0" sz="2400" lang="en-US"/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Navigation Menu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Easy movement between sections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Elements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Hover effects, sliders,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Embedded Media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Videos, images, or documents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Helps people find your portfolio online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b="1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Social Media Links		:</a:t>
            </a:r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Connects to your LinkedIn, GitHub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lastClr="000000" val="windowText"/>
      </a:dk1>
      <a:lt1>
        <a:sysClr lastClr="FFFFFF" val="window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r="5400000" dist="254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r="5400000" dist="381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l" rig="threePt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Hemanathan Devaraj</cp:lastModifiedBy>
  <dcterms:created xsi:type="dcterms:W3CDTF">2024-03-27T08:07:22Z</dcterms:created>
  <dcterms:modified xsi:type="dcterms:W3CDTF">2025-09-16T04:20:10Z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b8a096a4f068425da4dafb92c502fa82</vt:lpwstr>
  </property>
</Properties>
</file>