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64EBB-86B1-469B-95B9-2B2D14E547E7}" v="7" dt="2021-11-17T04:24:4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a Jujare" userId="S::shirisha_jujare@thbs.com::cae9d475-e35d-4352-8432-c7362176a5bf" providerId="AD" clId="Web-{53664EBB-86B1-469B-95B9-2B2D14E547E7}"/>
    <pc:docChg chg="addSld delSld modSld">
      <pc:chgData name="Shirisha Jujare" userId="S::shirisha_jujare@thbs.com::cae9d475-e35d-4352-8432-c7362176a5bf" providerId="AD" clId="Web-{53664EBB-86B1-469B-95B9-2B2D14E547E7}" dt="2021-11-17T04:24:43.734" v="6" actId="20577"/>
      <pc:docMkLst>
        <pc:docMk/>
      </pc:docMkLst>
      <pc:sldChg chg="delSp modSp">
        <pc:chgData name="Shirisha Jujare" userId="S::shirisha_jujare@thbs.com::cae9d475-e35d-4352-8432-c7362176a5bf" providerId="AD" clId="Web-{53664EBB-86B1-469B-95B9-2B2D14E547E7}" dt="2021-11-17T04:24:43.734" v="6" actId="20577"/>
        <pc:sldMkLst>
          <pc:docMk/>
          <pc:sldMk cId="0" sldId="256"/>
        </pc:sldMkLst>
        <pc:spChg chg="mod">
          <ac:chgData name="Shirisha Jujare" userId="S::shirisha_jujare@thbs.com::cae9d475-e35d-4352-8432-c7362176a5bf" providerId="AD" clId="Web-{53664EBB-86B1-469B-95B9-2B2D14E547E7}" dt="2021-11-17T04:24:43.734" v="6" actId="20577"/>
          <ac:spMkLst>
            <pc:docMk/>
            <pc:sldMk cId="0" sldId="256"/>
            <ac:spMk id="128" creationId="{00000000-0000-0000-0000-000000000000}"/>
          </ac:spMkLst>
        </pc:spChg>
        <pc:spChg chg="del">
          <ac:chgData name="Shirisha Jujare" userId="S::shirisha_jujare@thbs.com::cae9d475-e35d-4352-8432-c7362176a5bf" providerId="AD" clId="Web-{53664EBB-86B1-469B-95B9-2B2D14E547E7}" dt="2021-11-17T04:24:08.749" v="2"/>
          <ac:spMkLst>
            <pc:docMk/>
            <pc:sldMk cId="0" sldId="256"/>
            <ac:spMk id="129" creationId="{00000000-0000-0000-0000-000000000000}"/>
          </ac:spMkLst>
        </pc:spChg>
      </pc:sldChg>
      <pc:sldChg chg="new del">
        <pc:chgData name="Shirisha Jujare" userId="S::shirisha_jujare@thbs.com::cae9d475-e35d-4352-8432-c7362176a5bf" providerId="AD" clId="Web-{53664EBB-86B1-469B-95B9-2B2D14E547E7}" dt="2021-11-17T04:23:59.515" v="1"/>
        <pc:sldMkLst>
          <pc:docMk/>
          <pc:sldMk cId="254673031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2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6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1040" cy="1739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0" strike="noStrike" cap="all" spc="148">
                <a:solidFill>
                  <a:srgbClr val="099BDD"/>
                </a:solidFill>
                <a:latin typeface="Corbe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lstStyle/>
          <a:p>
            <a:pPr>
              <a:lnSpc>
                <a:spcPct val="100000"/>
              </a:lnSpc>
            </a:pPr>
            <a:fld id="{02C3991B-318A-427A-96F6-9FBC2EA75DBD}" type="datetime">
              <a:rPr lang="en-US" sz="1050" b="0" strike="noStrike" spc="-1">
                <a:solidFill>
                  <a:srgbClr val="FFFFFF"/>
                </a:solidFill>
                <a:latin typeface="Corbel"/>
              </a:rPr>
              <a:t>11/16/2021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lstStyle/>
          <a:p>
            <a:pPr>
              <a:lnSpc>
                <a:spcPct val="100000"/>
              </a:lnSpc>
            </a:pPr>
            <a:fld id="{C1354535-276E-4FB1-90FC-65E40D2CEB74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720" cy="1508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Click to edit Master title style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720" cy="4205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41148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64008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8686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09728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lstStyle/>
          <a:p>
            <a:pPr>
              <a:lnSpc>
                <a:spcPct val="100000"/>
              </a:lnSpc>
            </a:pPr>
            <a:fld id="{E154B2A6-58C5-401A-B189-837C1ECB3DB6}" type="datetime">
              <a:rPr lang="en-US" sz="1050" b="0" strike="noStrike" spc="-1">
                <a:solidFill>
                  <a:srgbClr val="FFFFFF"/>
                </a:solidFill>
                <a:latin typeface="Corbel"/>
              </a:rPr>
              <a:t>11/16/2021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lstStyle/>
          <a:p>
            <a:pPr>
              <a:lnSpc>
                <a:spcPct val="100000"/>
              </a:lnSpc>
            </a:pPr>
            <a:fld id="{70EAC9D4-049B-45A6-8997-08AC0E6FF2E8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 hidden="1"/>
          <p:cNvSpPr/>
          <p:nvPr/>
        </p:nvSpPr>
        <p:spPr>
          <a:xfrm>
            <a:off x="360" y="176040"/>
            <a:ext cx="12188520" cy="1645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dt"/>
          </p:nvPr>
        </p:nvSpPr>
        <p:spPr>
          <a:xfrm>
            <a:off x="1202400" y="6422760"/>
            <a:ext cx="3000600" cy="364680"/>
          </a:xfrm>
          <a:prstGeom prst="rect">
            <a:avLst/>
          </a:prstGeom>
        </p:spPr>
        <p:txBody>
          <a:bodyPr rIns="45720" anchor="ctr">
            <a:noAutofit/>
          </a:bodyPr>
          <a:lstStyle/>
          <a:p>
            <a:pPr>
              <a:lnSpc>
                <a:spcPct val="100000"/>
              </a:lnSpc>
            </a:pPr>
            <a:fld id="{74B884F6-B18A-4BFC-90AC-011130202CBC}" type="datetime">
              <a:rPr lang="en-US" sz="1050" b="0" strike="noStrike" spc="-1">
                <a:solidFill>
                  <a:srgbClr val="FFFFFF"/>
                </a:solidFill>
                <a:latin typeface="Corbel"/>
              </a:rPr>
              <a:t>11/16/2021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/>
          </p:nvPr>
        </p:nvSpPr>
        <p:spPr>
          <a:xfrm>
            <a:off x="5596560" y="6422760"/>
            <a:ext cx="50439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10658880" y="6422760"/>
            <a:ext cx="946080" cy="364680"/>
          </a:xfrm>
          <a:prstGeom prst="rect">
            <a:avLst/>
          </a:prstGeom>
        </p:spPr>
        <p:txBody>
          <a:bodyPr lIns="45720" anchor="ctr">
            <a:noAutofit/>
          </a:bodyPr>
          <a:lstStyle/>
          <a:p>
            <a:pPr>
              <a:lnSpc>
                <a:spcPct val="100000"/>
              </a:lnSpc>
            </a:pPr>
            <a:fld id="{3886BC12-3CCB-4F2D-AFC6-A7B38D8464E0}" type="slidenum">
              <a:rPr lang="en-US" sz="12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Click to edit the title text format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/>
        </p:nvSpPr>
        <p:spPr>
          <a:xfrm>
            <a:off x="1523880" y="-776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400" b="0" strike="noStrike" cap="all" spc="148">
                <a:solidFill>
                  <a:srgbClr val="616166"/>
                </a:solidFill>
                <a:latin typeface="Corbel"/>
              </a:rPr>
              <a:t>Project</a:t>
            </a:r>
            <a:endParaRPr lang="en-US" sz="5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8" name="Subtitle 2"/>
          <p:cNvSpPr txBox="1"/>
          <p:nvPr/>
        </p:nvSpPr>
        <p:spPr>
          <a:xfrm>
            <a:off x="1317240" y="2207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3500" b="0" strike="noStrike" spc="-1" dirty="0">
                <a:solidFill>
                  <a:srgbClr val="CAE67B"/>
                </a:solidFill>
                <a:latin typeface="Corbel"/>
              </a:rPr>
              <a:t>Ecommerce website for Watches</a:t>
            </a:r>
            <a:endParaRPr lang="en-IN" sz="35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IN" sz="35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3500" b="0" strike="noStrike" spc="-1" dirty="0">
                <a:solidFill>
                  <a:srgbClr val="FFFFFF"/>
                </a:solidFill>
                <a:latin typeface="Corbel"/>
              </a:rPr>
              <a:t>                                           </a:t>
            </a:r>
            <a:r>
              <a:rPr lang="en-US" sz="3500" b="0" strike="noStrike" spc="-1" dirty="0">
                <a:solidFill>
                  <a:srgbClr val="1D1D1D"/>
                </a:solidFill>
                <a:latin typeface="Corbel"/>
              </a:rPr>
              <a:t>     </a:t>
            </a:r>
            <a:r>
              <a:rPr lang="en-US" sz="2800" b="0" strike="noStrike" spc="-1" dirty="0">
                <a:solidFill>
                  <a:srgbClr val="1D1D1D"/>
                </a:solidFill>
                <a:latin typeface="Corbel"/>
              </a:rPr>
              <a:t>By: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3500" b="0" strike="noStrike" spc="-1" dirty="0">
                <a:solidFill>
                  <a:srgbClr val="1D1D1D"/>
                </a:solidFill>
                <a:latin typeface="Corbel"/>
              </a:rPr>
              <a:t>                                                              </a:t>
            </a:r>
            <a:r>
              <a:rPr lang="en-US" sz="2800" b="0" strike="noStrike" spc="-1" dirty="0">
                <a:solidFill>
                  <a:srgbClr val="1D1D1D"/>
                </a:solidFill>
                <a:latin typeface="Corbel"/>
              </a:rPr>
              <a:t> </a:t>
            </a:r>
            <a:r>
              <a:rPr lang="en-US" sz="2000" b="0" strike="noStrike" spc="-1" dirty="0">
                <a:solidFill>
                  <a:srgbClr val="1D1D1D"/>
                </a:solidFill>
                <a:latin typeface="Corbel"/>
              </a:rPr>
              <a:t>Anusha Hosamani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1D1D1D"/>
                </a:solidFill>
                <a:latin typeface="Corbel"/>
              </a:rPr>
              <a:t>                                                                                                                     Hima Thirumulswamy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1D1D1D"/>
                </a:solidFill>
                <a:latin typeface="Corbel"/>
              </a:rPr>
              <a:t>                                                                                                                 Prathiksha Nataraja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1D1D1D"/>
                </a:solidFill>
                <a:latin typeface="Corbel"/>
              </a:rPr>
              <a:t>                                                                                                    Sirisha Jujare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30" name="TextBox 4"/>
          <p:cNvSpPr/>
          <p:nvPr/>
        </p:nvSpPr>
        <p:spPr>
          <a:xfrm>
            <a:off x="5461200" y="911520"/>
            <a:ext cx="2742840" cy="39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orbel"/>
              </a:rPr>
              <a:t>Team No:6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Problem statement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32" name="Content Placeholder 2"/>
          <p:cNvGrpSpPr/>
          <p:nvPr/>
        </p:nvGrpSpPr>
        <p:grpSpPr>
          <a:xfrm>
            <a:off x="1203480" y="2476440"/>
            <a:ext cx="9783360" cy="3415680"/>
            <a:chOff x="1203480" y="2476440"/>
            <a:chExt cx="9783360" cy="3415680"/>
          </a:xfrm>
        </p:grpSpPr>
        <p:sp>
          <p:nvSpPr>
            <p:cNvPr id="133" name="Rectangle 132"/>
            <p:cNvSpPr/>
            <p:nvPr/>
          </p:nvSpPr>
          <p:spPr>
            <a:xfrm>
              <a:off x="1203480" y="2476440"/>
              <a:ext cx="9783360" cy="341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Rectangle: Rounded Corners 133"/>
            <p:cNvSpPr/>
            <p:nvPr/>
          </p:nvSpPr>
          <p:spPr>
            <a:xfrm>
              <a:off x="1204560" y="2632320"/>
              <a:ext cx="4191480" cy="2661480"/>
            </a:xfrm>
            <a:prstGeom prst="roundRect">
              <a:avLst>
                <a:gd name="adj" fmla="val 10000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2F2F2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Rectangle: Rounded Corners 134"/>
            <p:cNvSpPr/>
            <p:nvPr/>
          </p:nvSpPr>
          <p:spPr>
            <a:xfrm>
              <a:off x="1670400" y="3075120"/>
              <a:ext cx="4191480" cy="266148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99BDD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6800" tIns="226800" rIns="148680" bIns="2264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366"/>
                </a:spcAft>
                <a:tabLst>
                  <a:tab pos="0" algn="l"/>
                </a:tabLst>
              </a:pPr>
              <a:r>
                <a:rPr lang="en-US" sz="3900" b="0" strike="noStrike" spc="-1">
                  <a:solidFill>
                    <a:srgbClr val="FFFFFF"/>
                  </a:solidFill>
                  <a:latin typeface="Corbel"/>
                </a:rPr>
                <a:t>Creating a website for watches using spring  MVC.</a:t>
              </a:r>
              <a:endParaRPr lang="en-IN" sz="3900" b="0" strike="noStrike" spc="-1">
                <a:latin typeface="Arial"/>
              </a:endParaRPr>
            </a:p>
          </p:txBody>
        </p:sp>
        <p:sp>
          <p:nvSpPr>
            <p:cNvPr id="136" name="Rectangle: Rounded Corners 135"/>
            <p:cNvSpPr/>
            <p:nvPr/>
          </p:nvSpPr>
          <p:spPr>
            <a:xfrm>
              <a:off x="6328080" y="2632320"/>
              <a:ext cx="4191480" cy="2661480"/>
            </a:xfrm>
            <a:prstGeom prst="roundRect">
              <a:avLst>
                <a:gd name="adj" fmla="val 10000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2F2F2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Rectangle: Rounded Corners 136"/>
            <p:cNvSpPr/>
            <p:nvPr/>
          </p:nvSpPr>
          <p:spPr>
            <a:xfrm>
              <a:off x="6793920" y="3075120"/>
              <a:ext cx="4191480" cy="2661480"/>
            </a:xfrm>
            <a:prstGeom prst="roundRect">
              <a:avLst>
                <a:gd name="adj" fmla="val 10000"/>
              </a:avLst>
            </a:prstGeom>
            <a:solidFill>
              <a:schemeClr val="lt2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099BDD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26800" tIns="226800" rIns="148680" bIns="22644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366"/>
                </a:spcAft>
                <a:tabLst>
                  <a:tab pos="0" algn="l"/>
                </a:tabLst>
              </a:pPr>
              <a:r>
                <a:rPr lang="en-US" sz="3900" b="0" strike="noStrike" spc="-1">
                  <a:solidFill>
                    <a:srgbClr val="FFFFFF"/>
                  </a:solidFill>
                  <a:latin typeface="Corbel"/>
                </a:rPr>
                <a:t>We can create account, add to cart and order operations.</a:t>
              </a:r>
              <a:endParaRPr lang="en-IN" sz="39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Design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39" name="Picture 10" descr="Letter&#10;&#10;Description automatically generated"/>
          <p:cNvPicPr/>
          <p:nvPr/>
        </p:nvPicPr>
        <p:blipFill>
          <a:blip r:embed="rId2"/>
          <a:stretch/>
        </p:blipFill>
        <p:spPr>
          <a:xfrm>
            <a:off x="3290760" y="1933920"/>
            <a:ext cx="6267600" cy="44776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7"/>
          <p:cNvSpPr/>
          <p:nvPr/>
        </p:nvSpPr>
        <p:spPr>
          <a:xfrm>
            <a:off x="4724280" y="264996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TextBox 2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FLOW DIAGRAM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520000" y="2185560"/>
            <a:ext cx="7315200" cy="411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Technologies used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45" name="Content Placeholder 2"/>
          <p:cNvGrpSpPr/>
          <p:nvPr/>
        </p:nvGrpSpPr>
        <p:grpSpPr>
          <a:xfrm>
            <a:off x="1203480" y="2476440"/>
            <a:ext cx="9783360" cy="3415680"/>
            <a:chOff x="1203480" y="2476440"/>
            <a:chExt cx="9783360" cy="3415680"/>
          </a:xfrm>
        </p:grpSpPr>
        <p:sp>
          <p:nvSpPr>
            <p:cNvPr id="146" name="Rectangle 145"/>
            <p:cNvSpPr/>
            <p:nvPr/>
          </p:nvSpPr>
          <p:spPr>
            <a:xfrm>
              <a:off x="1203480" y="2476440"/>
              <a:ext cx="9783360" cy="341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Rectangle: Rounded Corners 146"/>
            <p:cNvSpPr/>
            <p:nvPr/>
          </p:nvSpPr>
          <p:spPr>
            <a:xfrm>
              <a:off x="1203480" y="2541600"/>
              <a:ext cx="9783360" cy="599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4560" tIns="124560" rIns="95400" bIns="1249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876"/>
                </a:spcAft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rgbClr val="FFFFFF"/>
                  </a:solidFill>
                  <a:latin typeface="Corbel"/>
                </a:rPr>
                <a:t>Spring boot framework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48" name="Rectangle: Rounded Corners 147"/>
            <p:cNvSpPr/>
            <p:nvPr/>
          </p:nvSpPr>
          <p:spPr>
            <a:xfrm>
              <a:off x="1203480" y="3213360"/>
              <a:ext cx="9783360" cy="599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1183910"/>
                <a:satOff val="6177"/>
                <a:lumOff val="-1765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4560" tIns="124560" rIns="95400" bIns="1249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876"/>
                </a:spcAft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rgbClr val="FFFFFF"/>
                  </a:solidFill>
                  <a:latin typeface="Corbel"/>
                </a:rPr>
                <a:t>Spring MVC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49" name="Rectangle: Rounded Corners 148"/>
            <p:cNvSpPr/>
            <p:nvPr/>
          </p:nvSpPr>
          <p:spPr>
            <a:xfrm>
              <a:off x="1203480" y="3884760"/>
              <a:ext cx="9783360" cy="599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2367819"/>
                <a:satOff val="12354"/>
                <a:lumOff val="-3529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4560" tIns="124560" rIns="95400" bIns="1249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876"/>
                </a:spcAft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rgbClr val="FFFFFF"/>
                  </a:solidFill>
                  <a:latin typeface="Corbel"/>
                </a:rPr>
                <a:t>Database-MySQL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1203480" y="4556520"/>
              <a:ext cx="9783360" cy="599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3551729"/>
                <a:satOff val="18530"/>
                <a:lumOff val="-5294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4560" tIns="124560" rIns="95400" bIns="1249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876"/>
                </a:spcAft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rgbClr val="FFFFFF"/>
                  </a:solidFill>
                  <a:latin typeface="Corbel"/>
                </a:rPr>
                <a:t>JAVA SCRIPT</a:t>
              </a:r>
              <a:endParaRPr lang="en-IN" sz="2500" b="0" strike="noStrike" spc="-1">
                <a:latin typeface="Arial"/>
              </a:endParaRPr>
            </a:p>
          </p:txBody>
        </p:sp>
        <p:sp>
          <p:nvSpPr>
            <p:cNvPr id="151" name="Rectangle: Rounded Corners 150"/>
            <p:cNvSpPr/>
            <p:nvPr/>
          </p:nvSpPr>
          <p:spPr>
            <a:xfrm>
              <a:off x="1203480" y="5228280"/>
              <a:ext cx="9783360" cy="5994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4735638"/>
                <a:satOff val="24707"/>
                <a:lumOff val="-7058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4560" tIns="124560" rIns="95400" bIns="12492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876"/>
                </a:spcAft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rgbClr val="FFFFFF"/>
                  </a:solidFill>
                  <a:latin typeface="Corbel"/>
                </a:rPr>
                <a:t>CSS</a:t>
              </a:r>
              <a:endParaRPr lang="en-IN" sz="25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Screenshots: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3" name="Picture 152"/>
          <p:cNvPicPr/>
          <p:nvPr/>
        </p:nvPicPr>
        <p:blipFill>
          <a:blip r:embed="rId2"/>
          <a:srcRect l="1961" t="9360" b="6976"/>
          <a:stretch/>
        </p:blipFill>
        <p:spPr>
          <a:xfrm>
            <a:off x="180000" y="2520000"/>
            <a:ext cx="4973040" cy="30600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153"/>
          <p:cNvPicPr/>
          <p:nvPr/>
        </p:nvPicPr>
        <p:blipFill>
          <a:blip r:embed="rId3"/>
          <a:srcRect l="930" t="10462" r="543" b="5543"/>
          <a:stretch/>
        </p:blipFill>
        <p:spPr>
          <a:xfrm>
            <a:off x="6070320" y="2520720"/>
            <a:ext cx="5810040" cy="30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Screenshot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rcRect l="930" t="10462" b="33249"/>
          <a:stretch/>
        </p:blipFill>
        <p:spPr>
          <a:xfrm>
            <a:off x="180000" y="2340000"/>
            <a:ext cx="5760000" cy="270720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156"/>
          <p:cNvPicPr/>
          <p:nvPr/>
        </p:nvPicPr>
        <p:blipFill>
          <a:blip r:embed="rId3"/>
          <a:srcRect t="7869" b="5512"/>
          <a:stretch/>
        </p:blipFill>
        <p:spPr>
          <a:xfrm>
            <a:off x="6480000" y="2340000"/>
            <a:ext cx="5580000" cy="27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1202760" y="284040"/>
            <a:ext cx="9783720" cy="1508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all" spc="-1">
                <a:solidFill>
                  <a:srgbClr val="099BDD"/>
                </a:solidFill>
                <a:latin typeface="Corbel"/>
              </a:rPr>
              <a:t>SCREENSHOT</a:t>
            </a:r>
            <a:endParaRPr lang="en-US" sz="4000" b="0" strike="noStrike" spc="-1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rcRect t="10462" b="10793"/>
          <a:stretch/>
        </p:blipFill>
        <p:spPr>
          <a:xfrm>
            <a:off x="66240" y="2340000"/>
            <a:ext cx="5333760" cy="324000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159"/>
          <p:cNvPicPr/>
          <p:nvPr/>
        </p:nvPicPr>
        <p:blipFill>
          <a:blip r:embed="rId3"/>
          <a:srcRect l="930" t="15711" r="1627" b="5543"/>
          <a:stretch/>
        </p:blipFill>
        <p:spPr>
          <a:xfrm>
            <a:off x="5724360" y="2340000"/>
            <a:ext cx="633564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7"/>
          <p:cNvSpPr/>
          <p:nvPr/>
        </p:nvSpPr>
        <p:spPr>
          <a:xfrm>
            <a:off x="-6840" y="2058840"/>
            <a:ext cx="12195360" cy="1828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Rectangle 11"/>
          <p:cNvSpPr/>
          <p:nvPr/>
        </p:nvSpPr>
        <p:spPr>
          <a:xfrm>
            <a:off x="0" y="1371600"/>
            <a:ext cx="12191760" cy="411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2"/>
          <p:cNvSpPr/>
          <p:nvPr/>
        </p:nvSpPr>
        <p:spPr>
          <a:xfrm>
            <a:off x="365760" y="1693440"/>
            <a:ext cx="8820720" cy="34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anchor="ctr">
            <a:normAutofit/>
          </a:bodyPr>
          <a:lstStyle/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8000" b="0" i="1" strike="noStrike" cap="all" spc="148">
                <a:solidFill>
                  <a:srgbClr val="099BDD"/>
                </a:solidFill>
                <a:latin typeface="Corbel"/>
              </a:rPr>
              <a:t>Thank You...</a:t>
            </a:r>
            <a:endParaRPr lang="en-IN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23</cp:revision>
  <dcterms:created xsi:type="dcterms:W3CDTF">2021-11-16T05:41:02Z</dcterms:created>
  <dcterms:modified xsi:type="dcterms:W3CDTF">2021-11-17T04:24:50Z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