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456063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456063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45606352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4560635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4560635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f4560635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560635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4560635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49700" y="1877975"/>
            <a:ext cx="764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900">
                <a:solidFill>
                  <a:schemeClr val="dk1"/>
                </a:solidFill>
              </a:rPr>
              <a:t>COST OPTIMIZATION</a:t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749700" y="1196525"/>
            <a:ext cx="7644600" cy="24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What We Achieve by Considering Cost Optimization: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Financial Efficiency</a:t>
            </a:r>
            <a:r>
              <a:rPr lang="en">
                <a:solidFill>
                  <a:schemeClr val="dk1"/>
                </a:solidFill>
              </a:rPr>
              <a:t>: Ensures that resources are used efficiently, reducing unnecessary expenses.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Scalability</a:t>
            </a:r>
            <a:r>
              <a:rPr lang="en">
                <a:solidFill>
                  <a:schemeClr val="dk1"/>
                </a:solidFill>
              </a:rPr>
              <a:t>: Enables scaling applications cost-effectively.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Budget Adherence</a:t>
            </a:r>
            <a:r>
              <a:rPr lang="en">
                <a:solidFill>
                  <a:schemeClr val="dk1"/>
                </a:solidFill>
              </a:rPr>
              <a:t>: Helps maintain spending within budgetary limits.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Resource Management</a:t>
            </a:r>
            <a:r>
              <a:rPr lang="en">
                <a:solidFill>
                  <a:schemeClr val="dk1"/>
                </a:solidFill>
              </a:rPr>
              <a:t>: Provides insights into resource usage and opportunities to optimize costs.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Sustainability</a:t>
            </a:r>
            <a:r>
              <a:rPr lang="en">
                <a:solidFill>
                  <a:schemeClr val="dk1"/>
                </a:solidFill>
              </a:rPr>
              <a:t>: Encourages sustainable practices by optimizing resource usage.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66400" y="979375"/>
            <a:ext cx="80112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5 Most Important Tradeoff to Consider for Cost Optimization: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Performance vs. Cost</a:t>
            </a:r>
            <a:r>
              <a:rPr lang="en">
                <a:solidFill>
                  <a:schemeClr val="dk1"/>
                </a:solidFill>
              </a:rPr>
              <a:t>: Balancing the need for high performance with the associated costs.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Scalability vs. Cost</a:t>
            </a:r>
            <a:r>
              <a:rPr lang="en">
                <a:solidFill>
                  <a:schemeClr val="dk1"/>
                </a:solidFill>
              </a:rPr>
              <a:t>: The cost implications of scaling services versus maintaining current capacity.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Redundancy vs. Cost</a:t>
            </a:r>
            <a:r>
              <a:rPr lang="en">
                <a:solidFill>
                  <a:schemeClr val="dk1"/>
                </a:solidFill>
              </a:rPr>
              <a:t>: Deciding between cost savings and the need for redundancy to ensure availability.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Automation vs. Manual Management</a:t>
            </a:r>
            <a:r>
              <a:rPr lang="en">
                <a:solidFill>
                  <a:schemeClr val="dk1"/>
                </a:solidFill>
              </a:rPr>
              <a:t>: The cost of automating processes versus the potential savings from reduced manual oversight.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Resource Allocation vs. Flexibility</a:t>
            </a:r>
            <a:r>
              <a:rPr lang="en">
                <a:solidFill>
                  <a:schemeClr val="dk1"/>
                </a:solidFill>
              </a:rPr>
              <a:t>: Allocating resources efficiently without sacrificing the flexibility to adapt to changing demands.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407850" y="991125"/>
            <a:ext cx="8328300" cy="29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Analyzing a Recommendation: Right-Sizing Resources</a:t>
            </a:r>
            <a:endParaRPr b="1" sz="18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Recommendation</a:t>
            </a:r>
            <a:r>
              <a:rPr lang="en">
                <a:solidFill>
                  <a:schemeClr val="dk1"/>
                </a:solidFill>
              </a:rPr>
              <a:t>: Regularly assess and adjust resource allocations to match workload demands.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Analysis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Benefit</a:t>
            </a:r>
            <a:r>
              <a:rPr lang="en">
                <a:solidFill>
                  <a:schemeClr val="dk1"/>
                </a:solidFill>
              </a:rPr>
              <a:t>: Reduces waste by ensuring resources are neither over-provisioned nor underutilized.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Tradeoff</a:t>
            </a:r>
            <a:r>
              <a:rPr lang="en">
                <a:solidFill>
                  <a:schemeClr val="dk1"/>
                </a:solidFill>
              </a:rPr>
              <a:t>: May require continuous monitoring and adjustments, which could introduce management overhead.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Conclusion</a:t>
            </a:r>
            <a:r>
              <a:rPr lang="en">
                <a:solidFill>
                  <a:schemeClr val="dk1"/>
                </a:solidFill>
              </a:rPr>
              <a:t>: Implementing automated tools to monitor and adjust resources can help balance cost and performance effectively.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