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4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97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5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02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3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75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1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8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6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80968-20FD-4B12-BBE5-A46C56675650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F168A0-EBEC-49CA-B4B9-E733DC027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6834" y="2288624"/>
            <a:ext cx="9607401" cy="1646302"/>
          </a:xfrm>
        </p:spPr>
        <p:txBody>
          <a:bodyPr/>
          <a:lstStyle/>
          <a:p>
            <a:pPr algn="l"/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Localize the Openbravo ERP system </a:t>
            </a:r>
            <a:r>
              <a:rPr lang="en-US" sz="4800" dirty="0" smtClean="0">
                <a:solidFill>
                  <a:schemeClr val="accent2">
                    <a:lumMod val="50000"/>
                  </a:schemeClr>
                </a:solidFill>
              </a:rPr>
              <a:t>into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Sinhala language and Implement it with the university system.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669019"/>
            <a:ext cx="8687169" cy="1096899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Design/Analysis Project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No-16-071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17" y="1094702"/>
            <a:ext cx="7137041" cy="51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22" y="0"/>
            <a:ext cx="8331078" cy="68580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729" y="0"/>
            <a:ext cx="7766936" cy="1107583"/>
          </a:xfrm>
        </p:spPr>
        <p:txBody>
          <a:bodyPr/>
          <a:lstStyle/>
          <a:p>
            <a:pPr algn="l"/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Background..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8729" y="324433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Openbravo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967" y="2047329"/>
            <a:ext cx="32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 (ERP)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8729" y="4198513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13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  <a:t>Main Objectives…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19200" y="1524000"/>
            <a:ext cx="6553200" cy="49530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Localize the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Openbravo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ERP system to Sinhala.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 the localize system to the university system.</a:t>
            </a:r>
          </a:p>
        </p:txBody>
      </p:sp>
      <p:pic>
        <p:nvPicPr>
          <p:cNvPr id="6" name="Picture 2" descr="C:\Users\hp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83" y="2987899"/>
            <a:ext cx="3401632" cy="340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7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Specific Objectives…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9491" y="1801091"/>
            <a:ext cx="6858000" cy="243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gain operational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gain managerial benefits.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gain organizational benefits.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gain intangible benefits.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hp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47" y="4030014"/>
            <a:ext cx="498880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hp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6" y="1295399"/>
            <a:ext cx="9577653" cy="538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35" y="518255"/>
            <a:ext cx="9391681" cy="777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Diagram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Open source ERP systems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524000" y="3602038"/>
            <a:ext cx="9144000" cy="268622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Oppentaps</a:t>
            </a:r>
            <a:r>
              <a:rPr lang="en-US" b="1" smtClean="0">
                <a:solidFill>
                  <a:schemeClr val="lt1"/>
                </a:solidFill>
              </a:rPr>
              <a:t>s</a:t>
            </a:r>
          </a:p>
          <a:p>
            <a:r>
              <a:rPr lang="en-US" smtClean="0"/>
              <a:t>OpenERP</a:t>
            </a:r>
          </a:p>
          <a:p>
            <a:r>
              <a:rPr lang="en-US" smtClean="0"/>
              <a:t>ERP5</a:t>
            </a:r>
          </a:p>
          <a:p>
            <a:r>
              <a:rPr lang="en-US" smtClean="0"/>
              <a:t>OpenBravo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86535"/>
              </p:ext>
            </p:extLst>
          </p:nvPr>
        </p:nvGraphicFramePr>
        <p:xfrm>
          <a:off x="1729423" y="1760220"/>
          <a:ext cx="92662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40"/>
                <a:gridCol w="579140"/>
                <a:gridCol w="579140"/>
                <a:gridCol w="579140"/>
                <a:gridCol w="2316559"/>
                <a:gridCol w="2316559"/>
                <a:gridCol w="2316559"/>
              </a:tblGrid>
              <a:tr h="325859">
                <a:tc gridSpan="4"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Opentaps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ERP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ERP5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Openbravo</a:t>
                      </a:r>
                      <a:endParaRPr lang="en-US" dirty="0"/>
                    </a:p>
                  </a:txBody>
                  <a:tcPr/>
                </a:tc>
              </a:tr>
              <a:tr h="3502983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Oppentaps mainly support only to the </a:t>
                      </a:r>
                    </a:p>
                    <a:p>
                      <a:r>
                        <a:rPr lang="en-US" dirty="0" smtClean="0"/>
                        <a:t>e–commerce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medium company cannot</a:t>
                      </a:r>
                      <a:r>
                        <a:rPr lang="en-US" baseline="0" dirty="0" smtClean="0"/>
                        <a:t> implement OpenERP.</a:t>
                      </a:r>
                    </a:p>
                    <a:p>
                      <a:r>
                        <a:rPr lang="en-US" baseline="0" dirty="0" smtClean="0"/>
                        <a:t>Features are limited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 is basically one-directional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we can not put complex expression to 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Openbravo support all kind of business organization. openbravo</a:t>
                      </a:r>
                      <a:r>
                        <a:rPr lang="en-US" baseline="0" dirty="0" smtClean="0"/>
                        <a:t> also can use small , medium </a:t>
                      </a:r>
                      <a:endParaRPr lang="en-US" dirty="0" smtClean="0"/>
                    </a:p>
                    <a:p>
                      <a:r>
                        <a:rPr lang="en-US" baseline="0" dirty="0" smtClean="0"/>
                        <a:t>And large company. openbravo is immpliment using java so we can easily localize it .so we propose to localize openbravo ERP system.</a:t>
                      </a:r>
                      <a:endParaRPr lang="en-US" dirty="0"/>
                    </a:p>
                  </a:txBody>
                  <a:tcPr/>
                </a:tc>
              </a:tr>
              <a:tr h="3258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5859"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96052" y="638294"/>
            <a:ext cx="6753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Why we use Openbravo </a:t>
            </a:r>
          </a:p>
        </p:txBody>
      </p:sp>
    </p:spTree>
    <p:extLst>
      <p:ext uri="{BB962C8B-B14F-4D97-AF65-F5344CB8AC3E}">
        <p14:creationId xmlns:p14="http://schemas.microsoft.com/office/powerpoint/2010/main" val="188256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895115" y="1000904"/>
            <a:ext cx="9144000" cy="23876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the system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1259687" y="2985635"/>
            <a:ext cx="9144000" cy="16557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5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644" y="653008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Research Methodology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856" y="3206839"/>
            <a:ext cx="8089147" cy="244698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Software………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Openbravo ERP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JDK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Apache ANT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Apache Tomcat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NetBeans IDE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187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Localize the Openbravo ERP system into Sinhala language and Implement it with the university system.</vt:lpstr>
      <vt:lpstr>Background..</vt:lpstr>
      <vt:lpstr>Main Objectives…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Methodology </vt:lpstr>
      <vt:lpstr>PowerPoint Presentation</vt:lpstr>
      <vt:lpstr>Any 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Localize the Openbravo ERP system into the Sinhala language and Implement it with the university system.</dc:title>
  <dc:creator>pathum</dc:creator>
  <cp:lastModifiedBy>Mela</cp:lastModifiedBy>
  <cp:revision>18</cp:revision>
  <dcterms:created xsi:type="dcterms:W3CDTF">2016-03-08T03:10:49Z</dcterms:created>
  <dcterms:modified xsi:type="dcterms:W3CDTF">2016-03-08T09:49:27Z</dcterms:modified>
</cp:coreProperties>
</file>