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9"/>
  </p:notesMasterIdLst>
  <p:handoutMasterIdLst>
    <p:handoutMasterId r:id="rId20"/>
  </p:handoutMasterIdLst>
  <p:sldIdLst>
    <p:sldId id="256" r:id="rId2"/>
    <p:sldId id="265" r:id="rId3"/>
    <p:sldId id="266" r:id="rId4"/>
    <p:sldId id="267" r:id="rId5"/>
    <p:sldId id="268" r:id="rId6"/>
    <p:sldId id="278" r:id="rId7"/>
    <p:sldId id="269" r:id="rId8"/>
    <p:sldId id="273" r:id="rId9"/>
    <p:sldId id="275" r:id="rId10"/>
    <p:sldId id="276" r:id="rId11"/>
    <p:sldId id="277" r:id="rId12"/>
    <p:sldId id="352" r:id="rId13"/>
    <p:sldId id="353" r:id="rId14"/>
    <p:sldId id="354" r:id="rId15"/>
    <p:sldId id="355" r:id="rId16"/>
    <p:sldId id="356"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81298" autoAdjust="0"/>
  </p:normalViewPr>
  <p:slideViewPr>
    <p:cSldViewPr snapToGrid="0">
      <p:cViewPr varScale="1">
        <p:scale>
          <a:sx n="67" d="100"/>
          <a:sy n="67" d="100"/>
        </p:scale>
        <p:origin x="6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CE0B57-6AEA-41BF-B9BB-B370BF90A7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E"/>
              <a:t>Test</a:t>
            </a:r>
          </a:p>
        </p:txBody>
      </p:sp>
      <p:sp>
        <p:nvSpPr>
          <p:cNvPr id="3" name="Date Placeholder 2">
            <a:extLst>
              <a:ext uri="{FF2B5EF4-FFF2-40B4-BE49-F238E27FC236}">
                <a16:creationId xmlns:a16="http://schemas.microsoft.com/office/drawing/2014/main" id="{66484789-EC76-4788-B8A3-E4F4A0BE0A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63E9B0-6C04-4195-B9EC-E7C322215F54}" type="datetimeFigureOut">
              <a:rPr lang="en-IE" smtClean="0"/>
              <a:t>13/11/2020</a:t>
            </a:fld>
            <a:endParaRPr lang="en-IE"/>
          </a:p>
        </p:txBody>
      </p:sp>
      <p:sp>
        <p:nvSpPr>
          <p:cNvPr id="4" name="Footer Placeholder 3">
            <a:extLst>
              <a:ext uri="{FF2B5EF4-FFF2-40B4-BE49-F238E27FC236}">
                <a16:creationId xmlns:a16="http://schemas.microsoft.com/office/drawing/2014/main" id="{FEAABFBF-CBD1-4B3A-AB90-BE57D5B18E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a:extLst>
              <a:ext uri="{FF2B5EF4-FFF2-40B4-BE49-F238E27FC236}">
                <a16:creationId xmlns:a16="http://schemas.microsoft.com/office/drawing/2014/main" id="{18D55537-CA26-44D2-AEB0-91984255F62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871709-94D7-42F0-89E8-7DA405CC2F8D}" type="slidenum">
              <a:rPr lang="en-IE" smtClean="0"/>
              <a:t>‹#›</a:t>
            </a:fld>
            <a:endParaRPr lang="en-IE"/>
          </a:p>
        </p:txBody>
      </p:sp>
    </p:spTree>
    <p:extLst>
      <p:ext uri="{BB962C8B-B14F-4D97-AF65-F5344CB8AC3E}">
        <p14:creationId xmlns:p14="http://schemas.microsoft.com/office/powerpoint/2010/main" val="72065864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E"/>
              <a:t>Test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17A77-2C86-42E8-8C9E-6EF757B192A7}" type="datetimeFigureOut">
              <a:rPr lang="en-IE" smtClean="0"/>
              <a:t>13/11/2020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605A52-8D15-4395-9192-8A5A40587317}" type="slidenum">
              <a:rPr lang="en-IE" smtClean="0"/>
              <a:t>‹#›</a:t>
            </a:fld>
            <a:endParaRPr lang="en-IE"/>
          </a:p>
        </p:txBody>
      </p:sp>
    </p:spTree>
    <p:extLst>
      <p:ext uri="{BB962C8B-B14F-4D97-AF65-F5344CB8AC3E}">
        <p14:creationId xmlns:p14="http://schemas.microsoft.com/office/powerpoint/2010/main" val="242755295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idx="10"/>
          </p:nvPr>
        </p:nvSpPr>
        <p:spPr/>
        <p:txBody>
          <a:bodyPr/>
          <a:lstStyle/>
          <a:p>
            <a:r>
              <a:rPr lang="en-IE"/>
              <a:t>Test</a:t>
            </a:r>
          </a:p>
        </p:txBody>
      </p:sp>
      <p:sp>
        <p:nvSpPr>
          <p:cNvPr id="5" name="Slide Number Placeholder 4"/>
          <p:cNvSpPr>
            <a:spLocks noGrp="1"/>
          </p:cNvSpPr>
          <p:nvPr>
            <p:ph type="sldNum" sz="quarter" idx="11"/>
          </p:nvPr>
        </p:nvSpPr>
        <p:spPr/>
        <p:txBody>
          <a:bodyPr/>
          <a:lstStyle/>
          <a:p>
            <a:fld id="{E1605A52-8D15-4395-9192-8A5A40587317}" type="slidenum">
              <a:rPr lang="en-IE" smtClean="0"/>
              <a:t>1</a:t>
            </a:fld>
            <a:endParaRPr lang="en-IE"/>
          </a:p>
        </p:txBody>
      </p:sp>
    </p:spTree>
    <p:extLst>
      <p:ext uri="{BB962C8B-B14F-4D97-AF65-F5344CB8AC3E}">
        <p14:creationId xmlns:p14="http://schemas.microsoft.com/office/powerpoint/2010/main" val="3877912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r>
              <a:rPr lang="en-IE"/>
              <a:t>Test</a:t>
            </a:r>
          </a:p>
        </p:txBody>
      </p:sp>
      <p:sp>
        <p:nvSpPr>
          <p:cNvPr id="5" name="Slide Number Placeholder 4"/>
          <p:cNvSpPr>
            <a:spLocks noGrp="1"/>
          </p:cNvSpPr>
          <p:nvPr>
            <p:ph type="sldNum" sz="quarter" idx="5"/>
          </p:nvPr>
        </p:nvSpPr>
        <p:spPr/>
        <p:txBody>
          <a:bodyPr/>
          <a:lstStyle/>
          <a:p>
            <a:fld id="{E1605A52-8D15-4395-9192-8A5A40587317}" type="slidenum">
              <a:rPr lang="en-IE" smtClean="0"/>
              <a:t>7</a:t>
            </a:fld>
            <a:endParaRPr lang="en-IE"/>
          </a:p>
        </p:txBody>
      </p:sp>
    </p:spTree>
    <p:extLst>
      <p:ext uri="{BB962C8B-B14F-4D97-AF65-F5344CB8AC3E}">
        <p14:creationId xmlns:p14="http://schemas.microsoft.com/office/powerpoint/2010/main" val="269114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r>
              <a:rPr lang="en-IE"/>
              <a:t>Test</a:t>
            </a:r>
          </a:p>
        </p:txBody>
      </p:sp>
      <p:sp>
        <p:nvSpPr>
          <p:cNvPr id="5" name="Slide Number Placeholder 4"/>
          <p:cNvSpPr>
            <a:spLocks noGrp="1"/>
          </p:cNvSpPr>
          <p:nvPr>
            <p:ph type="sldNum" sz="quarter" idx="5"/>
          </p:nvPr>
        </p:nvSpPr>
        <p:spPr/>
        <p:txBody>
          <a:bodyPr/>
          <a:lstStyle/>
          <a:p>
            <a:fld id="{E1605A52-8D15-4395-9192-8A5A40587317}" type="slidenum">
              <a:rPr lang="en-IE" smtClean="0"/>
              <a:t>8</a:t>
            </a:fld>
            <a:endParaRPr lang="en-IE"/>
          </a:p>
        </p:txBody>
      </p:sp>
    </p:spTree>
    <p:extLst>
      <p:ext uri="{BB962C8B-B14F-4D97-AF65-F5344CB8AC3E}">
        <p14:creationId xmlns:p14="http://schemas.microsoft.com/office/powerpoint/2010/main" val="3130297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r>
              <a:rPr lang="en-IE"/>
              <a:t>Test</a:t>
            </a:r>
          </a:p>
        </p:txBody>
      </p:sp>
      <p:sp>
        <p:nvSpPr>
          <p:cNvPr id="5" name="Slide Number Placeholder 4"/>
          <p:cNvSpPr>
            <a:spLocks noGrp="1"/>
          </p:cNvSpPr>
          <p:nvPr>
            <p:ph type="sldNum" sz="quarter" idx="5"/>
          </p:nvPr>
        </p:nvSpPr>
        <p:spPr/>
        <p:txBody>
          <a:bodyPr/>
          <a:lstStyle/>
          <a:p>
            <a:fld id="{E1605A52-8D15-4395-9192-8A5A40587317}" type="slidenum">
              <a:rPr lang="en-IE" smtClean="0"/>
              <a:t>9</a:t>
            </a:fld>
            <a:endParaRPr lang="en-IE"/>
          </a:p>
        </p:txBody>
      </p:sp>
    </p:spTree>
    <p:extLst>
      <p:ext uri="{BB962C8B-B14F-4D97-AF65-F5344CB8AC3E}">
        <p14:creationId xmlns:p14="http://schemas.microsoft.com/office/powerpoint/2010/main" val="957532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r>
              <a:rPr lang="en-IE"/>
              <a:t>Test</a:t>
            </a:r>
          </a:p>
        </p:txBody>
      </p:sp>
      <p:sp>
        <p:nvSpPr>
          <p:cNvPr id="5" name="Slide Number Placeholder 4"/>
          <p:cNvSpPr>
            <a:spLocks noGrp="1"/>
          </p:cNvSpPr>
          <p:nvPr>
            <p:ph type="sldNum" sz="quarter" idx="5"/>
          </p:nvPr>
        </p:nvSpPr>
        <p:spPr/>
        <p:txBody>
          <a:bodyPr/>
          <a:lstStyle/>
          <a:p>
            <a:fld id="{E1605A52-8D15-4395-9192-8A5A40587317}" type="slidenum">
              <a:rPr lang="en-IE" smtClean="0"/>
              <a:t>10</a:t>
            </a:fld>
            <a:endParaRPr lang="en-IE"/>
          </a:p>
        </p:txBody>
      </p:sp>
    </p:spTree>
    <p:extLst>
      <p:ext uri="{BB962C8B-B14F-4D97-AF65-F5344CB8AC3E}">
        <p14:creationId xmlns:p14="http://schemas.microsoft.com/office/powerpoint/2010/main" val="411893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r>
              <a:rPr lang="en-IE"/>
              <a:t>Test</a:t>
            </a:r>
          </a:p>
        </p:txBody>
      </p:sp>
      <p:sp>
        <p:nvSpPr>
          <p:cNvPr id="5" name="Slide Number Placeholder 4"/>
          <p:cNvSpPr>
            <a:spLocks noGrp="1"/>
          </p:cNvSpPr>
          <p:nvPr>
            <p:ph type="sldNum" sz="quarter" idx="5"/>
          </p:nvPr>
        </p:nvSpPr>
        <p:spPr/>
        <p:txBody>
          <a:bodyPr/>
          <a:lstStyle/>
          <a:p>
            <a:fld id="{E1605A52-8D15-4395-9192-8A5A40587317}" type="slidenum">
              <a:rPr lang="en-IE" smtClean="0"/>
              <a:t>11</a:t>
            </a:fld>
            <a:endParaRPr lang="en-IE"/>
          </a:p>
        </p:txBody>
      </p:sp>
    </p:spTree>
    <p:extLst>
      <p:ext uri="{BB962C8B-B14F-4D97-AF65-F5344CB8AC3E}">
        <p14:creationId xmlns:p14="http://schemas.microsoft.com/office/powerpoint/2010/main" val="1082914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9CD60-F09C-4415-AEEC-95FE66D0C9CE}" type="datetime1">
              <a:rPr lang="en-IE" smtClean="0"/>
              <a:t>13/11/2020</a:t>
            </a:fld>
            <a:endParaRPr lang="en-IE"/>
          </a:p>
        </p:txBody>
      </p:sp>
      <p:sp>
        <p:nvSpPr>
          <p:cNvPr id="5" name="Footer Placeholder 4"/>
          <p:cNvSpPr>
            <a:spLocks noGrp="1"/>
          </p:cNvSpPr>
          <p:nvPr>
            <p:ph type="ftr" sz="quarter" idx="11"/>
          </p:nvPr>
        </p:nvSpPr>
        <p:spPr/>
        <p:txBody>
          <a:bodyPr/>
          <a:lstStyle/>
          <a:p>
            <a:r>
              <a:rPr lang="en-IE"/>
              <a:t>https://testzenlabs.ie</a:t>
            </a:r>
          </a:p>
        </p:txBody>
      </p:sp>
      <p:sp>
        <p:nvSpPr>
          <p:cNvPr id="6" name="Slide Number Placeholder 5"/>
          <p:cNvSpPr>
            <a:spLocks noGrp="1"/>
          </p:cNvSpPr>
          <p:nvPr>
            <p:ph type="sldNum" sz="quarter" idx="12"/>
          </p:nvPr>
        </p:nvSpPr>
        <p:spPr/>
        <p:txBody>
          <a:bodyPr/>
          <a:lstStyle/>
          <a:p>
            <a:fld id="{05997955-9A4A-4E11-B814-03B6B07D7999}" type="slidenum">
              <a:rPr lang="en-IE" smtClean="0"/>
              <a:t>‹#›</a:t>
            </a:fld>
            <a:endParaRPr lang="en-IE"/>
          </a:p>
        </p:txBody>
      </p:sp>
    </p:spTree>
    <p:extLst>
      <p:ext uri="{BB962C8B-B14F-4D97-AF65-F5344CB8AC3E}">
        <p14:creationId xmlns:p14="http://schemas.microsoft.com/office/powerpoint/2010/main" val="55476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66CAF8-6189-4B84-A5AE-048F05C39672}" type="datetime1">
              <a:rPr lang="en-IE" smtClean="0"/>
              <a:t>13/11/2020</a:t>
            </a:fld>
            <a:endParaRPr lang="en-IE"/>
          </a:p>
        </p:txBody>
      </p:sp>
      <p:sp>
        <p:nvSpPr>
          <p:cNvPr id="5" name="Footer Placeholder 4"/>
          <p:cNvSpPr>
            <a:spLocks noGrp="1"/>
          </p:cNvSpPr>
          <p:nvPr>
            <p:ph type="ftr" sz="quarter" idx="11"/>
          </p:nvPr>
        </p:nvSpPr>
        <p:spPr/>
        <p:txBody>
          <a:bodyPr/>
          <a:lstStyle/>
          <a:p>
            <a:r>
              <a:rPr lang="en-IE"/>
              <a:t>https://testzenlabs.ie</a:t>
            </a:r>
          </a:p>
        </p:txBody>
      </p:sp>
      <p:sp>
        <p:nvSpPr>
          <p:cNvPr id="6" name="Slide Number Placeholder 5"/>
          <p:cNvSpPr>
            <a:spLocks noGrp="1"/>
          </p:cNvSpPr>
          <p:nvPr>
            <p:ph type="sldNum" sz="quarter" idx="12"/>
          </p:nvPr>
        </p:nvSpPr>
        <p:spPr/>
        <p:txBody>
          <a:bodyPr/>
          <a:lstStyle/>
          <a:p>
            <a:fld id="{05997955-9A4A-4E11-B814-03B6B07D7999}" type="slidenum">
              <a:rPr lang="en-IE" smtClean="0"/>
              <a:t>‹#›</a:t>
            </a:fld>
            <a:endParaRPr lang="en-IE"/>
          </a:p>
        </p:txBody>
      </p:sp>
    </p:spTree>
    <p:extLst>
      <p:ext uri="{BB962C8B-B14F-4D97-AF65-F5344CB8AC3E}">
        <p14:creationId xmlns:p14="http://schemas.microsoft.com/office/powerpoint/2010/main" val="2380719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D57AA-85C4-490F-937B-F9A0650D4FE6}" type="datetime1">
              <a:rPr lang="en-IE" smtClean="0"/>
              <a:t>13/11/2020</a:t>
            </a:fld>
            <a:endParaRPr lang="en-IE"/>
          </a:p>
        </p:txBody>
      </p:sp>
      <p:sp>
        <p:nvSpPr>
          <p:cNvPr id="5" name="Footer Placeholder 4"/>
          <p:cNvSpPr>
            <a:spLocks noGrp="1"/>
          </p:cNvSpPr>
          <p:nvPr>
            <p:ph type="ftr" sz="quarter" idx="11"/>
          </p:nvPr>
        </p:nvSpPr>
        <p:spPr/>
        <p:txBody>
          <a:bodyPr/>
          <a:lstStyle/>
          <a:p>
            <a:r>
              <a:rPr lang="en-IE"/>
              <a:t>https://testzenlabs.ie</a:t>
            </a:r>
          </a:p>
        </p:txBody>
      </p:sp>
      <p:sp>
        <p:nvSpPr>
          <p:cNvPr id="6" name="Slide Number Placeholder 5"/>
          <p:cNvSpPr>
            <a:spLocks noGrp="1"/>
          </p:cNvSpPr>
          <p:nvPr>
            <p:ph type="sldNum" sz="quarter" idx="12"/>
          </p:nvPr>
        </p:nvSpPr>
        <p:spPr/>
        <p:txBody>
          <a:bodyPr/>
          <a:lstStyle/>
          <a:p>
            <a:fld id="{05997955-9A4A-4E11-B814-03B6B07D7999}" type="slidenum">
              <a:rPr lang="en-IE" smtClean="0"/>
              <a:t>‹#›</a:t>
            </a:fld>
            <a:endParaRPr lang="en-I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9536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8FDD9F-9E12-42E0-AE8B-D433CB492DD0}" type="datetime1">
              <a:rPr lang="en-IE" smtClean="0"/>
              <a:t>13/11/2020</a:t>
            </a:fld>
            <a:endParaRPr lang="en-IE"/>
          </a:p>
        </p:txBody>
      </p:sp>
      <p:sp>
        <p:nvSpPr>
          <p:cNvPr id="5" name="Footer Placeholder 4"/>
          <p:cNvSpPr>
            <a:spLocks noGrp="1"/>
          </p:cNvSpPr>
          <p:nvPr>
            <p:ph type="ftr" sz="quarter" idx="11"/>
          </p:nvPr>
        </p:nvSpPr>
        <p:spPr/>
        <p:txBody>
          <a:bodyPr/>
          <a:lstStyle/>
          <a:p>
            <a:r>
              <a:rPr lang="en-IE"/>
              <a:t>https://testzenlabs.ie</a:t>
            </a:r>
          </a:p>
        </p:txBody>
      </p:sp>
      <p:sp>
        <p:nvSpPr>
          <p:cNvPr id="6" name="Slide Number Placeholder 5"/>
          <p:cNvSpPr>
            <a:spLocks noGrp="1"/>
          </p:cNvSpPr>
          <p:nvPr>
            <p:ph type="sldNum" sz="quarter" idx="12"/>
          </p:nvPr>
        </p:nvSpPr>
        <p:spPr/>
        <p:txBody>
          <a:bodyPr/>
          <a:lstStyle/>
          <a:p>
            <a:fld id="{05997955-9A4A-4E11-B814-03B6B07D7999}" type="slidenum">
              <a:rPr lang="en-IE" smtClean="0"/>
              <a:t>‹#›</a:t>
            </a:fld>
            <a:endParaRPr lang="en-IE"/>
          </a:p>
        </p:txBody>
      </p:sp>
    </p:spTree>
    <p:extLst>
      <p:ext uri="{BB962C8B-B14F-4D97-AF65-F5344CB8AC3E}">
        <p14:creationId xmlns:p14="http://schemas.microsoft.com/office/powerpoint/2010/main" val="4261912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E6A786-1E4A-40F2-AD87-DD03F8EC25ED}" type="datetime1">
              <a:rPr lang="en-IE" smtClean="0"/>
              <a:t>13/11/2020</a:t>
            </a:fld>
            <a:endParaRPr lang="en-IE"/>
          </a:p>
        </p:txBody>
      </p:sp>
      <p:sp>
        <p:nvSpPr>
          <p:cNvPr id="5" name="Footer Placeholder 4"/>
          <p:cNvSpPr>
            <a:spLocks noGrp="1"/>
          </p:cNvSpPr>
          <p:nvPr>
            <p:ph type="ftr" sz="quarter" idx="11"/>
          </p:nvPr>
        </p:nvSpPr>
        <p:spPr/>
        <p:txBody>
          <a:bodyPr/>
          <a:lstStyle/>
          <a:p>
            <a:r>
              <a:rPr lang="en-IE"/>
              <a:t>https://testzenlabs.ie</a:t>
            </a:r>
          </a:p>
        </p:txBody>
      </p:sp>
      <p:sp>
        <p:nvSpPr>
          <p:cNvPr id="6" name="Slide Number Placeholder 5"/>
          <p:cNvSpPr>
            <a:spLocks noGrp="1"/>
          </p:cNvSpPr>
          <p:nvPr>
            <p:ph type="sldNum" sz="quarter" idx="12"/>
          </p:nvPr>
        </p:nvSpPr>
        <p:spPr/>
        <p:txBody>
          <a:bodyPr/>
          <a:lstStyle/>
          <a:p>
            <a:fld id="{05997955-9A4A-4E11-B814-03B6B07D7999}" type="slidenum">
              <a:rPr lang="en-IE" smtClean="0"/>
              <a:t>‹#›</a:t>
            </a:fld>
            <a:endParaRPr lang="en-I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3833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B0076-AA32-4288-A1AC-DA1AAE9FBA07}" type="datetime1">
              <a:rPr lang="en-IE" smtClean="0"/>
              <a:t>13/11/2020</a:t>
            </a:fld>
            <a:endParaRPr lang="en-IE"/>
          </a:p>
        </p:txBody>
      </p:sp>
      <p:sp>
        <p:nvSpPr>
          <p:cNvPr id="5" name="Footer Placeholder 4"/>
          <p:cNvSpPr>
            <a:spLocks noGrp="1"/>
          </p:cNvSpPr>
          <p:nvPr>
            <p:ph type="ftr" sz="quarter" idx="11"/>
          </p:nvPr>
        </p:nvSpPr>
        <p:spPr/>
        <p:txBody>
          <a:bodyPr/>
          <a:lstStyle/>
          <a:p>
            <a:r>
              <a:rPr lang="en-IE"/>
              <a:t>https://testzenlabs.ie</a:t>
            </a:r>
          </a:p>
        </p:txBody>
      </p:sp>
      <p:sp>
        <p:nvSpPr>
          <p:cNvPr id="6" name="Slide Number Placeholder 5"/>
          <p:cNvSpPr>
            <a:spLocks noGrp="1"/>
          </p:cNvSpPr>
          <p:nvPr>
            <p:ph type="sldNum" sz="quarter" idx="12"/>
          </p:nvPr>
        </p:nvSpPr>
        <p:spPr/>
        <p:txBody>
          <a:bodyPr/>
          <a:lstStyle/>
          <a:p>
            <a:fld id="{05997955-9A4A-4E11-B814-03B6B07D7999}" type="slidenum">
              <a:rPr lang="en-IE" smtClean="0"/>
              <a:t>‹#›</a:t>
            </a:fld>
            <a:endParaRPr lang="en-IE"/>
          </a:p>
        </p:txBody>
      </p:sp>
    </p:spTree>
    <p:extLst>
      <p:ext uri="{BB962C8B-B14F-4D97-AF65-F5344CB8AC3E}">
        <p14:creationId xmlns:p14="http://schemas.microsoft.com/office/powerpoint/2010/main" val="2495024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7B061C-CF8E-4058-990F-FEC6B79BE1D3}" type="datetime1">
              <a:rPr lang="en-IE" smtClean="0"/>
              <a:t>13/11/2020</a:t>
            </a:fld>
            <a:endParaRPr lang="en-IE"/>
          </a:p>
        </p:txBody>
      </p:sp>
      <p:sp>
        <p:nvSpPr>
          <p:cNvPr id="5" name="Footer Placeholder 4"/>
          <p:cNvSpPr>
            <a:spLocks noGrp="1"/>
          </p:cNvSpPr>
          <p:nvPr>
            <p:ph type="ftr" sz="quarter" idx="11"/>
          </p:nvPr>
        </p:nvSpPr>
        <p:spPr/>
        <p:txBody>
          <a:bodyPr/>
          <a:lstStyle/>
          <a:p>
            <a:r>
              <a:rPr lang="en-IE"/>
              <a:t>https://testzenlabs.ie</a:t>
            </a:r>
          </a:p>
        </p:txBody>
      </p:sp>
      <p:sp>
        <p:nvSpPr>
          <p:cNvPr id="6" name="Slide Number Placeholder 5"/>
          <p:cNvSpPr>
            <a:spLocks noGrp="1"/>
          </p:cNvSpPr>
          <p:nvPr>
            <p:ph type="sldNum" sz="quarter" idx="12"/>
          </p:nvPr>
        </p:nvSpPr>
        <p:spPr/>
        <p:txBody>
          <a:bodyPr/>
          <a:lstStyle/>
          <a:p>
            <a:fld id="{05997955-9A4A-4E11-B814-03B6B07D7999}" type="slidenum">
              <a:rPr lang="en-IE" smtClean="0"/>
              <a:t>‹#›</a:t>
            </a:fld>
            <a:endParaRPr lang="en-IE"/>
          </a:p>
        </p:txBody>
      </p:sp>
    </p:spTree>
    <p:extLst>
      <p:ext uri="{BB962C8B-B14F-4D97-AF65-F5344CB8AC3E}">
        <p14:creationId xmlns:p14="http://schemas.microsoft.com/office/powerpoint/2010/main" val="3538369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871AB-C4A8-4854-B3E5-52836D5E5450}" type="datetime1">
              <a:rPr lang="en-IE" smtClean="0"/>
              <a:t>13/11/2020</a:t>
            </a:fld>
            <a:endParaRPr lang="en-IE"/>
          </a:p>
        </p:txBody>
      </p:sp>
      <p:sp>
        <p:nvSpPr>
          <p:cNvPr id="5" name="Footer Placeholder 4"/>
          <p:cNvSpPr>
            <a:spLocks noGrp="1"/>
          </p:cNvSpPr>
          <p:nvPr>
            <p:ph type="ftr" sz="quarter" idx="11"/>
          </p:nvPr>
        </p:nvSpPr>
        <p:spPr/>
        <p:txBody>
          <a:bodyPr/>
          <a:lstStyle/>
          <a:p>
            <a:r>
              <a:rPr lang="en-IE"/>
              <a:t>https://testzenlabs.ie</a:t>
            </a:r>
          </a:p>
        </p:txBody>
      </p:sp>
      <p:sp>
        <p:nvSpPr>
          <p:cNvPr id="6" name="Slide Number Placeholder 5"/>
          <p:cNvSpPr>
            <a:spLocks noGrp="1"/>
          </p:cNvSpPr>
          <p:nvPr>
            <p:ph type="sldNum" sz="quarter" idx="12"/>
          </p:nvPr>
        </p:nvSpPr>
        <p:spPr/>
        <p:txBody>
          <a:bodyPr/>
          <a:lstStyle/>
          <a:p>
            <a:fld id="{05997955-9A4A-4E11-B814-03B6B07D7999}" type="slidenum">
              <a:rPr lang="en-IE" smtClean="0"/>
              <a:t>‹#›</a:t>
            </a:fld>
            <a:endParaRPr lang="en-IE"/>
          </a:p>
        </p:txBody>
      </p:sp>
    </p:spTree>
    <p:extLst>
      <p:ext uri="{BB962C8B-B14F-4D97-AF65-F5344CB8AC3E}">
        <p14:creationId xmlns:p14="http://schemas.microsoft.com/office/powerpoint/2010/main" val="3907845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45FAF1-DB7D-48DE-8693-20E6917A845B}" type="datetime1">
              <a:rPr lang="en-IE" smtClean="0"/>
              <a:t>13/11/2020</a:t>
            </a:fld>
            <a:endParaRPr lang="en-IE"/>
          </a:p>
        </p:txBody>
      </p:sp>
      <p:sp>
        <p:nvSpPr>
          <p:cNvPr id="5" name="Footer Placeholder 4"/>
          <p:cNvSpPr>
            <a:spLocks noGrp="1"/>
          </p:cNvSpPr>
          <p:nvPr>
            <p:ph type="ftr" sz="quarter" idx="11"/>
          </p:nvPr>
        </p:nvSpPr>
        <p:spPr/>
        <p:txBody>
          <a:bodyPr/>
          <a:lstStyle/>
          <a:p>
            <a:r>
              <a:rPr lang="en-IE"/>
              <a:t>https://testzenlabs.ie</a:t>
            </a:r>
          </a:p>
        </p:txBody>
      </p:sp>
      <p:sp>
        <p:nvSpPr>
          <p:cNvPr id="6" name="Slide Number Placeholder 5"/>
          <p:cNvSpPr>
            <a:spLocks noGrp="1"/>
          </p:cNvSpPr>
          <p:nvPr>
            <p:ph type="sldNum" sz="quarter" idx="12"/>
          </p:nvPr>
        </p:nvSpPr>
        <p:spPr/>
        <p:txBody>
          <a:bodyPr/>
          <a:lstStyle/>
          <a:p>
            <a:fld id="{05997955-9A4A-4E11-B814-03B6B07D7999}" type="slidenum">
              <a:rPr lang="en-IE" smtClean="0"/>
              <a:t>‹#›</a:t>
            </a:fld>
            <a:endParaRPr lang="en-IE"/>
          </a:p>
        </p:txBody>
      </p:sp>
    </p:spTree>
    <p:extLst>
      <p:ext uri="{BB962C8B-B14F-4D97-AF65-F5344CB8AC3E}">
        <p14:creationId xmlns:p14="http://schemas.microsoft.com/office/powerpoint/2010/main" val="46478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7B35A0-88B8-4290-8028-B4BFE1C3AADA}" type="datetime1">
              <a:rPr lang="en-IE" smtClean="0"/>
              <a:t>13/11/2020</a:t>
            </a:fld>
            <a:endParaRPr lang="en-IE"/>
          </a:p>
        </p:txBody>
      </p:sp>
      <p:sp>
        <p:nvSpPr>
          <p:cNvPr id="5" name="Footer Placeholder 4"/>
          <p:cNvSpPr>
            <a:spLocks noGrp="1"/>
          </p:cNvSpPr>
          <p:nvPr>
            <p:ph type="ftr" sz="quarter" idx="11"/>
          </p:nvPr>
        </p:nvSpPr>
        <p:spPr/>
        <p:txBody>
          <a:bodyPr/>
          <a:lstStyle/>
          <a:p>
            <a:r>
              <a:rPr lang="en-IE"/>
              <a:t>https://testzenlabs.ie</a:t>
            </a:r>
          </a:p>
        </p:txBody>
      </p:sp>
      <p:sp>
        <p:nvSpPr>
          <p:cNvPr id="6" name="Slide Number Placeholder 5"/>
          <p:cNvSpPr>
            <a:spLocks noGrp="1"/>
          </p:cNvSpPr>
          <p:nvPr>
            <p:ph type="sldNum" sz="quarter" idx="12"/>
          </p:nvPr>
        </p:nvSpPr>
        <p:spPr/>
        <p:txBody>
          <a:bodyPr/>
          <a:lstStyle/>
          <a:p>
            <a:fld id="{05997955-9A4A-4E11-B814-03B6B07D7999}" type="slidenum">
              <a:rPr lang="en-IE" smtClean="0"/>
              <a:t>‹#›</a:t>
            </a:fld>
            <a:endParaRPr lang="en-IE"/>
          </a:p>
        </p:txBody>
      </p:sp>
    </p:spTree>
    <p:extLst>
      <p:ext uri="{BB962C8B-B14F-4D97-AF65-F5344CB8AC3E}">
        <p14:creationId xmlns:p14="http://schemas.microsoft.com/office/powerpoint/2010/main" val="214323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F5CF2D-5D5F-4C0D-8822-895EB468D148}" type="datetime1">
              <a:rPr lang="en-IE" smtClean="0"/>
              <a:t>13/11/2020</a:t>
            </a:fld>
            <a:endParaRPr lang="en-IE"/>
          </a:p>
        </p:txBody>
      </p:sp>
      <p:sp>
        <p:nvSpPr>
          <p:cNvPr id="6" name="Footer Placeholder 5"/>
          <p:cNvSpPr>
            <a:spLocks noGrp="1"/>
          </p:cNvSpPr>
          <p:nvPr>
            <p:ph type="ftr" sz="quarter" idx="11"/>
          </p:nvPr>
        </p:nvSpPr>
        <p:spPr/>
        <p:txBody>
          <a:bodyPr/>
          <a:lstStyle/>
          <a:p>
            <a:r>
              <a:rPr lang="en-IE"/>
              <a:t>https://testzenlabs.ie</a:t>
            </a:r>
          </a:p>
        </p:txBody>
      </p:sp>
      <p:sp>
        <p:nvSpPr>
          <p:cNvPr id="7" name="Slide Number Placeholder 6"/>
          <p:cNvSpPr>
            <a:spLocks noGrp="1"/>
          </p:cNvSpPr>
          <p:nvPr>
            <p:ph type="sldNum" sz="quarter" idx="12"/>
          </p:nvPr>
        </p:nvSpPr>
        <p:spPr/>
        <p:txBody>
          <a:bodyPr/>
          <a:lstStyle/>
          <a:p>
            <a:fld id="{05997955-9A4A-4E11-B814-03B6B07D7999}" type="slidenum">
              <a:rPr lang="en-IE" smtClean="0"/>
              <a:t>‹#›</a:t>
            </a:fld>
            <a:endParaRPr lang="en-IE"/>
          </a:p>
        </p:txBody>
      </p:sp>
    </p:spTree>
    <p:extLst>
      <p:ext uri="{BB962C8B-B14F-4D97-AF65-F5344CB8AC3E}">
        <p14:creationId xmlns:p14="http://schemas.microsoft.com/office/powerpoint/2010/main" val="105604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981111-E6EF-4C56-9AF0-ECC7ADF9E4D3}" type="datetime1">
              <a:rPr lang="en-IE" smtClean="0"/>
              <a:t>13/11/2020</a:t>
            </a:fld>
            <a:endParaRPr lang="en-IE"/>
          </a:p>
        </p:txBody>
      </p:sp>
      <p:sp>
        <p:nvSpPr>
          <p:cNvPr id="8" name="Footer Placeholder 7"/>
          <p:cNvSpPr>
            <a:spLocks noGrp="1"/>
          </p:cNvSpPr>
          <p:nvPr>
            <p:ph type="ftr" sz="quarter" idx="11"/>
          </p:nvPr>
        </p:nvSpPr>
        <p:spPr/>
        <p:txBody>
          <a:bodyPr/>
          <a:lstStyle/>
          <a:p>
            <a:r>
              <a:rPr lang="en-IE"/>
              <a:t>https://testzenlabs.ie</a:t>
            </a:r>
          </a:p>
        </p:txBody>
      </p:sp>
      <p:sp>
        <p:nvSpPr>
          <p:cNvPr id="9" name="Slide Number Placeholder 8"/>
          <p:cNvSpPr>
            <a:spLocks noGrp="1"/>
          </p:cNvSpPr>
          <p:nvPr>
            <p:ph type="sldNum" sz="quarter" idx="12"/>
          </p:nvPr>
        </p:nvSpPr>
        <p:spPr/>
        <p:txBody>
          <a:bodyPr/>
          <a:lstStyle/>
          <a:p>
            <a:fld id="{05997955-9A4A-4E11-B814-03B6B07D7999}" type="slidenum">
              <a:rPr lang="en-IE" smtClean="0"/>
              <a:t>‹#›</a:t>
            </a:fld>
            <a:endParaRPr lang="en-IE"/>
          </a:p>
        </p:txBody>
      </p:sp>
    </p:spTree>
    <p:extLst>
      <p:ext uri="{BB962C8B-B14F-4D97-AF65-F5344CB8AC3E}">
        <p14:creationId xmlns:p14="http://schemas.microsoft.com/office/powerpoint/2010/main" val="3621386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45CC3F-D363-42D4-99BE-FC3BE1015C2E}" type="datetime1">
              <a:rPr lang="en-IE" smtClean="0"/>
              <a:t>13/11/2020</a:t>
            </a:fld>
            <a:endParaRPr lang="en-IE"/>
          </a:p>
        </p:txBody>
      </p:sp>
      <p:sp>
        <p:nvSpPr>
          <p:cNvPr id="4" name="Footer Placeholder 3"/>
          <p:cNvSpPr>
            <a:spLocks noGrp="1"/>
          </p:cNvSpPr>
          <p:nvPr>
            <p:ph type="ftr" sz="quarter" idx="11"/>
          </p:nvPr>
        </p:nvSpPr>
        <p:spPr/>
        <p:txBody>
          <a:bodyPr/>
          <a:lstStyle/>
          <a:p>
            <a:r>
              <a:rPr lang="en-IE"/>
              <a:t>https://testzenlabs.ie</a:t>
            </a:r>
          </a:p>
        </p:txBody>
      </p:sp>
      <p:sp>
        <p:nvSpPr>
          <p:cNvPr id="5" name="Slide Number Placeholder 4"/>
          <p:cNvSpPr>
            <a:spLocks noGrp="1"/>
          </p:cNvSpPr>
          <p:nvPr>
            <p:ph type="sldNum" sz="quarter" idx="12"/>
          </p:nvPr>
        </p:nvSpPr>
        <p:spPr/>
        <p:txBody>
          <a:bodyPr/>
          <a:lstStyle/>
          <a:p>
            <a:fld id="{05997955-9A4A-4E11-B814-03B6B07D7999}" type="slidenum">
              <a:rPr lang="en-IE" smtClean="0"/>
              <a:t>‹#›</a:t>
            </a:fld>
            <a:endParaRPr lang="en-IE"/>
          </a:p>
        </p:txBody>
      </p:sp>
    </p:spTree>
    <p:extLst>
      <p:ext uri="{BB962C8B-B14F-4D97-AF65-F5344CB8AC3E}">
        <p14:creationId xmlns:p14="http://schemas.microsoft.com/office/powerpoint/2010/main" val="1041162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29A627-A827-497C-8C80-FDD2171CAB73}" type="datetime1">
              <a:rPr lang="en-IE" smtClean="0"/>
              <a:t>13/11/2020</a:t>
            </a:fld>
            <a:endParaRPr lang="en-IE"/>
          </a:p>
        </p:txBody>
      </p:sp>
      <p:sp>
        <p:nvSpPr>
          <p:cNvPr id="3" name="Footer Placeholder 2"/>
          <p:cNvSpPr>
            <a:spLocks noGrp="1"/>
          </p:cNvSpPr>
          <p:nvPr>
            <p:ph type="ftr" sz="quarter" idx="11"/>
          </p:nvPr>
        </p:nvSpPr>
        <p:spPr/>
        <p:txBody>
          <a:bodyPr/>
          <a:lstStyle/>
          <a:p>
            <a:r>
              <a:rPr lang="en-IE"/>
              <a:t>https://testzenlabs.ie</a:t>
            </a:r>
          </a:p>
        </p:txBody>
      </p:sp>
      <p:sp>
        <p:nvSpPr>
          <p:cNvPr id="4" name="Slide Number Placeholder 3"/>
          <p:cNvSpPr>
            <a:spLocks noGrp="1"/>
          </p:cNvSpPr>
          <p:nvPr>
            <p:ph type="sldNum" sz="quarter" idx="12"/>
          </p:nvPr>
        </p:nvSpPr>
        <p:spPr/>
        <p:txBody>
          <a:bodyPr/>
          <a:lstStyle/>
          <a:p>
            <a:fld id="{05997955-9A4A-4E11-B814-03B6B07D7999}" type="slidenum">
              <a:rPr lang="en-IE" smtClean="0"/>
              <a:t>‹#›</a:t>
            </a:fld>
            <a:endParaRPr lang="en-IE"/>
          </a:p>
        </p:txBody>
      </p:sp>
    </p:spTree>
    <p:extLst>
      <p:ext uri="{BB962C8B-B14F-4D97-AF65-F5344CB8AC3E}">
        <p14:creationId xmlns:p14="http://schemas.microsoft.com/office/powerpoint/2010/main" val="135418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E2ECB4-39E8-408E-AC4D-FC1EB53A13B9}" type="datetime1">
              <a:rPr lang="en-IE" smtClean="0"/>
              <a:t>13/11/2020</a:t>
            </a:fld>
            <a:endParaRPr lang="en-IE"/>
          </a:p>
        </p:txBody>
      </p:sp>
      <p:sp>
        <p:nvSpPr>
          <p:cNvPr id="6" name="Footer Placeholder 5"/>
          <p:cNvSpPr>
            <a:spLocks noGrp="1"/>
          </p:cNvSpPr>
          <p:nvPr>
            <p:ph type="ftr" sz="quarter" idx="11"/>
          </p:nvPr>
        </p:nvSpPr>
        <p:spPr/>
        <p:txBody>
          <a:bodyPr/>
          <a:lstStyle/>
          <a:p>
            <a:r>
              <a:rPr lang="en-IE"/>
              <a:t>https://testzenlabs.ie</a:t>
            </a:r>
          </a:p>
        </p:txBody>
      </p:sp>
      <p:sp>
        <p:nvSpPr>
          <p:cNvPr id="7" name="Slide Number Placeholder 6"/>
          <p:cNvSpPr>
            <a:spLocks noGrp="1"/>
          </p:cNvSpPr>
          <p:nvPr>
            <p:ph type="sldNum" sz="quarter" idx="12"/>
          </p:nvPr>
        </p:nvSpPr>
        <p:spPr/>
        <p:txBody>
          <a:bodyPr/>
          <a:lstStyle/>
          <a:p>
            <a:fld id="{05997955-9A4A-4E11-B814-03B6B07D7999}" type="slidenum">
              <a:rPr lang="en-IE" smtClean="0"/>
              <a:t>‹#›</a:t>
            </a:fld>
            <a:endParaRPr lang="en-IE"/>
          </a:p>
        </p:txBody>
      </p:sp>
    </p:spTree>
    <p:extLst>
      <p:ext uri="{BB962C8B-B14F-4D97-AF65-F5344CB8AC3E}">
        <p14:creationId xmlns:p14="http://schemas.microsoft.com/office/powerpoint/2010/main" val="391702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IE"/>
              <a:t>https://testzenlabs.ie</a:t>
            </a:r>
          </a:p>
        </p:txBody>
      </p:sp>
      <p:sp>
        <p:nvSpPr>
          <p:cNvPr id="7" name="Slide Number Placeholder 6"/>
          <p:cNvSpPr>
            <a:spLocks noGrp="1"/>
          </p:cNvSpPr>
          <p:nvPr>
            <p:ph type="sldNum" sz="quarter" idx="12"/>
          </p:nvPr>
        </p:nvSpPr>
        <p:spPr/>
        <p:txBody>
          <a:bodyPr/>
          <a:lstStyle/>
          <a:p>
            <a:fld id="{05997955-9A4A-4E11-B814-03B6B07D7999}" type="slidenum">
              <a:rPr lang="en-IE" smtClean="0"/>
              <a:t>‹#›</a:t>
            </a:fld>
            <a:endParaRPr lang="en-IE"/>
          </a:p>
        </p:txBody>
      </p:sp>
      <p:sp>
        <p:nvSpPr>
          <p:cNvPr id="5" name="Date Placeholder 4"/>
          <p:cNvSpPr>
            <a:spLocks noGrp="1"/>
          </p:cNvSpPr>
          <p:nvPr>
            <p:ph type="dt" sz="half" idx="10"/>
          </p:nvPr>
        </p:nvSpPr>
        <p:spPr/>
        <p:txBody>
          <a:bodyPr/>
          <a:lstStyle/>
          <a:p>
            <a:fld id="{8F354E92-DAEE-4750-B7A0-80EA8AB7E179}" type="datetime1">
              <a:rPr lang="en-IE" smtClean="0"/>
              <a:t>13/11/2020</a:t>
            </a:fld>
            <a:endParaRPr lang="en-IE"/>
          </a:p>
        </p:txBody>
      </p:sp>
    </p:spTree>
    <p:extLst>
      <p:ext uri="{BB962C8B-B14F-4D97-AF65-F5344CB8AC3E}">
        <p14:creationId xmlns:p14="http://schemas.microsoft.com/office/powerpoint/2010/main" val="3882530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A345C-FA5D-4C73-BCE2-A789C2829049}" type="datetime1">
              <a:rPr lang="en-IE" smtClean="0"/>
              <a:t>13/11/2020</a:t>
            </a:fld>
            <a:endParaRPr lang="en-I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E"/>
              <a:t>https://testzenlabs.ie</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997955-9A4A-4E11-B814-03B6B07D7999}" type="slidenum">
              <a:rPr lang="en-IE" smtClean="0"/>
              <a:t>‹#›</a:t>
            </a:fld>
            <a:endParaRPr lang="en-IE"/>
          </a:p>
        </p:txBody>
      </p:sp>
    </p:spTree>
    <p:extLst>
      <p:ext uri="{BB962C8B-B14F-4D97-AF65-F5344CB8AC3E}">
        <p14:creationId xmlns:p14="http://schemas.microsoft.com/office/powerpoint/2010/main" val="11711916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ourcetreeapp.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visualstudio.microsoft.com/v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B74D-2657-48F1-894F-5AAEB2D8AB94}"/>
              </a:ext>
            </a:extLst>
          </p:cNvPr>
          <p:cNvSpPr>
            <a:spLocks noGrp="1"/>
          </p:cNvSpPr>
          <p:nvPr>
            <p:ph type="ctrTitle"/>
          </p:nvPr>
        </p:nvSpPr>
        <p:spPr>
          <a:xfrm>
            <a:off x="6094855" y="1261331"/>
            <a:ext cx="3497565" cy="3002662"/>
          </a:xfrm>
        </p:spPr>
        <p:txBody>
          <a:bodyPr>
            <a:normAutofit/>
          </a:bodyPr>
          <a:lstStyle/>
          <a:p>
            <a:pPr algn="l"/>
            <a:br>
              <a:rPr lang="en-IE" sz="4400" dirty="0"/>
            </a:br>
            <a:endParaRPr lang="en-IE" sz="4400" dirty="0"/>
          </a:p>
        </p:txBody>
      </p:sp>
      <p:sp>
        <p:nvSpPr>
          <p:cNvPr id="3" name="Subtitle 2">
            <a:extLst>
              <a:ext uri="{FF2B5EF4-FFF2-40B4-BE49-F238E27FC236}">
                <a16:creationId xmlns:a16="http://schemas.microsoft.com/office/drawing/2014/main" id="{E638EA91-4610-484E-9666-9725C293D13C}"/>
              </a:ext>
            </a:extLst>
          </p:cNvPr>
          <p:cNvSpPr>
            <a:spLocks noGrp="1"/>
          </p:cNvSpPr>
          <p:nvPr>
            <p:ph type="subTitle" idx="1"/>
          </p:nvPr>
        </p:nvSpPr>
        <p:spPr>
          <a:xfrm>
            <a:off x="1300294" y="3237053"/>
            <a:ext cx="7973709" cy="1242668"/>
          </a:xfrm>
        </p:spPr>
        <p:txBody>
          <a:bodyPr>
            <a:normAutofit/>
          </a:bodyPr>
          <a:lstStyle/>
          <a:p>
            <a:pPr algn="l"/>
            <a:r>
              <a:rPr lang="en-US" sz="2400" b="1" dirty="0">
                <a:latin typeface="Times New Roman" panose="02020603050405020304" pitchFamily="18" charset="0"/>
                <a:cs typeface="Times New Roman" panose="02020603050405020304" pitchFamily="18" charset="0"/>
              </a:rPr>
              <a:t>Web Test Automation with Selenium WebDriver Using </a:t>
            </a:r>
            <a:r>
              <a:rPr lang="en-US" sz="2400" b="1" dirty="0" err="1">
                <a:latin typeface="Times New Roman" panose="02020603050405020304" pitchFamily="18" charset="0"/>
                <a:cs typeface="Times New Roman" panose="02020603050405020304" pitchFamily="18" charset="0"/>
              </a:rPr>
              <a:t>C#.Net</a:t>
            </a:r>
            <a:endParaRPr lang="en-IE" sz="2400" b="1" dirty="0">
              <a:latin typeface="Times New Roman" panose="02020603050405020304" pitchFamily="18" charset="0"/>
              <a:cs typeface="Times New Roman" panose="02020603050405020304" pitchFamily="18" charset="0"/>
            </a:endParaRPr>
          </a:p>
        </p:txBody>
      </p:sp>
      <p:sp>
        <p:nvSpPr>
          <p:cNvPr id="12" name="Isosceles Triangle 11">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D8194217-768C-4EAF-8B9F-DA28590C8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791" y="413414"/>
            <a:ext cx="1525789" cy="809818"/>
          </a:xfrm>
          <a:prstGeom prst="rect">
            <a:avLst/>
          </a:prstGeom>
        </p:spPr>
      </p:pic>
      <p:sp>
        <p:nvSpPr>
          <p:cNvPr id="7" name="Footer Placeholder 8">
            <a:extLst>
              <a:ext uri="{FF2B5EF4-FFF2-40B4-BE49-F238E27FC236}">
                <a16:creationId xmlns:a16="http://schemas.microsoft.com/office/drawing/2014/main" id="{904CA1C4-22C3-40E9-B8D4-1FA62B491B18}"/>
              </a:ext>
            </a:extLst>
          </p:cNvPr>
          <p:cNvSpPr>
            <a:spLocks noGrp="1"/>
          </p:cNvSpPr>
          <p:nvPr>
            <p:ph type="ftr" sz="quarter" idx="11"/>
          </p:nvPr>
        </p:nvSpPr>
        <p:spPr>
          <a:xfrm>
            <a:off x="677334" y="6041362"/>
            <a:ext cx="6297612" cy="365125"/>
          </a:xfrm>
        </p:spPr>
        <p:txBody>
          <a:bodyPr>
            <a:normAutofit/>
          </a:bodyPr>
          <a:lstStyle/>
          <a:p>
            <a:pPr>
              <a:spcAft>
                <a:spcPts val="600"/>
              </a:spcAft>
            </a:pPr>
            <a:r>
              <a:rPr lang="en-IE" i="1" dirty="0">
                <a:latin typeface="Gadugi" panose="020B0502040204020203" pitchFamily="34" charset="0"/>
                <a:ea typeface="Gadugi" panose="020B0502040204020203" pitchFamily="34" charset="0"/>
              </a:rPr>
              <a:t>https://testzenlabs.ie</a:t>
            </a:r>
          </a:p>
        </p:txBody>
      </p:sp>
      <p:pic>
        <p:nvPicPr>
          <p:cNvPr id="10" name="Picture 9">
            <a:extLst>
              <a:ext uri="{FF2B5EF4-FFF2-40B4-BE49-F238E27FC236}">
                <a16:creationId xmlns:a16="http://schemas.microsoft.com/office/drawing/2014/main" id="{47C6CB38-AF14-4166-8D8C-C51E0CCDD3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911" y="1280382"/>
            <a:ext cx="2724290" cy="198352"/>
          </a:xfrm>
          <a:prstGeom prst="rect">
            <a:avLst/>
          </a:prstGeom>
        </p:spPr>
      </p:pic>
    </p:spTree>
    <p:extLst>
      <p:ext uri="{BB962C8B-B14F-4D97-AF65-F5344CB8AC3E}">
        <p14:creationId xmlns:p14="http://schemas.microsoft.com/office/powerpoint/2010/main" val="385133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021633EB-51C1-43ED-A0CA-FBCD9899294A}"/>
              </a:ext>
            </a:extLst>
          </p:cNvPr>
          <p:cNvSpPr>
            <a:spLocks noGrp="1"/>
          </p:cNvSpPr>
          <p:nvPr>
            <p:ph type="ftr" sz="quarter" idx="11"/>
          </p:nvPr>
        </p:nvSpPr>
        <p:spPr>
          <a:xfrm>
            <a:off x="677334" y="6352651"/>
            <a:ext cx="6297612" cy="365125"/>
          </a:xfrm>
        </p:spPr>
        <p:txBody>
          <a:bodyPr vert="horz" lIns="91440" tIns="45720" rIns="91440" bIns="45720" rtlCol="0" anchor="ctr">
            <a:normAutofit/>
          </a:bodyPr>
          <a:lstStyle/>
          <a:p>
            <a:pPr>
              <a:spcAft>
                <a:spcPts val="600"/>
              </a:spcAft>
            </a:pPr>
            <a:r>
              <a:rPr lang="en-US" i="1" kern="1200">
                <a:solidFill>
                  <a:schemeClr val="tx1">
                    <a:tint val="75000"/>
                  </a:schemeClr>
                </a:solidFill>
                <a:latin typeface="+mn-lt"/>
                <a:ea typeface="+mn-ea"/>
                <a:cs typeface="+mn-cs"/>
              </a:rPr>
              <a:t>https://testzenlabs.ie</a:t>
            </a:r>
          </a:p>
        </p:txBody>
      </p:sp>
      <p:sp>
        <p:nvSpPr>
          <p:cNvPr id="7" name="TextBox 6">
            <a:extLst>
              <a:ext uri="{FF2B5EF4-FFF2-40B4-BE49-F238E27FC236}">
                <a16:creationId xmlns:a16="http://schemas.microsoft.com/office/drawing/2014/main" id="{3BDBB40D-06BF-42A7-ABB1-BE7A2207EED5}"/>
              </a:ext>
            </a:extLst>
          </p:cNvPr>
          <p:cNvSpPr txBox="1"/>
          <p:nvPr/>
        </p:nvSpPr>
        <p:spPr>
          <a:xfrm>
            <a:off x="1119486" y="376585"/>
            <a:ext cx="7553311" cy="54596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dirty="0">
                <a:solidFill>
                  <a:schemeClr val="tx2"/>
                </a:solidFill>
                <a:latin typeface="+mj-lt"/>
                <a:ea typeface="+mj-ea"/>
                <a:cs typeface="+mj-cs"/>
              </a:rPr>
              <a:t>C# Basics For Automation – </a:t>
            </a:r>
            <a:r>
              <a:rPr lang="en-US" sz="2800" dirty="0" err="1">
                <a:solidFill>
                  <a:schemeClr val="tx2"/>
                </a:solidFill>
                <a:latin typeface="+mj-lt"/>
                <a:ea typeface="+mj-ea"/>
                <a:cs typeface="+mj-cs"/>
              </a:rPr>
              <a:t>Cont</a:t>
            </a:r>
            <a:r>
              <a:rPr lang="en-US" sz="2800" dirty="0">
                <a:solidFill>
                  <a:schemeClr val="tx2"/>
                </a:solidFill>
                <a:latin typeface="+mj-lt"/>
                <a:ea typeface="+mj-ea"/>
                <a:cs typeface="+mj-cs"/>
              </a:rPr>
              <a:t>…</a:t>
            </a:r>
          </a:p>
        </p:txBody>
      </p:sp>
      <p:sp>
        <p:nvSpPr>
          <p:cNvPr id="13" name="Content Placeholder 2">
            <a:extLst>
              <a:ext uri="{FF2B5EF4-FFF2-40B4-BE49-F238E27FC236}">
                <a16:creationId xmlns:a16="http://schemas.microsoft.com/office/drawing/2014/main" id="{6F89A179-7C3B-4FAB-8D38-54172B982074}"/>
              </a:ext>
            </a:extLst>
          </p:cNvPr>
          <p:cNvSpPr txBox="1">
            <a:spLocks/>
          </p:cNvSpPr>
          <p:nvPr/>
        </p:nvSpPr>
        <p:spPr>
          <a:xfrm>
            <a:off x="1119486" y="1291826"/>
            <a:ext cx="8435280" cy="269289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buFont typeface="Wingdings 3" charset="2"/>
              <a:buAutoNum type="arabicParenR"/>
            </a:pPr>
            <a:endParaRPr lang="en-GB" sz="24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DC0132C7-4F42-4423-BB87-74615B17B4B6}"/>
              </a:ext>
            </a:extLst>
          </p:cNvPr>
          <p:cNvSpPr txBox="1"/>
          <p:nvPr/>
        </p:nvSpPr>
        <p:spPr>
          <a:xfrm>
            <a:off x="1463158" y="1291826"/>
            <a:ext cx="7618974" cy="6124754"/>
          </a:xfrm>
          <a:prstGeom prst="rect">
            <a:avLst/>
          </a:prstGeom>
          <a:noFill/>
        </p:spPr>
        <p:txBody>
          <a:bodyPr wrap="square" rtlCol="0">
            <a:spAutoFit/>
          </a:bodyPr>
          <a:lstStyle/>
          <a:p>
            <a:pPr marL="514350" indent="-514350">
              <a:buNone/>
            </a:pPr>
            <a:r>
              <a:rPr lang="en-GB" dirty="0">
                <a:latin typeface="Times New Roman" pitchFamily="18" charset="0"/>
                <a:cs typeface="Times New Roman" pitchFamily="18" charset="0"/>
              </a:rPr>
              <a:t>3) </a:t>
            </a:r>
            <a:r>
              <a:rPr lang="en-GB" b="1" dirty="0">
                <a:latin typeface="Times New Roman" pitchFamily="18" charset="0"/>
                <a:cs typeface="Times New Roman" pitchFamily="18" charset="0"/>
              </a:rPr>
              <a:t>Data types </a:t>
            </a:r>
          </a:p>
          <a:p>
            <a:pPr marL="514350" indent="-514350">
              <a:buNone/>
            </a:pPr>
            <a:r>
              <a:rPr lang="en-GB" dirty="0">
                <a:latin typeface="Times New Roman" pitchFamily="18" charset="0"/>
                <a:cs typeface="Times New Roman" pitchFamily="18" charset="0"/>
              </a:rPr>
              <a:t>          a) Primitive data types</a:t>
            </a:r>
          </a:p>
          <a:p>
            <a:pPr marL="514350" indent="-514350">
              <a:buNone/>
            </a:pPr>
            <a:r>
              <a:rPr lang="en-GB" dirty="0">
                <a:latin typeface="Times New Roman" pitchFamily="18" charset="0"/>
                <a:cs typeface="Times New Roman" pitchFamily="18" charset="0"/>
              </a:rPr>
              <a:t>               int, float, double, string, char, Boolean, var</a:t>
            </a:r>
          </a:p>
          <a:p>
            <a:pPr>
              <a:buNone/>
            </a:pPr>
            <a:r>
              <a:rPr lang="en-GB" dirty="0">
                <a:latin typeface="Times New Roman" pitchFamily="18" charset="0"/>
                <a:cs typeface="Times New Roman" pitchFamily="18" charset="0"/>
              </a:rPr>
              <a:t>          b) User defined data types</a:t>
            </a:r>
          </a:p>
          <a:p>
            <a:pPr>
              <a:buNone/>
            </a:pPr>
            <a:r>
              <a:rPr lang="en-GB" dirty="0">
                <a:latin typeface="Times New Roman" pitchFamily="18" charset="0"/>
                <a:cs typeface="Times New Roman" pitchFamily="18" charset="0"/>
              </a:rPr>
              <a:t>               Demo, Sample</a:t>
            </a:r>
          </a:p>
          <a:p>
            <a:pPr>
              <a:buNone/>
            </a:pPr>
            <a:endParaRPr lang="en-GB" dirty="0">
              <a:latin typeface="Times New Roman" pitchFamily="18" charset="0"/>
              <a:cs typeface="Times New Roman" pitchFamily="18" charset="0"/>
            </a:endParaRPr>
          </a:p>
          <a:p>
            <a:pPr>
              <a:buNone/>
            </a:pPr>
            <a:r>
              <a:rPr lang="en-GB" dirty="0">
                <a:latin typeface="Times New Roman" pitchFamily="18" charset="0"/>
                <a:cs typeface="Times New Roman" pitchFamily="18" charset="0"/>
              </a:rPr>
              <a:t>4) </a:t>
            </a:r>
            <a:r>
              <a:rPr lang="en-GB" b="1" dirty="0">
                <a:latin typeface="Times New Roman" pitchFamily="18" charset="0"/>
                <a:cs typeface="Times New Roman" pitchFamily="18" charset="0"/>
              </a:rPr>
              <a:t>Arrays</a:t>
            </a:r>
          </a:p>
          <a:p>
            <a:pPr>
              <a:buNone/>
            </a:pPr>
            <a:r>
              <a:rPr lang="en-GB" b="1" dirty="0">
                <a:latin typeface="Times New Roman" pitchFamily="18" charset="0"/>
                <a:cs typeface="Times New Roman" pitchFamily="18" charset="0"/>
              </a:rPr>
              <a:t> 	</a:t>
            </a:r>
            <a:r>
              <a:rPr lang="en-GB" dirty="0">
                <a:latin typeface="Times New Roman" pitchFamily="18" charset="0"/>
                <a:cs typeface="Times New Roman" pitchFamily="18" charset="0"/>
              </a:rPr>
              <a:t>Collection of elements of same datatypes.</a:t>
            </a:r>
          </a:p>
          <a:p>
            <a:pPr>
              <a:buNone/>
            </a:pPr>
            <a:r>
              <a:rPr lang="en-GB" dirty="0">
                <a:latin typeface="Times New Roman" pitchFamily="18" charset="0"/>
                <a:cs typeface="Times New Roman" pitchFamily="18" charset="0"/>
              </a:rPr>
              <a:t>	Variable stores only one element where as </a:t>
            </a:r>
            <a:r>
              <a:rPr lang="en-GB" i="1" dirty="0">
                <a:latin typeface="Times New Roman" pitchFamily="18" charset="0"/>
                <a:cs typeface="Times New Roman" pitchFamily="18" charset="0"/>
              </a:rPr>
              <a:t>array</a:t>
            </a:r>
            <a:r>
              <a:rPr lang="en-GB" dirty="0">
                <a:latin typeface="Times New Roman" pitchFamily="18" charset="0"/>
                <a:cs typeface="Times New Roman" pitchFamily="18" charset="0"/>
              </a:rPr>
              <a:t> stores collection of elements</a:t>
            </a:r>
          </a:p>
          <a:p>
            <a:pPr>
              <a:buNone/>
            </a:pPr>
            <a:r>
              <a:rPr lang="en-GB" dirty="0">
                <a:latin typeface="Times New Roman" pitchFamily="18" charset="0"/>
                <a:cs typeface="Times New Roman" pitchFamily="18" charset="0"/>
              </a:rPr>
              <a:t>   	</a:t>
            </a:r>
            <a:r>
              <a:rPr lang="en-GB" i="1" dirty="0">
                <a:latin typeface="Times New Roman" pitchFamily="18" charset="0"/>
                <a:cs typeface="Times New Roman" pitchFamily="18" charset="0"/>
              </a:rPr>
              <a:t>syntax:</a:t>
            </a:r>
            <a:r>
              <a:rPr lang="en-GB" dirty="0">
                <a:latin typeface="Times New Roman" pitchFamily="18" charset="0"/>
                <a:cs typeface="Times New Roman" pitchFamily="18" charset="0"/>
              </a:rPr>
              <a:t> </a:t>
            </a:r>
          </a:p>
          <a:p>
            <a:pPr>
              <a:buNone/>
            </a:pPr>
            <a:r>
              <a:rPr lang="en-GB" dirty="0">
                <a:latin typeface="Times New Roman" pitchFamily="18" charset="0"/>
                <a:cs typeface="Times New Roman" pitchFamily="18" charset="0"/>
              </a:rPr>
              <a:t>		string[] name={“</a:t>
            </a:r>
            <a:r>
              <a:rPr lang="en-GB" dirty="0" err="1">
                <a:latin typeface="Times New Roman" pitchFamily="18" charset="0"/>
                <a:cs typeface="Times New Roman" pitchFamily="18" charset="0"/>
              </a:rPr>
              <a:t>Test”,”QA”,”Automation</a:t>
            </a:r>
            <a:r>
              <a:rPr lang="en-GB" dirty="0">
                <a:latin typeface="Times New Roman" pitchFamily="18" charset="0"/>
                <a:cs typeface="Times New Roman" pitchFamily="18" charset="0"/>
              </a:rPr>
              <a:t>”};</a:t>
            </a:r>
          </a:p>
          <a:p>
            <a:pPr>
              <a:buNone/>
            </a:pPr>
            <a:r>
              <a:rPr lang="en-GB" dirty="0">
                <a:latin typeface="Times New Roman" pitchFamily="18" charset="0"/>
                <a:cs typeface="Times New Roman" pitchFamily="18" charset="0"/>
              </a:rPr>
              <a:t>                        </a:t>
            </a:r>
          </a:p>
          <a:p>
            <a:pPr marL="514350" indent="-514350">
              <a:buNone/>
            </a:pPr>
            <a:r>
              <a:rPr lang="en-GB" dirty="0">
                <a:latin typeface="Times New Roman" pitchFamily="18" charset="0"/>
                <a:cs typeface="Times New Roman" pitchFamily="18" charset="0"/>
              </a:rPr>
              <a:t> 5) </a:t>
            </a:r>
            <a:r>
              <a:rPr lang="en-GB" b="1" dirty="0">
                <a:latin typeface="Times New Roman" pitchFamily="18" charset="0"/>
                <a:cs typeface="Times New Roman" pitchFamily="18" charset="0"/>
              </a:rPr>
              <a:t>Creating an Object in : </a:t>
            </a:r>
            <a:r>
              <a:rPr lang="en-GB" dirty="0">
                <a:latin typeface="Times New Roman" pitchFamily="18" charset="0"/>
                <a:cs typeface="Times New Roman" pitchFamily="18" charset="0"/>
              </a:rPr>
              <a:t>An object is an representation of a class.</a:t>
            </a:r>
            <a:r>
              <a:rPr lang="en-GB" b="1" dirty="0">
                <a:latin typeface="Times New Roman" pitchFamily="18" charset="0"/>
                <a:cs typeface="Times New Roman" pitchFamily="18" charset="0"/>
              </a:rPr>
              <a:t> </a:t>
            </a:r>
          </a:p>
          <a:p>
            <a:pPr marL="514350" indent="-514350">
              <a:buNone/>
            </a:pPr>
            <a:endParaRPr lang="en-GB" b="1" dirty="0">
              <a:latin typeface="Times New Roman" pitchFamily="18" charset="0"/>
              <a:cs typeface="Times New Roman" pitchFamily="18" charset="0"/>
            </a:endParaRPr>
          </a:p>
          <a:p>
            <a:pPr marL="514350" indent="-514350">
              <a:buNone/>
            </a:pPr>
            <a:r>
              <a:rPr lang="en-GB" b="1" dirty="0">
                <a:latin typeface="Times New Roman" pitchFamily="18" charset="0"/>
                <a:cs typeface="Times New Roman" pitchFamily="18" charset="0"/>
              </a:rPr>
              <a:t>syntax</a:t>
            </a:r>
          </a:p>
          <a:p>
            <a:pPr marL="514350" indent="-514350">
              <a:buNone/>
            </a:pPr>
            <a:r>
              <a:rPr lang="en-GB" b="1" dirty="0">
                <a:latin typeface="Times New Roman" pitchFamily="18" charset="0"/>
                <a:cs typeface="Times New Roman" pitchFamily="18" charset="0"/>
              </a:rPr>
              <a:t>                 Demo d=new Demo();</a:t>
            </a:r>
            <a:endParaRPr lang="en-GB" dirty="0">
              <a:latin typeface="Times New Roman" pitchFamily="18" charset="0"/>
              <a:cs typeface="Times New Roman" pitchFamily="18" charset="0"/>
            </a:endParaRPr>
          </a:p>
          <a:p>
            <a:pPr>
              <a:buNone/>
            </a:pPr>
            <a:endParaRPr lang="en-GB" dirty="0">
              <a:latin typeface="Times New Roman" pitchFamily="18" charset="0"/>
              <a:cs typeface="Times New Roman" pitchFamily="18" charset="0"/>
            </a:endParaRPr>
          </a:p>
          <a:p>
            <a:pPr marL="514350" indent="-514350">
              <a:buNone/>
            </a:pPr>
            <a:endParaRPr lang="en-GB" sz="2000" dirty="0">
              <a:latin typeface="Times New Roman" pitchFamily="18" charset="0"/>
              <a:cs typeface="Times New Roman" pitchFamily="18" charset="0"/>
            </a:endParaRPr>
          </a:p>
          <a:p>
            <a:pPr>
              <a:buNone/>
            </a:pPr>
            <a:endParaRPr lang="en-GB" sz="2000" dirty="0">
              <a:latin typeface="Times New Roman" pitchFamily="18" charset="0"/>
              <a:cs typeface="Times New Roman" pitchFamily="18" charset="0"/>
            </a:endParaRPr>
          </a:p>
          <a:p>
            <a:pPr marL="514350" indent="-514350">
              <a:buNone/>
            </a:pPr>
            <a:endParaRPr lang="en-GB" sz="2000" dirty="0"/>
          </a:p>
        </p:txBody>
      </p:sp>
      <p:pic>
        <p:nvPicPr>
          <p:cNvPr id="8" name="Picture 7">
            <a:extLst>
              <a:ext uri="{FF2B5EF4-FFF2-40B4-BE49-F238E27FC236}">
                <a16:creationId xmlns:a16="http://schemas.microsoft.com/office/drawing/2014/main" id="{A7B0F749-E2FB-4F3D-90FF-8FAE8373B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069" y="140224"/>
            <a:ext cx="1028660" cy="545965"/>
          </a:xfrm>
          <a:prstGeom prst="rect">
            <a:avLst/>
          </a:prstGeom>
        </p:spPr>
      </p:pic>
    </p:spTree>
    <p:extLst>
      <p:ext uri="{BB962C8B-B14F-4D97-AF65-F5344CB8AC3E}">
        <p14:creationId xmlns:p14="http://schemas.microsoft.com/office/powerpoint/2010/main" val="2613893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021633EB-51C1-43ED-A0CA-FBCD9899294A}"/>
              </a:ext>
            </a:extLst>
          </p:cNvPr>
          <p:cNvSpPr>
            <a:spLocks noGrp="1"/>
          </p:cNvSpPr>
          <p:nvPr>
            <p:ph type="ftr" sz="quarter" idx="11"/>
          </p:nvPr>
        </p:nvSpPr>
        <p:spPr>
          <a:xfrm>
            <a:off x="677334" y="6352651"/>
            <a:ext cx="6297612" cy="365125"/>
          </a:xfrm>
        </p:spPr>
        <p:txBody>
          <a:bodyPr vert="horz" lIns="91440" tIns="45720" rIns="91440" bIns="45720" rtlCol="0" anchor="ctr">
            <a:normAutofit/>
          </a:bodyPr>
          <a:lstStyle/>
          <a:p>
            <a:pPr>
              <a:spcAft>
                <a:spcPts val="600"/>
              </a:spcAft>
            </a:pPr>
            <a:r>
              <a:rPr lang="en-US" i="1" kern="1200">
                <a:solidFill>
                  <a:schemeClr val="tx1">
                    <a:tint val="75000"/>
                  </a:schemeClr>
                </a:solidFill>
                <a:latin typeface="+mn-lt"/>
                <a:ea typeface="+mn-ea"/>
                <a:cs typeface="+mn-cs"/>
              </a:rPr>
              <a:t>https://testzenlabs.ie</a:t>
            </a:r>
          </a:p>
        </p:txBody>
      </p:sp>
      <p:sp>
        <p:nvSpPr>
          <p:cNvPr id="7" name="TextBox 6">
            <a:extLst>
              <a:ext uri="{FF2B5EF4-FFF2-40B4-BE49-F238E27FC236}">
                <a16:creationId xmlns:a16="http://schemas.microsoft.com/office/drawing/2014/main" id="{3BDBB40D-06BF-42A7-ABB1-BE7A2207EED5}"/>
              </a:ext>
            </a:extLst>
          </p:cNvPr>
          <p:cNvSpPr txBox="1"/>
          <p:nvPr/>
        </p:nvSpPr>
        <p:spPr>
          <a:xfrm>
            <a:off x="1119486" y="376585"/>
            <a:ext cx="7553311" cy="54596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dirty="0">
                <a:solidFill>
                  <a:schemeClr val="tx2"/>
                </a:solidFill>
                <a:latin typeface="+mj-lt"/>
                <a:ea typeface="+mj-ea"/>
                <a:cs typeface="+mj-cs"/>
              </a:rPr>
              <a:t>C# Basics For Automation – </a:t>
            </a:r>
            <a:r>
              <a:rPr lang="en-US" sz="2800" dirty="0" err="1">
                <a:solidFill>
                  <a:schemeClr val="tx2"/>
                </a:solidFill>
                <a:latin typeface="+mj-lt"/>
                <a:ea typeface="+mj-ea"/>
                <a:cs typeface="+mj-cs"/>
              </a:rPr>
              <a:t>Cont</a:t>
            </a:r>
            <a:r>
              <a:rPr lang="en-US" sz="2800" dirty="0">
                <a:solidFill>
                  <a:schemeClr val="tx2"/>
                </a:solidFill>
                <a:latin typeface="+mj-lt"/>
                <a:ea typeface="+mj-ea"/>
                <a:cs typeface="+mj-cs"/>
              </a:rPr>
              <a:t>…</a:t>
            </a:r>
          </a:p>
        </p:txBody>
      </p:sp>
      <p:sp>
        <p:nvSpPr>
          <p:cNvPr id="13" name="Content Placeholder 2">
            <a:extLst>
              <a:ext uri="{FF2B5EF4-FFF2-40B4-BE49-F238E27FC236}">
                <a16:creationId xmlns:a16="http://schemas.microsoft.com/office/drawing/2014/main" id="{6F89A179-7C3B-4FAB-8D38-54172B982074}"/>
              </a:ext>
            </a:extLst>
          </p:cNvPr>
          <p:cNvSpPr txBox="1">
            <a:spLocks/>
          </p:cNvSpPr>
          <p:nvPr/>
        </p:nvSpPr>
        <p:spPr>
          <a:xfrm>
            <a:off x="1119486" y="1291826"/>
            <a:ext cx="8435280" cy="269289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buFont typeface="Wingdings 3" charset="2"/>
              <a:buAutoNum type="arabicParenR"/>
            </a:pPr>
            <a:endParaRPr lang="en-GB" sz="24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DC0132C7-4F42-4423-BB87-74615B17B4B6}"/>
              </a:ext>
            </a:extLst>
          </p:cNvPr>
          <p:cNvSpPr txBox="1"/>
          <p:nvPr/>
        </p:nvSpPr>
        <p:spPr>
          <a:xfrm>
            <a:off x="1639327" y="1126223"/>
            <a:ext cx="7618974" cy="6247864"/>
          </a:xfrm>
          <a:prstGeom prst="rect">
            <a:avLst/>
          </a:prstGeom>
          <a:noFill/>
        </p:spPr>
        <p:txBody>
          <a:bodyPr wrap="square" rtlCol="0">
            <a:spAutoFit/>
          </a:bodyPr>
          <a:lstStyle/>
          <a:p>
            <a:pPr>
              <a:buNone/>
            </a:pPr>
            <a:r>
              <a:rPr lang="en-GB" sz="1600" b="1" dirty="0">
                <a:latin typeface="Times New Roman" pitchFamily="18" charset="0"/>
                <a:cs typeface="Times New Roman" pitchFamily="18" charset="0"/>
              </a:rPr>
              <a:t>TO RUN THE PROJECT RIGHT CLICK ON THE PROJECT</a:t>
            </a:r>
            <a:r>
              <a:rPr lang="en-GB" sz="1600" b="1" dirty="0">
                <a:latin typeface="Times New Roman" pitchFamily="18" charset="0"/>
                <a:cs typeface="Times New Roman" pitchFamily="18" charset="0"/>
                <a:sym typeface="Wingdings" panose="05000000000000000000" pitchFamily="2" charset="2"/>
              </a:rPr>
              <a:t>PROPERTIESOUTPUT TYPE WINDOWS APPLICATION</a:t>
            </a:r>
            <a:endParaRPr lang="en-GB" sz="1600" b="1" dirty="0">
              <a:latin typeface="Times New Roman" pitchFamily="18" charset="0"/>
              <a:cs typeface="Times New Roman" pitchFamily="18" charset="0"/>
            </a:endParaRPr>
          </a:p>
          <a:p>
            <a:pPr>
              <a:buNone/>
            </a:pPr>
            <a:endParaRPr lang="en-GB" sz="1600" b="1" dirty="0">
              <a:latin typeface="Times New Roman" pitchFamily="18" charset="0"/>
              <a:cs typeface="Times New Roman" pitchFamily="18" charset="0"/>
            </a:endParaRPr>
          </a:p>
          <a:p>
            <a:pPr>
              <a:buNone/>
            </a:pPr>
            <a:r>
              <a:rPr lang="en-GB" sz="1600" b="1" dirty="0">
                <a:latin typeface="Times New Roman" pitchFamily="18" charset="0"/>
                <a:cs typeface="Times New Roman" pitchFamily="18" charset="0"/>
              </a:rPr>
              <a:t>6) Non static Functions without return type</a:t>
            </a:r>
          </a:p>
          <a:p>
            <a:pPr>
              <a:buNone/>
            </a:pPr>
            <a:endParaRPr lang="en-GB" sz="1600" dirty="0">
              <a:latin typeface="Times New Roman" pitchFamily="18" charset="0"/>
              <a:cs typeface="Times New Roman" pitchFamily="18" charset="0"/>
            </a:endParaRPr>
          </a:p>
          <a:p>
            <a:pPr>
              <a:buNone/>
            </a:pPr>
            <a:r>
              <a:rPr lang="en-GB" sz="1600" dirty="0">
                <a:latin typeface="Times New Roman" pitchFamily="18" charset="0"/>
                <a:cs typeface="Times New Roman" pitchFamily="18" charset="0"/>
              </a:rPr>
              <a:t>     function with no return type.</a:t>
            </a:r>
          </a:p>
          <a:p>
            <a:pPr>
              <a:buNone/>
            </a:pPr>
            <a:r>
              <a:rPr lang="en-GB" sz="1600" dirty="0">
                <a:latin typeface="Times New Roman" pitchFamily="18" charset="0"/>
                <a:cs typeface="Times New Roman" pitchFamily="18" charset="0"/>
              </a:rPr>
              <a:t>        syntax: </a:t>
            </a:r>
          </a:p>
          <a:p>
            <a:pPr>
              <a:buNone/>
            </a:pPr>
            <a:r>
              <a:rPr lang="en-GB" sz="1600" dirty="0">
                <a:latin typeface="Times New Roman" pitchFamily="18" charset="0"/>
                <a:cs typeface="Times New Roman" pitchFamily="18" charset="0"/>
              </a:rPr>
              <a:t>                    public void </a:t>
            </a:r>
            <a:r>
              <a:rPr lang="en-GB" sz="1600" dirty="0" err="1">
                <a:latin typeface="Times New Roman" pitchFamily="18" charset="0"/>
                <a:cs typeface="Times New Roman" pitchFamily="18" charset="0"/>
              </a:rPr>
              <a:t>functionName</a:t>
            </a:r>
            <a:r>
              <a:rPr lang="en-GB" sz="1600" dirty="0">
                <a:latin typeface="Times New Roman" pitchFamily="18" charset="0"/>
                <a:cs typeface="Times New Roman" pitchFamily="18" charset="0"/>
              </a:rPr>
              <a:t>()</a:t>
            </a:r>
          </a:p>
          <a:p>
            <a:pPr>
              <a:buNone/>
            </a:pPr>
            <a:r>
              <a:rPr lang="en-GB" sz="1600" dirty="0">
                <a:latin typeface="Times New Roman" pitchFamily="18" charset="0"/>
                <a:cs typeface="Times New Roman" pitchFamily="18" charset="0"/>
              </a:rPr>
              <a:t>                 {</a:t>
            </a:r>
          </a:p>
          <a:p>
            <a:pPr>
              <a:buNone/>
            </a:pPr>
            <a:r>
              <a:rPr lang="en-GB" sz="1600" dirty="0">
                <a:latin typeface="Times New Roman" pitchFamily="18" charset="0"/>
                <a:cs typeface="Times New Roman" pitchFamily="18" charset="0"/>
              </a:rPr>
              <a:t>                      }</a:t>
            </a:r>
          </a:p>
          <a:p>
            <a:pPr>
              <a:buNone/>
            </a:pPr>
            <a:endParaRPr lang="en-GB" sz="1600" dirty="0">
              <a:latin typeface="Times New Roman" pitchFamily="18" charset="0"/>
              <a:cs typeface="Times New Roman" pitchFamily="18" charset="0"/>
            </a:endParaRPr>
          </a:p>
          <a:p>
            <a:pPr marL="514350" indent="-514350">
              <a:buNone/>
            </a:pPr>
            <a:r>
              <a:rPr lang="en-GB" sz="1600" b="1" dirty="0">
                <a:latin typeface="Times New Roman" pitchFamily="18" charset="0"/>
                <a:cs typeface="Times New Roman" pitchFamily="18" charset="0"/>
              </a:rPr>
              <a:t>To create object for non Static methods class</a:t>
            </a:r>
            <a:r>
              <a:rPr lang="en-GB" sz="1600" dirty="0">
                <a:latin typeface="Times New Roman" pitchFamily="18" charset="0"/>
                <a:cs typeface="Times New Roman" pitchFamily="18" charset="0"/>
              </a:rPr>
              <a:t>        </a:t>
            </a:r>
          </a:p>
          <a:p>
            <a:pPr marL="514350" indent="-514350">
              <a:buNone/>
            </a:pPr>
            <a:r>
              <a:rPr lang="en-GB" sz="1600" dirty="0">
                <a:latin typeface="Times New Roman" pitchFamily="18" charset="0"/>
                <a:cs typeface="Times New Roman" pitchFamily="18" charset="0"/>
              </a:rPr>
              <a:t>syntax:</a:t>
            </a:r>
          </a:p>
          <a:p>
            <a:pPr marL="514350" indent="-514350">
              <a:buNone/>
            </a:pPr>
            <a:r>
              <a:rPr lang="en-GB" sz="1600" dirty="0">
                <a:latin typeface="Times New Roman" pitchFamily="18" charset="0"/>
                <a:cs typeface="Times New Roman" pitchFamily="18" charset="0"/>
              </a:rPr>
              <a:t>                        Demo d1=new Demo();</a:t>
            </a:r>
          </a:p>
          <a:p>
            <a:pPr>
              <a:buNone/>
            </a:pPr>
            <a:endParaRPr lang="en-GB" sz="1600" dirty="0">
              <a:latin typeface="Times New Roman" pitchFamily="18" charset="0"/>
              <a:cs typeface="Times New Roman" pitchFamily="18" charset="0"/>
            </a:endParaRPr>
          </a:p>
          <a:p>
            <a:pPr>
              <a:buNone/>
            </a:pPr>
            <a:r>
              <a:rPr lang="en-GB" sz="1600" b="1" dirty="0">
                <a:latin typeface="Times New Roman" pitchFamily="18" charset="0"/>
                <a:cs typeface="Times New Roman" pitchFamily="18" charset="0"/>
              </a:rPr>
              <a:t> 7) Non Static function with return type:</a:t>
            </a:r>
          </a:p>
          <a:p>
            <a:pPr>
              <a:buNone/>
            </a:pPr>
            <a:r>
              <a:rPr lang="en-GB" sz="1600" dirty="0">
                <a:latin typeface="Times New Roman" pitchFamily="18" charset="0"/>
                <a:cs typeface="Times New Roman" pitchFamily="18" charset="0"/>
              </a:rPr>
              <a:t>          syntax: </a:t>
            </a:r>
          </a:p>
          <a:p>
            <a:pPr>
              <a:buNone/>
            </a:pPr>
            <a:r>
              <a:rPr lang="en-GB" sz="1600" dirty="0">
                <a:latin typeface="Times New Roman" pitchFamily="18" charset="0"/>
                <a:cs typeface="Times New Roman" pitchFamily="18" charset="0"/>
              </a:rPr>
              <a:t>                 public </a:t>
            </a:r>
            <a:r>
              <a:rPr lang="en-GB" sz="1600" i="1" dirty="0" err="1">
                <a:latin typeface="Times New Roman" pitchFamily="18" charset="0"/>
                <a:cs typeface="Times New Roman" pitchFamily="18" charset="0"/>
              </a:rPr>
              <a:t>datatypename</a:t>
            </a:r>
            <a:r>
              <a:rPr lang="en-GB" sz="1600" dirty="0">
                <a:latin typeface="Times New Roman" pitchFamily="18" charset="0"/>
                <a:cs typeface="Times New Roman" pitchFamily="18" charset="0"/>
              </a:rPr>
              <a:t>  </a:t>
            </a:r>
            <a:r>
              <a:rPr lang="en-GB" sz="1600" dirty="0" err="1">
                <a:latin typeface="Times New Roman" pitchFamily="18" charset="0"/>
                <a:cs typeface="Times New Roman" pitchFamily="18" charset="0"/>
              </a:rPr>
              <a:t>functionName</a:t>
            </a:r>
            <a:r>
              <a:rPr lang="en-GB" sz="1600" dirty="0">
                <a:latin typeface="Times New Roman" pitchFamily="18" charset="0"/>
                <a:cs typeface="Times New Roman" pitchFamily="18" charset="0"/>
              </a:rPr>
              <a:t>()</a:t>
            </a:r>
          </a:p>
          <a:p>
            <a:pPr>
              <a:buNone/>
            </a:pPr>
            <a:r>
              <a:rPr lang="en-GB" sz="1600" dirty="0">
                <a:latin typeface="Times New Roman" pitchFamily="18" charset="0"/>
                <a:cs typeface="Times New Roman" pitchFamily="18" charset="0"/>
              </a:rPr>
              <a:t>                 {</a:t>
            </a:r>
          </a:p>
          <a:p>
            <a:pPr>
              <a:buNone/>
            </a:pPr>
            <a:r>
              <a:rPr lang="en-GB" sz="1600" dirty="0">
                <a:latin typeface="Times New Roman" pitchFamily="18" charset="0"/>
                <a:cs typeface="Times New Roman" pitchFamily="18" charset="0"/>
              </a:rPr>
              <a:t>                          return </a:t>
            </a:r>
            <a:r>
              <a:rPr lang="en-GB" sz="1600" i="1" dirty="0">
                <a:latin typeface="Times New Roman" pitchFamily="18" charset="0"/>
                <a:cs typeface="Times New Roman" pitchFamily="18" charset="0"/>
              </a:rPr>
              <a:t>datatype</a:t>
            </a:r>
          </a:p>
          <a:p>
            <a:pPr>
              <a:buNone/>
            </a:pPr>
            <a:r>
              <a:rPr lang="en-GB" sz="1600" dirty="0">
                <a:latin typeface="Times New Roman" pitchFamily="18" charset="0"/>
                <a:cs typeface="Times New Roman" pitchFamily="18" charset="0"/>
              </a:rPr>
              <a:t>                      }</a:t>
            </a:r>
          </a:p>
          <a:p>
            <a:pPr>
              <a:buNone/>
            </a:pPr>
            <a:endParaRPr lang="en-GB" sz="1600" dirty="0">
              <a:latin typeface="Times New Roman" pitchFamily="18" charset="0"/>
              <a:cs typeface="Times New Roman" pitchFamily="18" charset="0"/>
            </a:endParaRPr>
          </a:p>
          <a:p>
            <a:endParaRPr lang="en-GB" sz="1600" dirty="0"/>
          </a:p>
          <a:p>
            <a:pPr>
              <a:buNone/>
            </a:pPr>
            <a:endParaRPr lang="en-GB" sz="1600" dirty="0">
              <a:latin typeface="Times New Roman" pitchFamily="18" charset="0"/>
              <a:cs typeface="Times New Roman" pitchFamily="18" charset="0"/>
            </a:endParaRPr>
          </a:p>
          <a:p>
            <a:pPr marL="514350" indent="-514350">
              <a:buNone/>
            </a:pPr>
            <a:endParaRPr lang="en-GB" sz="1600" dirty="0"/>
          </a:p>
        </p:txBody>
      </p:sp>
      <p:pic>
        <p:nvPicPr>
          <p:cNvPr id="8" name="Picture 7">
            <a:extLst>
              <a:ext uri="{FF2B5EF4-FFF2-40B4-BE49-F238E27FC236}">
                <a16:creationId xmlns:a16="http://schemas.microsoft.com/office/drawing/2014/main" id="{1604EE02-EF9D-4D34-AAC4-DB148E466E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069" y="140224"/>
            <a:ext cx="1028660" cy="545965"/>
          </a:xfrm>
          <a:prstGeom prst="rect">
            <a:avLst/>
          </a:prstGeom>
        </p:spPr>
      </p:pic>
    </p:spTree>
    <p:extLst>
      <p:ext uri="{BB962C8B-B14F-4D97-AF65-F5344CB8AC3E}">
        <p14:creationId xmlns:p14="http://schemas.microsoft.com/office/powerpoint/2010/main" val="2263469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9BAA-DD50-492A-8C57-5BB20B882192}"/>
              </a:ext>
            </a:extLst>
          </p:cNvPr>
          <p:cNvSpPr>
            <a:spLocks noGrp="1"/>
          </p:cNvSpPr>
          <p:nvPr>
            <p:ph type="title"/>
          </p:nvPr>
        </p:nvSpPr>
        <p:spPr>
          <a:xfrm>
            <a:off x="677334" y="609600"/>
            <a:ext cx="8596668" cy="808139"/>
          </a:xfrm>
        </p:spPr>
        <p:txBody>
          <a:bodyPr/>
          <a:lstStyle/>
          <a:p>
            <a:r>
              <a:rPr lang="en-GB" b="1" dirty="0">
                <a:solidFill>
                  <a:schemeClr val="accent1">
                    <a:lumMod val="75000"/>
                  </a:schemeClr>
                </a:solidFill>
                <a:latin typeface="Times New Roman" pitchFamily="18" charset="0"/>
                <a:cs typeface="Times New Roman" pitchFamily="18" charset="0"/>
              </a:rPr>
              <a:t>                 VERSION CONTROL</a:t>
            </a:r>
            <a:endParaRPr lang="en-US" dirty="0"/>
          </a:p>
        </p:txBody>
      </p:sp>
      <p:sp>
        <p:nvSpPr>
          <p:cNvPr id="3" name="Content Placeholder 2">
            <a:extLst>
              <a:ext uri="{FF2B5EF4-FFF2-40B4-BE49-F238E27FC236}">
                <a16:creationId xmlns:a16="http://schemas.microsoft.com/office/drawing/2014/main" id="{6CEF950D-6D45-41AB-94EF-303EF59071EB}"/>
              </a:ext>
            </a:extLst>
          </p:cNvPr>
          <p:cNvSpPr>
            <a:spLocks noGrp="1"/>
          </p:cNvSpPr>
          <p:nvPr>
            <p:ph idx="1"/>
          </p:nvPr>
        </p:nvSpPr>
        <p:spPr>
          <a:xfrm>
            <a:off x="677334" y="1602297"/>
            <a:ext cx="8596668" cy="4439065"/>
          </a:xfrm>
        </p:spPr>
        <p:txBody>
          <a:bodyPr/>
          <a:lstStyle/>
          <a:p>
            <a:pPr marL="0" indent="0">
              <a:buNone/>
            </a:pPr>
            <a:r>
              <a:rPr lang="en-GB" b="1" dirty="0">
                <a:latin typeface="Times New Roman" panose="02020603050405020304" pitchFamily="18" charset="0"/>
                <a:cs typeface="Times New Roman" panose="02020603050405020304" pitchFamily="18" charset="0"/>
              </a:rPr>
              <a:t>Importance of Version Control</a:t>
            </a:r>
          </a:p>
          <a:p>
            <a:pPr marL="0" indent="0">
              <a:buNone/>
            </a:pPr>
            <a:endParaRPr lang="en-GB" b="1"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To secure your code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To work in a Team</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Who did what and when</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Can go back to any pervious work to any point in time</a:t>
            </a:r>
          </a:p>
          <a:p>
            <a:endParaRPr lang="en-US" dirty="0"/>
          </a:p>
        </p:txBody>
      </p:sp>
      <p:sp>
        <p:nvSpPr>
          <p:cNvPr id="4" name="Footer Placeholder 3">
            <a:extLst>
              <a:ext uri="{FF2B5EF4-FFF2-40B4-BE49-F238E27FC236}">
                <a16:creationId xmlns:a16="http://schemas.microsoft.com/office/drawing/2014/main" id="{A23014EB-A965-428F-80E5-5DD2F040F13C}"/>
              </a:ext>
            </a:extLst>
          </p:cNvPr>
          <p:cNvSpPr>
            <a:spLocks noGrp="1"/>
          </p:cNvSpPr>
          <p:nvPr>
            <p:ph type="ftr" sz="quarter" idx="11"/>
          </p:nvPr>
        </p:nvSpPr>
        <p:spPr/>
        <p:txBody>
          <a:bodyPr/>
          <a:lstStyle/>
          <a:p>
            <a:r>
              <a:rPr lang="en-IE"/>
              <a:t>https://testzenlabs.ie</a:t>
            </a:r>
          </a:p>
        </p:txBody>
      </p:sp>
      <p:pic>
        <p:nvPicPr>
          <p:cNvPr id="6" name="Picture 5">
            <a:extLst>
              <a:ext uri="{FF2B5EF4-FFF2-40B4-BE49-F238E27FC236}">
                <a16:creationId xmlns:a16="http://schemas.microsoft.com/office/drawing/2014/main" id="{37652C9C-169D-4796-B01A-8EADEAF50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67" y="118883"/>
            <a:ext cx="1069334" cy="531169"/>
          </a:xfrm>
          <a:prstGeom prst="rect">
            <a:avLst/>
          </a:prstGeom>
        </p:spPr>
      </p:pic>
    </p:spTree>
    <p:extLst>
      <p:ext uri="{BB962C8B-B14F-4D97-AF65-F5344CB8AC3E}">
        <p14:creationId xmlns:p14="http://schemas.microsoft.com/office/powerpoint/2010/main" val="2381588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9BAA-DD50-492A-8C57-5BB20B882192}"/>
              </a:ext>
            </a:extLst>
          </p:cNvPr>
          <p:cNvSpPr>
            <a:spLocks noGrp="1"/>
          </p:cNvSpPr>
          <p:nvPr>
            <p:ph type="title"/>
          </p:nvPr>
        </p:nvSpPr>
        <p:spPr>
          <a:xfrm>
            <a:off x="677334" y="609600"/>
            <a:ext cx="8596668" cy="808139"/>
          </a:xfrm>
        </p:spPr>
        <p:txBody>
          <a:bodyPr/>
          <a:lstStyle/>
          <a:p>
            <a:r>
              <a:rPr lang="en-GB" b="1" dirty="0">
                <a:solidFill>
                  <a:schemeClr val="accent1">
                    <a:lumMod val="75000"/>
                  </a:schemeClr>
                </a:solidFill>
                <a:latin typeface="Times New Roman" pitchFamily="18" charset="0"/>
                <a:cs typeface="Times New Roman" pitchFamily="18" charset="0"/>
              </a:rPr>
              <a:t>                            GIT</a:t>
            </a:r>
            <a:endParaRPr lang="en-US" dirty="0"/>
          </a:p>
        </p:txBody>
      </p:sp>
      <p:sp>
        <p:nvSpPr>
          <p:cNvPr id="3" name="Content Placeholder 2">
            <a:extLst>
              <a:ext uri="{FF2B5EF4-FFF2-40B4-BE49-F238E27FC236}">
                <a16:creationId xmlns:a16="http://schemas.microsoft.com/office/drawing/2014/main" id="{6CEF950D-6D45-41AB-94EF-303EF59071EB}"/>
              </a:ext>
            </a:extLst>
          </p:cNvPr>
          <p:cNvSpPr>
            <a:spLocks noGrp="1"/>
          </p:cNvSpPr>
          <p:nvPr>
            <p:ph idx="1"/>
          </p:nvPr>
        </p:nvSpPr>
        <p:spPr>
          <a:xfrm>
            <a:off x="677334" y="1602297"/>
            <a:ext cx="8596668" cy="4439065"/>
          </a:xfrm>
        </p:spPr>
        <p:txBody>
          <a:bodyPr/>
          <a:lstStyle/>
          <a:p>
            <a:pPr marL="0" indent="0">
              <a:buNone/>
            </a:pPr>
            <a:r>
              <a:rPr lang="en-GB" sz="2400" b="1" dirty="0">
                <a:latin typeface="Times New Roman" panose="02020603050405020304" pitchFamily="18" charset="0"/>
                <a:cs typeface="Times New Roman" panose="02020603050405020304" pitchFamily="18" charset="0"/>
              </a:rPr>
              <a:t>Create A GIT Account</a:t>
            </a:r>
          </a:p>
          <a:p>
            <a:pPr marL="0" indent="0">
              <a:buNone/>
            </a:pPr>
            <a:endParaRPr lang="en-GB" dirty="0"/>
          </a:p>
          <a:p>
            <a:pPr marL="0" indent="0">
              <a:buNone/>
            </a:pPr>
            <a:r>
              <a:rPr lang="en-GB" dirty="0"/>
              <a:t>Google </a:t>
            </a:r>
            <a:r>
              <a:rPr lang="en-GB" dirty="0">
                <a:sym typeface="Wingdings" panose="05000000000000000000" pitchFamily="2" charset="2"/>
              </a:rPr>
              <a:t></a:t>
            </a:r>
            <a:r>
              <a:rPr lang="en-GB" dirty="0" err="1">
                <a:sym typeface="Wingdings" panose="05000000000000000000" pitchFamily="2" charset="2"/>
              </a:rPr>
              <a:t>github</a:t>
            </a:r>
            <a:r>
              <a:rPr lang="en-GB" dirty="0">
                <a:sym typeface="Wingdings" panose="05000000000000000000" pitchFamily="2" charset="2"/>
              </a:rPr>
              <a:t> (</a:t>
            </a:r>
            <a:r>
              <a:rPr lang="en-GB" dirty="0"/>
              <a:t>github.com/join)</a:t>
            </a:r>
            <a:r>
              <a:rPr lang="en-GB" dirty="0">
                <a:sym typeface="Wingdings" panose="05000000000000000000" pitchFamily="2" charset="2"/>
              </a:rPr>
              <a:t>  enter your email and Password  Create account</a:t>
            </a:r>
          </a:p>
          <a:p>
            <a:pPr marL="0" indent="0">
              <a:buNone/>
            </a:pPr>
            <a:endParaRPr lang="en-GB" dirty="0">
              <a:sym typeface="Wingdings" panose="05000000000000000000" pitchFamily="2" charset="2"/>
            </a:endParaRPr>
          </a:p>
          <a:p>
            <a:pPr marL="0" indent="0">
              <a:buNone/>
            </a:pPr>
            <a:r>
              <a:rPr lang="en-GB" sz="2400" b="1" dirty="0">
                <a:latin typeface="Times New Roman" panose="02020603050405020304" pitchFamily="18" charset="0"/>
                <a:cs typeface="Times New Roman" panose="02020603050405020304" pitchFamily="18" charset="0"/>
                <a:sym typeface="Wingdings" panose="05000000000000000000" pitchFamily="2" charset="2"/>
              </a:rPr>
              <a:t>Install Source Tree Desktop application</a:t>
            </a:r>
          </a:p>
          <a:p>
            <a:pPr marL="0" indent="0">
              <a:buNone/>
            </a:pPr>
            <a:endParaRPr lang="en-GB" dirty="0">
              <a:sym typeface="Wingdings" panose="05000000000000000000" pitchFamily="2" charset="2"/>
            </a:endParaRPr>
          </a:p>
          <a:p>
            <a:pPr marL="0" indent="0">
              <a:buNone/>
            </a:pPr>
            <a:r>
              <a:rPr lang="en-GB" dirty="0"/>
              <a:t>Google </a:t>
            </a:r>
            <a:r>
              <a:rPr lang="en-GB" dirty="0">
                <a:sym typeface="Wingdings" panose="05000000000000000000" pitchFamily="2" charset="2"/>
              </a:rPr>
              <a:t> Source Tree (</a:t>
            </a:r>
            <a:r>
              <a:rPr lang="en-GB" dirty="0">
                <a:hlinkClick r:id="rId2"/>
              </a:rPr>
              <a:t>https://www.sourcetreeapp.com/</a:t>
            </a:r>
            <a:r>
              <a:rPr lang="en-GB" dirty="0"/>
              <a:t>) </a:t>
            </a:r>
            <a:r>
              <a:rPr lang="en-GB" dirty="0">
                <a:sym typeface="Wingdings" panose="05000000000000000000" pitchFamily="2" charset="2"/>
              </a:rPr>
              <a:t> Download for windows  run the exe file  Select Git  login to Git-&gt; Grant Access  Next </a:t>
            </a:r>
            <a:endParaRPr lang="en-FJ" dirty="0"/>
          </a:p>
          <a:p>
            <a:pPr marL="0" indent="0">
              <a:buNone/>
            </a:pPr>
            <a:endParaRPr lang="en-US" dirty="0"/>
          </a:p>
        </p:txBody>
      </p:sp>
      <p:sp>
        <p:nvSpPr>
          <p:cNvPr id="4" name="Footer Placeholder 3">
            <a:extLst>
              <a:ext uri="{FF2B5EF4-FFF2-40B4-BE49-F238E27FC236}">
                <a16:creationId xmlns:a16="http://schemas.microsoft.com/office/drawing/2014/main" id="{A23014EB-A965-428F-80E5-5DD2F040F13C}"/>
              </a:ext>
            </a:extLst>
          </p:cNvPr>
          <p:cNvSpPr>
            <a:spLocks noGrp="1"/>
          </p:cNvSpPr>
          <p:nvPr>
            <p:ph type="ftr" sz="quarter" idx="11"/>
          </p:nvPr>
        </p:nvSpPr>
        <p:spPr/>
        <p:txBody>
          <a:bodyPr/>
          <a:lstStyle/>
          <a:p>
            <a:r>
              <a:rPr lang="en-IE"/>
              <a:t>https://testzenlabs.ie</a:t>
            </a:r>
          </a:p>
        </p:txBody>
      </p:sp>
      <p:pic>
        <p:nvPicPr>
          <p:cNvPr id="6" name="Picture 5">
            <a:extLst>
              <a:ext uri="{FF2B5EF4-FFF2-40B4-BE49-F238E27FC236}">
                <a16:creationId xmlns:a16="http://schemas.microsoft.com/office/drawing/2014/main" id="{37652C9C-169D-4796-B01A-8EADEAF50C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67" y="118883"/>
            <a:ext cx="1069334" cy="531169"/>
          </a:xfrm>
          <a:prstGeom prst="rect">
            <a:avLst/>
          </a:prstGeom>
        </p:spPr>
      </p:pic>
    </p:spTree>
    <p:extLst>
      <p:ext uri="{BB962C8B-B14F-4D97-AF65-F5344CB8AC3E}">
        <p14:creationId xmlns:p14="http://schemas.microsoft.com/office/powerpoint/2010/main" val="395848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9BAA-DD50-492A-8C57-5BB20B882192}"/>
              </a:ext>
            </a:extLst>
          </p:cNvPr>
          <p:cNvSpPr>
            <a:spLocks noGrp="1"/>
          </p:cNvSpPr>
          <p:nvPr>
            <p:ph type="title"/>
          </p:nvPr>
        </p:nvSpPr>
        <p:spPr>
          <a:xfrm>
            <a:off x="677334" y="609600"/>
            <a:ext cx="8596668" cy="808139"/>
          </a:xfrm>
        </p:spPr>
        <p:txBody>
          <a:bodyPr/>
          <a:lstStyle/>
          <a:p>
            <a:r>
              <a:rPr lang="en-GB" b="1" dirty="0">
                <a:solidFill>
                  <a:schemeClr val="accent1">
                    <a:lumMod val="75000"/>
                  </a:schemeClr>
                </a:solidFill>
                <a:latin typeface="Times New Roman" pitchFamily="18" charset="0"/>
                <a:cs typeface="Times New Roman" pitchFamily="18" charset="0"/>
              </a:rPr>
              <a:t>                            GIT</a:t>
            </a:r>
            <a:endParaRPr lang="en-US" dirty="0"/>
          </a:p>
        </p:txBody>
      </p:sp>
      <p:sp>
        <p:nvSpPr>
          <p:cNvPr id="3" name="Content Placeholder 2">
            <a:extLst>
              <a:ext uri="{FF2B5EF4-FFF2-40B4-BE49-F238E27FC236}">
                <a16:creationId xmlns:a16="http://schemas.microsoft.com/office/drawing/2014/main" id="{6CEF950D-6D45-41AB-94EF-303EF59071EB}"/>
              </a:ext>
            </a:extLst>
          </p:cNvPr>
          <p:cNvSpPr>
            <a:spLocks noGrp="1"/>
          </p:cNvSpPr>
          <p:nvPr>
            <p:ph idx="1"/>
          </p:nvPr>
        </p:nvSpPr>
        <p:spPr>
          <a:xfrm>
            <a:off x="677334" y="1602297"/>
            <a:ext cx="8596668" cy="4439065"/>
          </a:xfrm>
        </p:spPr>
        <p:txBody>
          <a:bodyPr>
            <a:normAutofit/>
          </a:bodyPr>
          <a:lstStyle/>
          <a:p>
            <a:pPr marL="0" indent="0">
              <a:buNone/>
            </a:pPr>
            <a:r>
              <a:rPr lang="en-GB" sz="3200" b="1" dirty="0">
                <a:latin typeface="Times New Roman" panose="02020603050405020304" pitchFamily="18" charset="0"/>
                <a:cs typeface="Times New Roman" panose="02020603050405020304" pitchFamily="18" charset="0"/>
              </a:rPr>
              <a:t>Get Started</a:t>
            </a:r>
          </a:p>
          <a:p>
            <a:pPr marL="0" indent="0">
              <a:buNone/>
            </a:pPr>
            <a:r>
              <a:rPr lang="en-GB" dirty="0">
                <a:sym typeface="Wingdings" panose="05000000000000000000" pitchFamily="2" charset="2"/>
              </a:rPr>
              <a:t>Create a repository in GitHub  clone the repo with source tree  create a</a:t>
            </a:r>
          </a:p>
          <a:p>
            <a:pPr marL="0" indent="0">
              <a:buNone/>
            </a:pPr>
            <a:r>
              <a:rPr lang="en-GB" dirty="0">
                <a:sym typeface="Wingdings" panose="05000000000000000000" pitchFamily="2" charset="2"/>
              </a:rPr>
              <a:t> folder in your local machine  select that folder and click on clone if cloned</a:t>
            </a:r>
          </a:p>
          <a:p>
            <a:pPr marL="0" indent="0">
              <a:buNone/>
            </a:pPr>
            <a:r>
              <a:rPr lang="en-GB" dirty="0">
                <a:sym typeface="Wingdings" panose="05000000000000000000" pitchFamily="2" charset="2"/>
              </a:rPr>
              <a:t> successfully you should see Reame.md file from Git into the your local machine folder.</a:t>
            </a:r>
          </a:p>
          <a:p>
            <a:pPr marL="0" indent="0">
              <a:buNone/>
            </a:pPr>
            <a:r>
              <a:rPr lang="en-GB" sz="3200" b="1" dirty="0">
                <a:latin typeface="Times New Roman" panose="02020603050405020304" pitchFamily="18" charset="0"/>
                <a:cs typeface="Times New Roman" panose="02020603050405020304" pitchFamily="18" charset="0"/>
                <a:sym typeface="Wingdings" panose="05000000000000000000" pitchFamily="2" charset="2"/>
              </a:rPr>
              <a:t>Important concepts in Source Tree </a:t>
            </a:r>
          </a:p>
          <a:p>
            <a:pPr marL="0" indent="0">
              <a:buNone/>
            </a:pPr>
            <a:r>
              <a:rPr lang="en-GB" sz="1900" dirty="0">
                <a:latin typeface="Times New Roman" panose="02020603050405020304" pitchFamily="18" charset="0"/>
                <a:cs typeface="Times New Roman" panose="02020603050405020304" pitchFamily="18" charset="0"/>
                <a:sym typeface="Wingdings" panose="05000000000000000000" pitchFamily="2" charset="2"/>
              </a:rPr>
              <a:t>Commit  To Commit code into your repository</a:t>
            </a:r>
          </a:p>
          <a:p>
            <a:pPr marL="0" indent="0">
              <a:buNone/>
            </a:pPr>
            <a:r>
              <a:rPr lang="en-GB" sz="1900" dirty="0">
                <a:latin typeface="Times New Roman" panose="02020603050405020304" pitchFamily="18" charset="0"/>
                <a:cs typeface="Times New Roman" panose="02020603050405020304" pitchFamily="18" charset="0"/>
                <a:sym typeface="Wingdings" panose="05000000000000000000" pitchFamily="2" charset="2"/>
              </a:rPr>
              <a:t>Push  To push your code into your repository</a:t>
            </a:r>
          </a:p>
          <a:p>
            <a:pPr marL="0" indent="0">
              <a:buNone/>
            </a:pPr>
            <a:r>
              <a:rPr lang="en-GB" sz="1900" dirty="0">
                <a:latin typeface="Times New Roman" panose="02020603050405020304" pitchFamily="18" charset="0"/>
                <a:cs typeface="Times New Roman" panose="02020603050405020304" pitchFamily="18" charset="0"/>
                <a:sym typeface="Wingdings" panose="05000000000000000000" pitchFamily="2" charset="2"/>
              </a:rPr>
              <a:t>Pull  To get the Latest Master from the repository</a:t>
            </a:r>
          </a:p>
          <a:p>
            <a:pPr marL="0" indent="0">
              <a:buNone/>
            </a:pPr>
            <a:endParaRPr lang="en-US" dirty="0"/>
          </a:p>
        </p:txBody>
      </p:sp>
      <p:sp>
        <p:nvSpPr>
          <p:cNvPr id="4" name="Footer Placeholder 3">
            <a:extLst>
              <a:ext uri="{FF2B5EF4-FFF2-40B4-BE49-F238E27FC236}">
                <a16:creationId xmlns:a16="http://schemas.microsoft.com/office/drawing/2014/main" id="{A23014EB-A965-428F-80E5-5DD2F040F13C}"/>
              </a:ext>
            </a:extLst>
          </p:cNvPr>
          <p:cNvSpPr>
            <a:spLocks noGrp="1"/>
          </p:cNvSpPr>
          <p:nvPr>
            <p:ph type="ftr" sz="quarter" idx="11"/>
          </p:nvPr>
        </p:nvSpPr>
        <p:spPr/>
        <p:txBody>
          <a:bodyPr/>
          <a:lstStyle/>
          <a:p>
            <a:r>
              <a:rPr lang="en-IE"/>
              <a:t>https://testzenlabs.ie</a:t>
            </a:r>
          </a:p>
        </p:txBody>
      </p:sp>
      <p:pic>
        <p:nvPicPr>
          <p:cNvPr id="6" name="Picture 5">
            <a:extLst>
              <a:ext uri="{FF2B5EF4-FFF2-40B4-BE49-F238E27FC236}">
                <a16:creationId xmlns:a16="http://schemas.microsoft.com/office/drawing/2014/main" id="{37652C9C-169D-4796-B01A-8EADEAF50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67" y="118883"/>
            <a:ext cx="1069334" cy="531169"/>
          </a:xfrm>
          <a:prstGeom prst="rect">
            <a:avLst/>
          </a:prstGeom>
        </p:spPr>
      </p:pic>
    </p:spTree>
    <p:extLst>
      <p:ext uri="{BB962C8B-B14F-4D97-AF65-F5344CB8AC3E}">
        <p14:creationId xmlns:p14="http://schemas.microsoft.com/office/powerpoint/2010/main" val="4245008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9BAA-DD50-492A-8C57-5BB20B882192}"/>
              </a:ext>
            </a:extLst>
          </p:cNvPr>
          <p:cNvSpPr>
            <a:spLocks noGrp="1"/>
          </p:cNvSpPr>
          <p:nvPr>
            <p:ph type="title"/>
          </p:nvPr>
        </p:nvSpPr>
        <p:spPr>
          <a:xfrm>
            <a:off x="677334" y="609600"/>
            <a:ext cx="8596668" cy="808139"/>
          </a:xfrm>
        </p:spPr>
        <p:txBody>
          <a:bodyPr/>
          <a:lstStyle/>
          <a:p>
            <a:r>
              <a:rPr lang="en-GB" b="1" dirty="0">
                <a:solidFill>
                  <a:schemeClr val="accent1">
                    <a:lumMod val="75000"/>
                  </a:schemeClr>
                </a:solidFill>
                <a:latin typeface="Times New Roman" pitchFamily="18" charset="0"/>
                <a:cs typeface="Times New Roman" pitchFamily="18" charset="0"/>
              </a:rPr>
              <a:t>                            GIT</a:t>
            </a:r>
            <a:endParaRPr lang="en-US" dirty="0"/>
          </a:p>
        </p:txBody>
      </p:sp>
      <p:sp>
        <p:nvSpPr>
          <p:cNvPr id="3" name="Content Placeholder 2">
            <a:extLst>
              <a:ext uri="{FF2B5EF4-FFF2-40B4-BE49-F238E27FC236}">
                <a16:creationId xmlns:a16="http://schemas.microsoft.com/office/drawing/2014/main" id="{6CEF950D-6D45-41AB-94EF-303EF59071EB}"/>
              </a:ext>
            </a:extLst>
          </p:cNvPr>
          <p:cNvSpPr>
            <a:spLocks noGrp="1"/>
          </p:cNvSpPr>
          <p:nvPr>
            <p:ph idx="1"/>
          </p:nvPr>
        </p:nvSpPr>
        <p:spPr>
          <a:xfrm>
            <a:off x="677334" y="1602297"/>
            <a:ext cx="8596668" cy="4439065"/>
          </a:xfrm>
        </p:spPr>
        <p:txBody>
          <a:bodyPr>
            <a:normAutofit/>
          </a:bodyPr>
          <a:lstStyle/>
          <a:p>
            <a:pPr marL="0" indent="0">
              <a:buNone/>
            </a:pPr>
            <a:r>
              <a:rPr lang="en-GB" sz="1900" dirty="0">
                <a:latin typeface="Times New Roman" panose="02020603050405020304" pitchFamily="18" charset="0"/>
                <a:cs typeface="Times New Roman" panose="02020603050405020304" pitchFamily="18" charset="0"/>
                <a:sym typeface="Wingdings" panose="05000000000000000000" pitchFamily="2" charset="2"/>
              </a:rPr>
              <a:t>Fetch To get all the Tags.</a:t>
            </a:r>
          </a:p>
          <a:p>
            <a:pPr marL="0" indent="0">
              <a:buNone/>
            </a:pPr>
            <a:endParaRPr lang="en-GB" sz="1900"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GB" sz="1900" dirty="0">
                <a:latin typeface="Times New Roman" panose="02020603050405020304" pitchFamily="18" charset="0"/>
                <a:cs typeface="Times New Roman" panose="02020603050405020304" pitchFamily="18" charset="0"/>
                <a:sym typeface="Wingdings" panose="05000000000000000000" pitchFamily="2" charset="2"/>
              </a:rPr>
              <a:t>Branch To create an other branch from the master.</a:t>
            </a:r>
          </a:p>
          <a:p>
            <a:pPr marL="0" indent="0">
              <a:buNone/>
            </a:pPr>
            <a:endParaRPr lang="en-GB" sz="1900"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GB" sz="1900" dirty="0">
                <a:latin typeface="Times New Roman" panose="02020603050405020304" pitchFamily="18" charset="0"/>
                <a:cs typeface="Times New Roman" panose="02020603050405020304" pitchFamily="18" charset="0"/>
                <a:sym typeface="Wingdings" panose="05000000000000000000" pitchFamily="2" charset="2"/>
              </a:rPr>
              <a:t>Take any of your project and place it in your local folder it will be reflected in</a:t>
            </a:r>
          </a:p>
          <a:p>
            <a:pPr marL="0" indent="0">
              <a:buNone/>
            </a:pPr>
            <a:r>
              <a:rPr lang="en-GB" sz="1900" dirty="0">
                <a:latin typeface="Times New Roman" panose="02020603050405020304" pitchFamily="18" charset="0"/>
                <a:cs typeface="Times New Roman" panose="02020603050405020304" pitchFamily="18" charset="0"/>
                <a:sym typeface="Wingdings" panose="05000000000000000000" pitchFamily="2" charset="2"/>
              </a:rPr>
              <a:t> SourceTree Stage All Commit message  click on commit  push  if you</a:t>
            </a:r>
          </a:p>
          <a:p>
            <a:pPr marL="0" indent="0">
              <a:buNone/>
            </a:pPr>
            <a:r>
              <a:rPr lang="en-GB" sz="1900" dirty="0">
                <a:latin typeface="Times New Roman" panose="02020603050405020304" pitchFamily="18" charset="0"/>
                <a:cs typeface="Times New Roman" panose="02020603050405020304" pitchFamily="18" charset="0"/>
                <a:sym typeface="Wingdings" panose="05000000000000000000" pitchFamily="2" charset="2"/>
              </a:rPr>
              <a:t> refresh your Git your code will be there</a:t>
            </a:r>
          </a:p>
          <a:p>
            <a:pPr marL="0" indent="0">
              <a:buNone/>
            </a:pPr>
            <a:r>
              <a:rPr lang="en-GB" sz="1900" dirty="0">
                <a:latin typeface="Times New Roman" panose="02020603050405020304" pitchFamily="18" charset="0"/>
                <a:cs typeface="Times New Roman" panose="02020603050405020304" pitchFamily="18" charset="0"/>
                <a:sym typeface="Wingdings" panose="05000000000000000000" pitchFamily="2" charset="2"/>
              </a:rPr>
              <a:t>To get the code from master fetch pull rebase</a:t>
            </a:r>
          </a:p>
          <a:p>
            <a:pPr marL="0" indent="0">
              <a:buNone/>
            </a:pPr>
            <a:endParaRPr lang="en-US" dirty="0"/>
          </a:p>
        </p:txBody>
      </p:sp>
      <p:sp>
        <p:nvSpPr>
          <p:cNvPr id="4" name="Footer Placeholder 3">
            <a:extLst>
              <a:ext uri="{FF2B5EF4-FFF2-40B4-BE49-F238E27FC236}">
                <a16:creationId xmlns:a16="http://schemas.microsoft.com/office/drawing/2014/main" id="{A23014EB-A965-428F-80E5-5DD2F040F13C}"/>
              </a:ext>
            </a:extLst>
          </p:cNvPr>
          <p:cNvSpPr>
            <a:spLocks noGrp="1"/>
          </p:cNvSpPr>
          <p:nvPr>
            <p:ph type="ftr" sz="quarter" idx="11"/>
          </p:nvPr>
        </p:nvSpPr>
        <p:spPr/>
        <p:txBody>
          <a:bodyPr/>
          <a:lstStyle/>
          <a:p>
            <a:r>
              <a:rPr lang="en-IE"/>
              <a:t>https://testzenlabs.ie</a:t>
            </a:r>
          </a:p>
        </p:txBody>
      </p:sp>
      <p:pic>
        <p:nvPicPr>
          <p:cNvPr id="6" name="Picture 5">
            <a:extLst>
              <a:ext uri="{FF2B5EF4-FFF2-40B4-BE49-F238E27FC236}">
                <a16:creationId xmlns:a16="http://schemas.microsoft.com/office/drawing/2014/main" id="{37652C9C-169D-4796-B01A-8EADEAF50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67" y="118883"/>
            <a:ext cx="1069334" cy="531169"/>
          </a:xfrm>
          <a:prstGeom prst="rect">
            <a:avLst/>
          </a:prstGeom>
        </p:spPr>
      </p:pic>
    </p:spTree>
    <p:extLst>
      <p:ext uri="{BB962C8B-B14F-4D97-AF65-F5344CB8AC3E}">
        <p14:creationId xmlns:p14="http://schemas.microsoft.com/office/powerpoint/2010/main" val="47587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9BAA-DD50-492A-8C57-5BB20B882192}"/>
              </a:ext>
            </a:extLst>
          </p:cNvPr>
          <p:cNvSpPr>
            <a:spLocks noGrp="1"/>
          </p:cNvSpPr>
          <p:nvPr>
            <p:ph type="title"/>
          </p:nvPr>
        </p:nvSpPr>
        <p:spPr>
          <a:xfrm>
            <a:off x="677334" y="609600"/>
            <a:ext cx="8596668" cy="808139"/>
          </a:xfrm>
        </p:spPr>
        <p:txBody>
          <a:bodyPr/>
          <a:lstStyle/>
          <a:p>
            <a:r>
              <a:rPr lang="en-GB" b="1" dirty="0">
                <a:solidFill>
                  <a:schemeClr val="accent1">
                    <a:lumMod val="75000"/>
                  </a:schemeClr>
                </a:solidFill>
                <a:latin typeface="Times New Roman" pitchFamily="18" charset="0"/>
                <a:cs typeface="Times New Roman" pitchFamily="18" charset="0"/>
              </a:rPr>
              <a:t>                            GIT</a:t>
            </a:r>
            <a:endParaRPr lang="en-US" dirty="0"/>
          </a:p>
        </p:txBody>
      </p:sp>
      <p:sp>
        <p:nvSpPr>
          <p:cNvPr id="3" name="Content Placeholder 2">
            <a:extLst>
              <a:ext uri="{FF2B5EF4-FFF2-40B4-BE49-F238E27FC236}">
                <a16:creationId xmlns:a16="http://schemas.microsoft.com/office/drawing/2014/main" id="{6CEF950D-6D45-41AB-94EF-303EF59071EB}"/>
              </a:ext>
            </a:extLst>
          </p:cNvPr>
          <p:cNvSpPr>
            <a:spLocks noGrp="1"/>
          </p:cNvSpPr>
          <p:nvPr>
            <p:ph idx="1"/>
          </p:nvPr>
        </p:nvSpPr>
        <p:spPr>
          <a:xfrm>
            <a:off x="677334" y="1602297"/>
            <a:ext cx="8596668" cy="4439065"/>
          </a:xfrm>
        </p:spPr>
        <p:txBody>
          <a:bodyPr>
            <a:normAutofit/>
          </a:bodyPr>
          <a:lstStyle/>
          <a:p>
            <a:pPr marL="0" indent="0">
              <a:buNone/>
            </a:pPr>
            <a:r>
              <a:rPr lang="en-GB" sz="3200" b="1" dirty="0">
                <a:latin typeface="Times New Roman" panose="02020603050405020304" pitchFamily="18" charset="0"/>
                <a:cs typeface="Times New Roman" panose="02020603050405020304" pitchFamily="18" charset="0"/>
                <a:sym typeface="Wingdings" panose="05000000000000000000" pitchFamily="2" charset="2"/>
              </a:rPr>
              <a:t>                 Working With Branches</a:t>
            </a:r>
          </a:p>
          <a:p>
            <a:pPr marL="0" indent="0">
              <a:buNone/>
            </a:pPr>
            <a:endParaRPr lang="en-GB" sz="3200" b="1"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GB" dirty="0">
                <a:latin typeface="Times New Roman" panose="02020603050405020304" pitchFamily="18" charset="0"/>
                <a:cs typeface="Times New Roman" panose="02020603050405020304" pitchFamily="18" charset="0"/>
                <a:sym typeface="Wingdings" panose="05000000000000000000" pitchFamily="2" charset="2"/>
              </a:rPr>
              <a:t>Branch Branch Name Create Branch You can see the branch created</a:t>
            </a:r>
          </a:p>
          <a:p>
            <a:pPr marL="0" indent="0">
              <a:buNone/>
            </a:pPr>
            <a:r>
              <a:rPr lang="en-GB" dirty="0">
                <a:latin typeface="Times New Roman" panose="02020603050405020304" pitchFamily="18" charset="0"/>
                <a:cs typeface="Times New Roman" panose="02020603050405020304" pitchFamily="18" charset="0"/>
                <a:sym typeface="Wingdings" panose="05000000000000000000" pitchFamily="2" charset="2"/>
              </a:rPr>
              <a:t>Make Changes To the Code  stage it  Commit push  In Bitbucket when you click on branches you should see your branch  create  click on close check box create pull request  merge</a:t>
            </a:r>
          </a:p>
          <a:p>
            <a:pPr marL="0" indent="0">
              <a:buNone/>
            </a:pPr>
            <a:r>
              <a:rPr lang="en-GB" dirty="0">
                <a:latin typeface="Times New Roman" panose="02020603050405020304" pitchFamily="18" charset="0"/>
                <a:cs typeface="Times New Roman" panose="02020603050405020304" pitchFamily="18" charset="0"/>
                <a:sym typeface="Wingdings" panose="05000000000000000000" pitchFamily="2" charset="2"/>
              </a:rPr>
              <a:t>Navigate to source tree switch to master fetch pull</a:t>
            </a:r>
          </a:p>
          <a:p>
            <a:pPr marL="0" indent="0">
              <a:buNone/>
            </a:pPr>
            <a:endParaRPr lang="en-US" dirty="0"/>
          </a:p>
        </p:txBody>
      </p:sp>
      <p:sp>
        <p:nvSpPr>
          <p:cNvPr id="4" name="Footer Placeholder 3">
            <a:extLst>
              <a:ext uri="{FF2B5EF4-FFF2-40B4-BE49-F238E27FC236}">
                <a16:creationId xmlns:a16="http://schemas.microsoft.com/office/drawing/2014/main" id="{A23014EB-A965-428F-80E5-5DD2F040F13C}"/>
              </a:ext>
            </a:extLst>
          </p:cNvPr>
          <p:cNvSpPr>
            <a:spLocks noGrp="1"/>
          </p:cNvSpPr>
          <p:nvPr>
            <p:ph type="ftr" sz="quarter" idx="11"/>
          </p:nvPr>
        </p:nvSpPr>
        <p:spPr/>
        <p:txBody>
          <a:bodyPr/>
          <a:lstStyle/>
          <a:p>
            <a:r>
              <a:rPr lang="en-IE"/>
              <a:t>https://testzenlabs.ie</a:t>
            </a:r>
          </a:p>
        </p:txBody>
      </p:sp>
      <p:pic>
        <p:nvPicPr>
          <p:cNvPr id="6" name="Picture 5">
            <a:extLst>
              <a:ext uri="{FF2B5EF4-FFF2-40B4-BE49-F238E27FC236}">
                <a16:creationId xmlns:a16="http://schemas.microsoft.com/office/drawing/2014/main" id="{37652C9C-169D-4796-B01A-8EADEAF50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67" y="118883"/>
            <a:ext cx="1069334" cy="531169"/>
          </a:xfrm>
          <a:prstGeom prst="rect">
            <a:avLst/>
          </a:prstGeom>
        </p:spPr>
      </p:pic>
    </p:spTree>
    <p:extLst>
      <p:ext uri="{BB962C8B-B14F-4D97-AF65-F5344CB8AC3E}">
        <p14:creationId xmlns:p14="http://schemas.microsoft.com/office/powerpoint/2010/main" val="4025114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021633EB-51C1-43ED-A0CA-FBCD9899294A}"/>
              </a:ext>
            </a:extLst>
          </p:cNvPr>
          <p:cNvSpPr>
            <a:spLocks noGrp="1"/>
          </p:cNvSpPr>
          <p:nvPr>
            <p:ph type="ftr" sz="quarter" idx="11"/>
          </p:nvPr>
        </p:nvSpPr>
        <p:spPr>
          <a:xfrm>
            <a:off x="677334" y="6352651"/>
            <a:ext cx="6297612" cy="365125"/>
          </a:xfrm>
        </p:spPr>
        <p:txBody>
          <a:bodyPr vert="horz" lIns="91440" tIns="45720" rIns="91440" bIns="45720" rtlCol="0" anchor="ctr">
            <a:normAutofit/>
          </a:bodyPr>
          <a:lstStyle/>
          <a:p>
            <a:pPr>
              <a:spcAft>
                <a:spcPts val="600"/>
              </a:spcAft>
            </a:pPr>
            <a:r>
              <a:rPr lang="en-US" i="1" kern="1200" dirty="0">
                <a:solidFill>
                  <a:srgbClr val="00B0F0"/>
                </a:solidFill>
                <a:latin typeface="+mn-lt"/>
                <a:ea typeface="+mn-ea"/>
                <a:cs typeface="+mn-cs"/>
              </a:rPr>
              <a:t>https://testzenlabs.ie</a:t>
            </a:r>
          </a:p>
        </p:txBody>
      </p:sp>
      <p:pic>
        <p:nvPicPr>
          <p:cNvPr id="3" name="Picture 2">
            <a:extLst>
              <a:ext uri="{FF2B5EF4-FFF2-40B4-BE49-F238E27FC236}">
                <a16:creationId xmlns:a16="http://schemas.microsoft.com/office/drawing/2014/main" id="{F6BC34DF-E3E7-4CF6-82A4-4A5E5A27A24C}"/>
              </a:ext>
            </a:extLst>
          </p:cNvPr>
          <p:cNvPicPr>
            <a:picLocks noChangeAspect="1"/>
          </p:cNvPicPr>
          <p:nvPr/>
        </p:nvPicPr>
        <p:blipFill>
          <a:blip r:embed="rId2"/>
          <a:stretch>
            <a:fillRect/>
          </a:stretch>
        </p:blipFill>
        <p:spPr>
          <a:xfrm>
            <a:off x="2898843" y="1738940"/>
            <a:ext cx="5622587" cy="3371915"/>
          </a:xfrm>
          <a:prstGeom prst="rect">
            <a:avLst/>
          </a:prstGeom>
        </p:spPr>
      </p:pic>
      <p:pic>
        <p:nvPicPr>
          <p:cNvPr id="6" name="Picture 5">
            <a:extLst>
              <a:ext uri="{FF2B5EF4-FFF2-40B4-BE49-F238E27FC236}">
                <a16:creationId xmlns:a16="http://schemas.microsoft.com/office/drawing/2014/main" id="{81DC23F3-FFED-480B-A4EE-ECFAA4F72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069" y="140224"/>
            <a:ext cx="1028660" cy="545965"/>
          </a:xfrm>
          <a:prstGeom prst="rect">
            <a:avLst/>
          </a:prstGeom>
        </p:spPr>
      </p:pic>
    </p:spTree>
    <p:extLst>
      <p:ext uri="{BB962C8B-B14F-4D97-AF65-F5344CB8AC3E}">
        <p14:creationId xmlns:p14="http://schemas.microsoft.com/office/powerpoint/2010/main" val="21865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021633EB-51C1-43ED-A0CA-FBCD9899294A}"/>
              </a:ext>
            </a:extLst>
          </p:cNvPr>
          <p:cNvSpPr>
            <a:spLocks noGrp="1"/>
          </p:cNvSpPr>
          <p:nvPr>
            <p:ph type="ftr" sz="quarter" idx="11"/>
          </p:nvPr>
        </p:nvSpPr>
        <p:spPr>
          <a:xfrm>
            <a:off x="677334" y="6352651"/>
            <a:ext cx="6297612" cy="365125"/>
          </a:xfrm>
        </p:spPr>
        <p:txBody>
          <a:bodyPr vert="horz" lIns="91440" tIns="45720" rIns="91440" bIns="45720" rtlCol="0" anchor="ctr">
            <a:normAutofit/>
          </a:bodyPr>
          <a:lstStyle/>
          <a:p>
            <a:pPr>
              <a:spcAft>
                <a:spcPts val="600"/>
              </a:spcAft>
            </a:pPr>
            <a:r>
              <a:rPr lang="en-US" i="1" kern="1200">
                <a:solidFill>
                  <a:schemeClr val="tx1">
                    <a:tint val="75000"/>
                  </a:schemeClr>
                </a:solidFill>
                <a:latin typeface="+mn-lt"/>
                <a:ea typeface="+mn-ea"/>
                <a:cs typeface="+mn-cs"/>
              </a:rPr>
              <a:t>https://testzenlabs.ie</a:t>
            </a:r>
          </a:p>
        </p:txBody>
      </p:sp>
      <p:sp>
        <p:nvSpPr>
          <p:cNvPr id="7" name="TextBox 6">
            <a:extLst>
              <a:ext uri="{FF2B5EF4-FFF2-40B4-BE49-F238E27FC236}">
                <a16:creationId xmlns:a16="http://schemas.microsoft.com/office/drawing/2014/main" id="{3BDBB40D-06BF-42A7-ABB1-BE7A2207EED5}"/>
              </a:ext>
            </a:extLst>
          </p:cNvPr>
          <p:cNvSpPr txBox="1"/>
          <p:nvPr/>
        </p:nvSpPr>
        <p:spPr>
          <a:xfrm>
            <a:off x="1119486" y="376585"/>
            <a:ext cx="7553311" cy="545965"/>
          </a:xfrm>
          <a:prstGeom prst="rect">
            <a:avLst/>
          </a:prstGeom>
        </p:spPr>
        <p:txBody>
          <a:bodyPr vert="horz" lIns="91440" tIns="45720" rIns="91440" bIns="45720" rtlCol="0" anchor="b">
            <a:normAutofit lnSpcReduction="10000"/>
          </a:bodyPr>
          <a:lstStyle/>
          <a:p>
            <a:pPr algn="ctr">
              <a:lnSpc>
                <a:spcPct val="90000"/>
              </a:lnSpc>
              <a:spcBef>
                <a:spcPct val="0"/>
              </a:spcBef>
              <a:spcAft>
                <a:spcPts val="600"/>
              </a:spcAft>
            </a:pPr>
            <a:r>
              <a:rPr lang="en-US" sz="2800" b="1" dirty="0">
                <a:solidFill>
                  <a:schemeClr val="tx2"/>
                </a:solidFill>
                <a:latin typeface="Times New Roman" panose="02020603050405020304" pitchFamily="18" charset="0"/>
                <a:ea typeface="+mj-ea"/>
                <a:cs typeface="Times New Roman" panose="02020603050405020304" pitchFamily="18" charset="0"/>
              </a:rPr>
              <a:t>Why Automation</a:t>
            </a:r>
          </a:p>
          <a:p>
            <a:pPr algn="ctr">
              <a:lnSpc>
                <a:spcPct val="90000"/>
              </a:lnSpc>
              <a:spcBef>
                <a:spcPct val="0"/>
              </a:spcBef>
              <a:spcAft>
                <a:spcPts val="600"/>
              </a:spcAft>
            </a:pPr>
            <a:endParaRPr lang="en-US" sz="2800" dirty="0">
              <a:solidFill>
                <a:schemeClr val="tx2"/>
              </a:solidFill>
              <a:latin typeface="+mj-lt"/>
              <a:ea typeface="+mj-ea"/>
              <a:cs typeface="+mj-cs"/>
            </a:endParaRPr>
          </a:p>
        </p:txBody>
      </p:sp>
      <p:sp>
        <p:nvSpPr>
          <p:cNvPr id="4" name="TextBox 3">
            <a:extLst>
              <a:ext uri="{FF2B5EF4-FFF2-40B4-BE49-F238E27FC236}">
                <a16:creationId xmlns:a16="http://schemas.microsoft.com/office/drawing/2014/main" id="{D99BF3F2-21F3-44DD-9269-199E719CC522}"/>
              </a:ext>
            </a:extLst>
          </p:cNvPr>
          <p:cNvSpPr txBox="1"/>
          <p:nvPr/>
        </p:nvSpPr>
        <p:spPr>
          <a:xfrm>
            <a:off x="1438275" y="1213322"/>
            <a:ext cx="7445665" cy="5078313"/>
          </a:xfrm>
          <a:prstGeom prst="rect">
            <a:avLst/>
          </a:prstGeom>
          <a:noFill/>
        </p:spPr>
        <p:txBody>
          <a:bodyPr wrap="square" rtlCol="0">
            <a:spAutoFit/>
          </a:bodyPr>
          <a:lstStyle/>
          <a:p>
            <a:pPr marL="457200" indent="-457200">
              <a:buFont typeface="+mj-lt"/>
              <a:buAutoNum type="arabicPeriod"/>
            </a:pPr>
            <a:endParaRPr lang="en-GB" b="1" i="1" dirty="0">
              <a:latin typeface="Times New Roman" pitchFamily="18" charset="0"/>
              <a:cs typeface="Times New Roman" pitchFamily="18" charset="0"/>
            </a:endParaRPr>
          </a:p>
          <a:p>
            <a:pPr marL="457200" indent="-457200">
              <a:buFont typeface="+mj-lt"/>
              <a:buAutoNum type="arabicPeriod"/>
            </a:pPr>
            <a:r>
              <a:rPr lang="en-GB" b="1" i="1" dirty="0">
                <a:latin typeface="Times New Roman" pitchFamily="18" charset="0"/>
                <a:cs typeface="Times New Roman" pitchFamily="18" charset="0"/>
              </a:rPr>
              <a:t>Why Testing:</a:t>
            </a:r>
          </a:p>
          <a:p>
            <a:r>
              <a:rPr lang="en-GB" dirty="0">
                <a:latin typeface="Times New Roman" pitchFamily="18" charset="0"/>
                <a:cs typeface="Times New Roman" pitchFamily="18" charset="0"/>
              </a:rPr>
              <a:t>	To confirm if the product works as expected and as per specifications. </a:t>
            </a:r>
          </a:p>
          <a:p>
            <a:endParaRPr lang="en-GB" dirty="0">
              <a:latin typeface="Times New Roman" pitchFamily="18" charset="0"/>
              <a:cs typeface="Times New Roman" pitchFamily="18" charset="0"/>
            </a:endParaRPr>
          </a:p>
          <a:p>
            <a:pPr marL="457200" indent="-457200">
              <a:buAutoNum type="arabicPeriod" startAt="2"/>
            </a:pPr>
            <a:r>
              <a:rPr lang="en-GB" b="1" i="1" dirty="0">
                <a:latin typeface="Times New Roman" pitchFamily="18" charset="0"/>
                <a:cs typeface="Times New Roman" pitchFamily="18" charset="0"/>
              </a:rPr>
              <a:t>Why Automation:</a:t>
            </a:r>
          </a:p>
          <a:p>
            <a:r>
              <a:rPr lang="en-GB" dirty="0">
                <a:latin typeface="Times New Roman" pitchFamily="18" charset="0"/>
                <a:cs typeface="Times New Roman" pitchFamily="18" charset="0"/>
              </a:rPr>
              <a:t>      Automated testing reducing the time &amp; resources to run repetitive tests.</a:t>
            </a:r>
          </a:p>
          <a:p>
            <a:endParaRPr lang="en-GB" dirty="0">
              <a:latin typeface="Times New Roman" pitchFamily="18" charset="0"/>
              <a:cs typeface="Times New Roman" pitchFamily="18" charset="0"/>
            </a:endParaRPr>
          </a:p>
          <a:p>
            <a:pPr marL="457200" indent="-457200">
              <a:buAutoNum type="arabicPeriod" startAt="3"/>
            </a:pPr>
            <a:r>
              <a:rPr lang="en-GB" b="1" i="1" dirty="0">
                <a:latin typeface="Times New Roman" pitchFamily="18" charset="0"/>
                <a:cs typeface="Times New Roman" pitchFamily="18" charset="0"/>
              </a:rPr>
              <a:t>Advantages of Automation:</a:t>
            </a:r>
          </a:p>
          <a:p>
            <a:r>
              <a:rPr lang="en-GB" dirty="0">
                <a:latin typeface="Times New Roman" pitchFamily="18" charset="0"/>
                <a:cs typeface="Times New Roman" pitchFamily="18" charset="0"/>
              </a:rPr>
              <a:t>	- Faster  &amp; Efficient</a:t>
            </a:r>
          </a:p>
          <a:p>
            <a:r>
              <a:rPr lang="en-GB" dirty="0">
                <a:latin typeface="Times New Roman" pitchFamily="18" charset="0"/>
                <a:cs typeface="Times New Roman" pitchFamily="18" charset="0"/>
              </a:rPr>
              <a:t>	- Accurate &amp; Reusable</a:t>
            </a:r>
          </a:p>
          <a:p>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4.  </a:t>
            </a:r>
            <a:r>
              <a:rPr lang="en-GB" b="1" i="1" dirty="0">
                <a:latin typeface="Times New Roman" pitchFamily="18" charset="0"/>
                <a:cs typeface="Times New Roman" pitchFamily="18" charset="0"/>
              </a:rPr>
              <a:t> Why Selenium Web Driver:</a:t>
            </a:r>
          </a:p>
          <a:p>
            <a:pPr>
              <a:buFontTx/>
              <a:buChar char="-"/>
            </a:pPr>
            <a:r>
              <a:rPr lang="en-GB" dirty="0">
                <a:latin typeface="Times New Roman" pitchFamily="18" charset="0"/>
                <a:cs typeface="Times New Roman" pitchFamily="18" charset="0"/>
              </a:rPr>
              <a:t>It is an open source tool which is widely supported by the community</a:t>
            </a:r>
          </a:p>
          <a:p>
            <a:pPr>
              <a:buFontTx/>
              <a:buChar char="-"/>
            </a:pPr>
            <a:r>
              <a:rPr lang="en-GB" dirty="0">
                <a:latin typeface="Times New Roman" pitchFamily="18" charset="0"/>
                <a:cs typeface="Times New Roman" pitchFamily="18" charset="0"/>
              </a:rPr>
              <a:t>Platform independent and supporting multiple browsers.</a:t>
            </a:r>
          </a:p>
          <a:p>
            <a:pPr>
              <a:buFontTx/>
              <a:buChar char="-"/>
            </a:pPr>
            <a:r>
              <a:rPr lang="en-GB" dirty="0">
                <a:latin typeface="Times New Roman" pitchFamily="18" charset="0"/>
                <a:cs typeface="Times New Roman" pitchFamily="18" charset="0"/>
              </a:rPr>
              <a:t>All popular programming languages can used with it.</a:t>
            </a:r>
          </a:p>
          <a:p>
            <a:pPr>
              <a:buNone/>
            </a:pPr>
            <a:endParaRPr lang="en-GB" b="1" dirty="0">
              <a:highlight>
                <a:srgbClr val="FF0000"/>
              </a:highlight>
              <a:latin typeface="Times New Roman" pitchFamily="18" charset="0"/>
              <a:cs typeface="Times New Roman" pitchFamily="18" charset="0"/>
            </a:endParaRPr>
          </a:p>
          <a:p>
            <a:pPr>
              <a:buNone/>
            </a:pPr>
            <a:endParaRPr lang="en-GB" dirty="0">
              <a:latin typeface="Times New Roman" pitchFamily="18" charset="0"/>
              <a:cs typeface="Times New Roman" pitchFamily="18" charset="0"/>
            </a:endParaRPr>
          </a:p>
          <a:p>
            <a:endParaRPr lang="en-IE" dirty="0"/>
          </a:p>
        </p:txBody>
      </p:sp>
      <p:pic>
        <p:nvPicPr>
          <p:cNvPr id="8" name="Picture 7">
            <a:extLst>
              <a:ext uri="{FF2B5EF4-FFF2-40B4-BE49-F238E27FC236}">
                <a16:creationId xmlns:a16="http://schemas.microsoft.com/office/drawing/2014/main" id="{228863AC-A3C1-4BCF-9595-36F0F1C66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069" y="140224"/>
            <a:ext cx="1028660" cy="545965"/>
          </a:xfrm>
          <a:prstGeom prst="rect">
            <a:avLst/>
          </a:prstGeom>
        </p:spPr>
      </p:pic>
    </p:spTree>
    <p:extLst>
      <p:ext uri="{BB962C8B-B14F-4D97-AF65-F5344CB8AC3E}">
        <p14:creationId xmlns:p14="http://schemas.microsoft.com/office/powerpoint/2010/main" val="114875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021633EB-51C1-43ED-A0CA-FBCD9899294A}"/>
              </a:ext>
            </a:extLst>
          </p:cNvPr>
          <p:cNvSpPr>
            <a:spLocks noGrp="1"/>
          </p:cNvSpPr>
          <p:nvPr>
            <p:ph type="ftr" sz="quarter" idx="11"/>
          </p:nvPr>
        </p:nvSpPr>
        <p:spPr>
          <a:xfrm>
            <a:off x="677334" y="6352651"/>
            <a:ext cx="6297612" cy="365125"/>
          </a:xfrm>
        </p:spPr>
        <p:txBody>
          <a:bodyPr vert="horz" lIns="91440" tIns="45720" rIns="91440" bIns="45720" rtlCol="0" anchor="ctr">
            <a:normAutofit/>
          </a:bodyPr>
          <a:lstStyle/>
          <a:p>
            <a:pPr>
              <a:spcAft>
                <a:spcPts val="600"/>
              </a:spcAft>
            </a:pPr>
            <a:r>
              <a:rPr lang="en-US" i="1" kern="1200">
                <a:solidFill>
                  <a:schemeClr val="tx1">
                    <a:tint val="75000"/>
                  </a:schemeClr>
                </a:solidFill>
                <a:latin typeface="+mn-lt"/>
                <a:ea typeface="+mn-ea"/>
                <a:cs typeface="+mn-cs"/>
              </a:rPr>
              <a:t>https://testzenlabs.ie</a:t>
            </a:r>
          </a:p>
        </p:txBody>
      </p:sp>
      <p:sp>
        <p:nvSpPr>
          <p:cNvPr id="7" name="TextBox 6">
            <a:extLst>
              <a:ext uri="{FF2B5EF4-FFF2-40B4-BE49-F238E27FC236}">
                <a16:creationId xmlns:a16="http://schemas.microsoft.com/office/drawing/2014/main" id="{3BDBB40D-06BF-42A7-ABB1-BE7A2207EED5}"/>
              </a:ext>
            </a:extLst>
          </p:cNvPr>
          <p:cNvSpPr txBox="1"/>
          <p:nvPr/>
        </p:nvSpPr>
        <p:spPr>
          <a:xfrm>
            <a:off x="1119486" y="376585"/>
            <a:ext cx="7553311" cy="54596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dirty="0">
                <a:solidFill>
                  <a:schemeClr val="tx2"/>
                </a:solidFill>
                <a:latin typeface="+mj-lt"/>
                <a:ea typeface="+mj-ea"/>
                <a:cs typeface="+mj-cs"/>
              </a:rPr>
              <a:t>              </a:t>
            </a:r>
            <a:r>
              <a:rPr lang="en-US" sz="2800" b="1" dirty="0">
                <a:solidFill>
                  <a:schemeClr val="tx2"/>
                </a:solidFill>
                <a:latin typeface="Times New Roman" panose="02020603050405020304" pitchFamily="18" charset="0"/>
                <a:ea typeface="+mj-ea"/>
                <a:cs typeface="Times New Roman" panose="02020603050405020304" pitchFamily="18" charset="0"/>
              </a:rPr>
              <a:t>What is needed for automation ?</a:t>
            </a:r>
          </a:p>
        </p:txBody>
      </p:sp>
      <p:sp>
        <p:nvSpPr>
          <p:cNvPr id="2" name="TextBox 1">
            <a:extLst>
              <a:ext uri="{FF2B5EF4-FFF2-40B4-BE49-F238E27FC236}">
                <a16:creationId xmlns:a16="http://schemas.microsoft.com/office/drawing/2014/main" id="{C2E498BB-3D4E-444D-9A8C-F65DD21F3A88}"/>
              </a:ext>
            </a:extLst>
          </p:cNvPr>
          <p:cNvSpPr txBox="1"/>
          <p:nvPr/>
        </p:nvSpPr>
        <p:spPr>
          <a:xfrm>
            <a:off x="1331347" y="1184747"/>
            <a:ext cx="8279378" cy="5355312"/>
          </a:xfrm>
          <a:prstGeom prst="rect">
            <a:avLst/>
          </a:prstGeom>
          <a:noFill/>
        </p:spPr>
        <p:txBody>
          <a:bodyPr wrap="square" rtlCol="0">
            <a:spAutoFit/>
          </a:bodyPr>
          <a:lstStyle/>
          <a:p>
            <a:pPr marL="457200" indent="-457200">
              <a:buNone/>
            </a:pPr>
            <a:endParaRPr lang="en-GB" b="1" dirty="0">
              <a:latin typeface="Times New Roman" pitchFamily="18" charset="0"/>
              <a:cs typeface="Times New Roman" pitchFamily="18" charset="0"/>
            </a:endParaRPr>
          </a:p>
          <a:p>
            <a:pPr marL="457200" indent="-457200">
              <a:buNone/>
            </a:pPr>
            <a:endParaRPr lang="en-GB" b="1" dirty="0">
              <a:latin typeface="Times New Roman" pitchFamily="18" charset="0"/>
              <a:cs typeface="Times New Roman" pitchFamily="18" charset="0"/>
            </a:endParaRPr>
          </a:p>
          <a:p>
            <a:pPr marL="457200" indent="-457200">
              <a:buNone/>
            </a:pPr>
            <a:r>
              <a:rPr lang="en-GB" b="1" dirty="0">
                <a:latin typeface="Times New Roman" pitchFamily="18" charset="0"/>
                <a:cs typeface="Times New Roman" pitchFamily="18" charset="0"/>
              </a:rPr>
              <a:t>1) Any Object-oriented programming language </a:t>
            </a:r>
          </a:p>
          <a:p>
            <a:pPr marL="457200" indent="-457200">
              <a:buNone/>
            </a:pPr>
            <a:r>
              <a:rPr lang="en-GB" b="1" dirty="0">
                <a:latin typeface="Times New Roman" pitchFamily="18" charset="0"/>
                <a:cs typeface="Times New Roman" pitchFamily="18" charset="0"/>
              </a:rPr>
              <a:t>        Ex</a:t>
            </a:r>
            <a:r>
              <a:rPr lang="en-GB" dirty="0">
                <a:latin typeface="Times New Roman" pitchFamily="18" charset="0"/>
                <a:cs typeface="Times New Roman" pitchFamily="18" charset="0"/>
              </a:rPr>
              <a:t>: Java, C#, Python etc.,</a:t>
            </a:r>
          </a:p>
          <a:p>
            <a:pPr marL="457200" indent="-457200">
              <a:buNone/>
            </a:pPr>
            <a:endParaRPr lang="en-GB" dirty="0">
              <a:latin typeface="Times New Roman" pitchFamily="18" charset="0"/>
              <a:cs typeface="Times New Roman" pitchFamily="18" charset="0"/>
            </a:endParaRPr>
          </a:p>
          <a:p>
            <a:pPr algn="just">
              <a:buNone/>
            </a:pPr>
            <a:r>
              <a:rPr lang="en-GB" b="1" dirty="0">
                <a:latin typeface="Times New Roman" pitchFamily="18" charset="0"/>
                <a:cs typeface="Times New Roman" pitchFamily="18" charset="0"/>
              </a:rPr>
              <a:t>2) </a:t>
            </a:r>
            <a:r>
              <a:rPr lang="en-US" b="1" dirty="0">
                <a:latin typeface="Times New Roman" panose="02020603050405020304" pitchFamily="18" charset="0"/>
                <a:cs typeface="Times New Roman" panose="02020603050405020304" pitchFamily="18" charset="0"/>
              </a:rPr>
              <a:t>Microsoft Visual Studio</a:t>
            </a:r>
            <a:r>
              <a:rPr lang="en-GB" dirty="0">
                <a:latin typeface="Times New Roman" pitchFamily="18" charset="0"/>
                <a:cs typeface="Times New Roman" pitchFamily="18" charset="0"/>
              </a:rPr>
              <a:t>[Integrated development environment] is a software application that provides comprehensive features to computer programmers for software development. It consists of source code editor, build automation tools for compiling source code into binary code and debugger for locating and fixing errors in the code.</a:t>
            </a:r>
          </a:p>
          <a:p>
            <a:pPr algn="just">
              <a:buNone/>
            </a:pPr>
            <a:endParaRPr lang="en-GB" dirty="0">
              <a:latin typeface="Times New Roman" pitchFamily="18" charset="0"/>
              <a:cs typeface="Times New Roman" pitchFamily="18" charset="0"/>
            </a:endParaRPr>
          </a:p>
          <a:p>
            <a:pPr marL="342900" indent="-342900" algn="just">
              <a:buAutoNum type="arabicPeriod" startAt="3"/>
            </a:pPr>
            <a:r>
              <a:rPr lang="en-GB" b="1" dirty="0">
                <a:latin typeface="Times New Roman" pitchFamily="18" charset="0"/>
                <a:cs typeface="Times New Roman" pitchFamily="18" charset="0"/>
              </a:rPr>
              <a:t>Selenium WebDriver</a:t>
            </a:r>
            <a:r>
              <a:rPr lang="en-GB" dirty="0">
                <a:latin typeface="Times New Roman" pitchFamily="18" charset="0"/>
                <a:cs typeface="Times New Roman" pitchFamily="18" charset="0"/>
              </a:rPr>
              <a:t> -  Automation tool for Web applications in different browsers, supporting many programming languages.</a:t>
            </a:r>
          </a:p>
          <a:p>
            <a:pPr marL="342900" indent="-342900" algn="just">
              <a:buAutoNum type="arabicPeriod" startAt="3"/>
            </a:pPr>
            <a:endParaRPr lang="en-GB" dirty="0">
              <a:latin typeface="Times New Roman" pitchFamily="18" charset="0"/>
              <a:cs typeface="Times New Roman" pitchFamily="18" charset="0"/>
            </a:endParaRPr>
          </a:p>
          <a:p>
            <a:pPr algn="just">
              <a:buNone/>
            </a:pPr>
            <a:r>
              <a:rPr lang="en-GB" dirty="0">
                <a:latin typeface="Times New Roman" pitchFamily="18" charset="0"/>
                <a:cs typeface="Times New Roman" pitchFamily="18" charset="0"/>
              </a:rPr>
              <a:t>4)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Web Element</a:t>
            </a:r>
            <a:r>
              <a:rPr lang="en-US" dirty="0">
                <a:latin typeface="Times New Roman" pitchFamily="18" charset="0"/>
                <a:cs typeface="Times New Roman" pitchFamily="18" charset="0"/>
              </a:rPr>
              <a:t> - is just the reference to that element within the DOM. It is Selenium 's way of representing a DOM element.</a:t>
            </a:r>
            <a:endParaRPr lang="en-GB" dirty="0">
              <a:highlight>
                <a:srgbClr val="FF0000"/>
              </a:highlight>
              <a:latin typeface="Times New Roman" pitchFamily="18" charset="0"/>
              <a:cs typeface="Times New Roman" pitchFamily="18" charset="0"/>
            </a:endParaRPr>
          </a:p>
          <a:p>
            <a:pPr>
              <a:buNone/>
            </a:pPr>
            <a:r>
              <a:rPr lang="en-GB" dirty="0">
                <a:latin typeface="Times New Roman" pitchFamily="18" charset="0"/>
                <a:cs typeface="Times New Roman" pitchFamily="18" charset="0"/>
              </a:rPr>
              <a:t>  	Ex: Text field, Radio button, Dropdown, Login buttons etc.,</a:t>
            </a:r>
            <a:endParaRPr lang="en-GB" dirty="0">
              <a:solidFill>
                <a:srgbClr val="FF0000"/>
              </a:solidFill>
              <a:latin typeface="Times New Roman" pitchFamily="18" charset="0"/>
              <a:cs typeface="Times New Roman" pitchFamily="18" charset="0"/>
            </a:endParaRPr>
          </a:p>
          <a:p>
            <a:pPr>
              <a:buNone/>
            </a:pPr>
            <a:endParaRPr lang="en-GB" b="1" dirty="0">
              <a:highlight>
                <a:srgbClr val="FF0000"/>
              </a:highlight>
              <a:latin typeface="Times New Roman" pitchFamily="18" charset="0"/>
              <a:cs typeface="Times New Roman" pitchFamily="18" charset="0"/>
            </a:endParaRPr>
          </a:p>
          <a:p>
            <a:pPr>
              <a:buNone/>
            </a:pPr>
            <a:endParaRPr lang="en-GB" dirty="0">
              <a:latin typeface="Times New Roman" pitchFamily="18" charset="0"/>
              <a:cs typeface="Times New Roman" pitchFamily="18" charset="0"/>
            </a:endParaRPr>
          </a:p>
          <a:p>
            <a:endParaRPr lang="en-IE" dirty="0"/>
          </a:p>
        </p:txBody>
      </p:sp>
      <p:pic>
        <p:nvPicPr>
          <p:cNvPr id="6" name="Picture 5">
            <a:extLst>
              <a:ext uri="{FF2B5EF4-FFF2-40B4-BE49-F238E27FC236}">
                <a16:creationId xmlns:a16="http://schemas.microsoft.com/office/drawing/2014/main" id="{AEC12236-23F8-4B68-B308-609B0C966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119" y="234701"/>
            <a:ext cx="1028660" cy="545965"/>
          </a:xfrm>
          <a:prstGeom prst="rect">
            <a:avLst/>
          </a:prstGeom>
        </p:spPr>
      </p:pic>
    </p:spTree>
    <p:extLst>
      <p:ext uri="{BB962C8B-B14F-4D97-AF65-F5344CB8AC3E}">
        <p14:creationId xmlns:p14="http://schemas.microsoft.com/office/powerpoint/2010/main" val="272965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021633EB-51C1-43ED-A0CA-FBCD9899294A}"/>
              </a:ext>
            </a:extLst>
          </p:cNvPr>
          <p:cNvSpPr>
            <a:spLocks noGrp="1"/>
          </p:cNvSpPr>
          <p:nvPr>
            <p:ph type="ftr" sz="quarter" idx="11"/>
          </p:nvPr>
        </p:nvSpPr>
        <p:spPr>
          <a:xfrm>
            <a:off x="677334" y="6352651"/>
            <a:ext cx="6297612" cy="365125"/>
          </a:xfrm>
        </p:spPr>
        <p:txBody>
          <a:bodyPr vert="horz" lIns="91440" tIns="45720" rIns="91440" bIns="45720" rtlCol="0" anchor="ctr">
            <a:normAutofit/>
          </a:bodyPr>
          <a:lstStyle/>
          <a:p>
            <a:pPr>
              <a:spcAft>
                <a:spcPts val="600"/>
              </a:spcAft>
            </a:pPr>
            <a:r>
              <a:rPr lang="en-US" i="1" kern="1200">
                <a:solidFill>
                  <a:schemeClr val="tx1">
                    <a:tint val="75000"/>
                  </a:schemeClr>
                </a:solidFill>
                <a:latin typeface="+mn-lt"/>
                <a:ea typeface="+mn-ea"/>
                <a:cs typeface="+mn-cs"/>
              </a:rPr>
              <a:t>https://testzenlabs.ie</a:t>
            </a:r>
          </a:p>
        </p:txBody>
      </p:sp>
      <p:sp>
        <p:nvSpPr>
          <p:cNvPr id="7" name="TextBox 6">
            <a:extLst>
              <a:ext uri="{FF2B5EF4-FFF2-40B4-BE49-F238E27FC236}">
                <a16:creationId xmlns:a16="http://schemas.microsoft.com/office/drawing/2014/main" id="{3BDBB40D-06BF-42A7-ABB1-BE7A2207EED5}"/>
              </a:ext>
            </a:extLst>
          </p:cNvPr>
          <p:cNvSpPr txBox="1"/>
          <p:nvPr/>
        </p:nvSpPr>
        <p:spPr>
          <a:xfrm>
            <a:off x="1119486" y="376585"/>
            <a:ext cx="7553311" cy="54596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b="1" dirty="0">
                <a:solidFill>
                  <a:schemeClr val="tx2"/>
                </a:solidFill>
                <a:latin typeface="Times New Roman" panose="02020603050405020304" pitchFamily="18" charset="0"/>
                <a:ea typeface="+mj-ea"/>
                <a:cs typeface="Times New Roman" panose="02020603050405020304" pitchFamily="18" charset="0"/>
              </a:rPr>
              <a:t>DOM &amp; Web Elements</a:t>
            </a:r>
          </a:p>
        </p:txBody>
      </p:sp>
      <p:sp>
        <p:nvSpPr>
          <p:cNvPr id="2" name="TextBox 1">
            <a:extLst>
              <a:ext uri="{FF2B5EF4-FFF2-40B4-BE49-F238E27FC236}">
                <a16:creationId xmlns:a16="http://schemas.microsoft.com/office/drawing/2014/main" id="{C2E498BB-3D4E-444D-9A8C-F65DD21F3A88}"/>
              </a:ext>
            </a:extLst>
          </p:cNvPr>
          <p:cNvSpPr txBox="1"/>
          <p:nvPr/>
        </p:nvSpPr>
        <p:spPr>
          <a:xfrm>
            <a:off x="1331347" y="1184747"/>
            <a:ext cx="8279378" cy="2739211"/>
          </a:xfrm>
          <a:prstGeom prst="rect">
            <a:avLst/>
          </a:prstGeom>
          <a:noFill/>
        </p:spPr>
        <p:txBody>
          <a:bodyPr wrap="square" rtlCol="0">
            <a:spAutoFit/>
          </a:bodyPr>
          <a:lstStyle/>
          <a:p>
            <a:pPr marL="457200" indent="-457200">
              <a:buNone/>
            </a:pPr>
            <a:r>
              <a:rPr lang="en-GB" sz="2000" b="1" dirty="0">
                <a:latin typeface="Times New Roman" pitchFamily="18" charset="0"/>
                <a:cs typeface="Times New Roman" pitchFamily="18" charset="0"/>
              </a:rPr>
              <a:t> Document Object Model (DOM)</a:t>
            </a:r>
          </a:p>
          <a:p>
            <a:pPr marL="457200" indent="-457200" algn="just">
              <a:buNone/>
            </a:pPr>
            <a:r>
              <a:rPr lang="en-US" sz="2000" dirty="0">
                <a:latin typeface="Times New Roman" pitchFamily="18" charset="0"/>
                <a:cs typeface="Times New Roman" pitchFamily="18" charset="0"/>
              </a:rPr>
              <a:t>	</a:t>
            </a:r>
            <a:r>
              <a:rPr lang="en-US" dirty="0">
                <a:latin typeface="Times New Roman" pitchFamily="18" charset="0"/>
                <a:cs typeface="Times New Roman" pitchFamily="18" charset="0"/>
              </a:rPr>
              <a:t>DOM in simple terms, is an interface which defines the logical structure of a web page and the way in which web page is accessed and manipulated. It includes how the HTML/XHTML/XML is formatted. </a:t>
            </a:r>
          </a:p>
          <a:p>
            <a:pPr marL="457200" indent="-457200" algn="just">
              <a:buNone/>
            </a:pPr>
            <a:r>
              <a:rPr lang="en-US" dirty="0">
                <a:latin typeface="Times New Roman" pitchFamily="18" charset="0"/>
                <a:cs typeface="Times New Roman" pitchFamily="18" charset="0"/>
              </a:rPr>
              <a:t>	A DOM element is something like a DIV, HTML, BODY element on a page.</a:t>
            </a:r>
            <a:endParaRPr lang="en-GB"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a:p>
            <a:pPr algn="just">
              <a:buNone/>
            </a:pPr>
            <a:endParaRPr lang="en-GB" sz="2000" b="1" dirty="0">
              <a:highlight>
                <a:srgbClr val="FF0000"/>
              </a:highlight>
              <a:latin typeface="Times New Roman" pitchFamily="18" charset="0"/>
              <a:cs typeface="Times New Roman" pitchFamily="18" charset="0"/>
            </a:endParaRPr>
          </a:p>
          <a:p>
            <a:pPr>
              <a:buNone/>
            </a:pPr>
            <a:endParaRPr lang="en-GB" sz="2000" dirty="0">
              <a:latin typeface="Times New Roman" pitchFamily="18" charset="0"/>
              <a:cs typeface="Times New Roman" pitchFamily="18" charset="0"/>
            </a:endParaRPr>
          </a:p>
          <a:p>
            <a:endParaRPr lang="en-IE" dirty="0"/>
          </a:p>
        </p:txBody>
      </p:sp>
      <p:pic>
        <p:nvPicPr>
          <p:cNvPr id="6" name="Picture 5">
            <a:extLst>
              <a:ext uri="{FF2B5EF4-FFF2-40B4-BE49-F238E27FC236}">
                <a16:creationId xmlns:a16="http://schemas.microsoft.com/office/drawing/2014/main" id="{0D4B4811-A1B6-4D7B-B6E5-E9F74C6F6E13}"/>
              </a:ext>
            </a:extLst>
          </p:cNvPr>
          <p:cNvPicPr>
            <a:picLocks noChangeAspect="1"/>
          </p:cNvPicPr>
          <p:nvPr/>
        </p:nvPicPr>
        <p:blipFill>
          <a:blip r:embed="rId2"/>
          <a:stretch>
            <a:fillRect/>
          </a:stretch>
        </p:blipFill>
        <p:spPr>
          <a:xfrm>
            <a:off x="1331347" y="3099937"/>
            <a:ext cx="3402810" cy="1550491"/>
          </a:xfrm>
          <a:prstGeom prst="rect">
            <a:avLst/>
          </a:prstGeom>
        </p:spPr>
      </p:pic>
      <p:pic>
        <p:nvPicPr>
          <p:cNvPr id="8" name="Picture 7">
            <a:extLst>
              <a:ext uri="{FF2B5EF4-FFF2-40B4-BE49-F238E27FC236}">
                <a16:creationId xmlns:a16="http://schemas.microsoft.com/office/drawing/2014/main" id="{1E63F9B6-EF54-4A0E-918F-08704C640C4F}"/>
              </a:ext>
            </a:extLst>
          </p:cNvPr>
          <p:cNvPicPr>
            <a:picLocks noChangeAspect="1"/>
          </p:cNvPicPr>
          <p:nvPr/>
        </p:nvPicPr>
        <p:blipFill>
          <a:blip r:embed="rId3"/>
          <a:stretch>
            <a:fillRect/>
          </a:stretch>
        </p:blipFill>
        <p:spPr>
          <a:xfrm>
            <a:off x="4758802" y="2904603"/>
            <a:ext cx="4656000" cy="2563104"/>
          </a:xfrm>
          <a:prstGeom prst="rect">
            <a:avLst/>
          </a:prstGeom>
        </p:spPr>
      </p:pic>
      <p:pic>
        <p:nvPicPr>
          <p:cNvPr id="10" name="Picture 9">
            <a:extLst>
              <a:ext uri="{FF2B5EF4-FFF2-40B4-BE49-F238E27FC236}">
                <a16:creationId xmlns:a16="http://schemas.microsoft.com/office/drawing/2014/main" id="{074C0F7F-A041-4B24-87E2-46D779C6EB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069" y="140224"/>
            <a:ext cx="1028660" cy="545965"/>
          </a:xfrm>
          <a:prstGeom prst="rect">
            <a:avLst/>
          </a:prstGeom>
        </p:spPr>
      </p:pic>
    </p:spTree>
    <p:extLst>
      <p:ext uri="{BB962C8B-B14F-4D97-AF65-F5344CB8AC3E}">
        <p14:creationId xmlns:p14="http://schemas.microsoft.com/office/powerpoint/2010/main" val="417192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021633EB-51C1-43ED-A0CA-FBCD9899294A}"/>
              </a:ext>
            </a:extLst>
          </p:cNvPr>
          <p:cNvSpPr>
            <a:spLocks noGrp="1"/>
          </p:cNvSpPr>
          <p:nvPr>
            <p:ph type="ftr" sz="quarter" idx="11"/>
          </p:nvPr>
        </p:nvSpPr>
        <p:spPr>
          <a:xfrm>
            <a:off x="677334" y="6352651"/>
            <a:ext cx="6297612" cy="365125"/>
          </a:xfrm>
        </p:spPr>
        <p:txBody>
          <a:bodyPr vert="horz" lIns="91440" tIns="45720" rIns="91440" bIns="45720" rtlCol="0" anchor="ctr">
            <a:normAutofit/>
          </a:bodyPr>
          <a:lstStyle/>
          <a:p>
            <a:pPr>
              <a:spcAft>
                <a:spcPts val="600"/>
              </a:spcAft>
            </a:pPr>
            <a:r>
              <a:rPr lang="en-US" i="1" kern="1200">
                <a:solidFill>
                  <a:schemeClr val="tx1">
                    <a:tint val="75000"/>
                  </a:schemeClr>
                </a:solidFill>
                <a:latin typeface="+mn-lt"/>
                <a:ea typeface="+mn-ea"/>
                <a:cs typeface="+mn-cs"/>
              </a:rPr>
              <a:t>https://testzenlabs.ie</a:t>
            </a:r>
          </a:p>
        </p:txBody>
      </p:sp>
      <p:sp>
        <p:nvSpPr>
          <p:cNvPr id="7" name="TextBox 6">
            <a:extLst>
              <a:ext uri="{FF2B5EF4-FFF2-40B4-BE49-F238E27FC236}">
                <a16:creationId xmlns:a16="http://schemas.microsoft.com/office/drawing/2014/main" id="{3BDBB40D-06BF-42A7-ABB1-BE7A2207EED5}"/>
              </a:ext>
            </a:extLst>
          </p:cNvPr>
          <p:cNvSpPr txBox="1"/>
          <p:nvPr/>
        </p:nvSpPr>
        <p:spPr>
          <a:xfrm>
            <a:off x="1119486" y="376585"/>
            <a:ext cx="7553311" cy="54596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dirty="0">
                <a:solidFill>
                  <a:schemeClr val="tx2"/>
                </a:solidFill>
                <a:latin typeface="+mj-lt"/>
                <a:ea typeface="+mj-ea"/>
                <a:cs typeface="+mj-cs"/>
              </a:rPr>
              <a:t>Locating Web Elements</a:t>
            </a:r>
          </a:p>
        </p:txBody>
      </p:sp>
      <p:sp>
        <p:nvSpPr>
          <p:cNvPr id="2" name="TextBox 1">
            <a:extLst>
              <a:ext uri="{FF2B5EF4-FFF2-40B4-BE49-F238E27FC236}">
                <a16:creationId xmlns:a16="http://schemas.microsoft.com/office/drawing/2014/main" id="{C2E498BB-3D4E-444D-9A8C-F65DD21F3A88}"/>
              </a:ext>
            </a:extLst>
          </p:cNvPr>
          <p:cNvSpPr txBox="1"/>
          <p:nvPr/>
        </p:nvSpPr>
        <p:spPr>
          <a:xfrm>
            <a:off x="1331347" y="1089672"/>
            <a:ext cx="8117453" cy="4770537"/>
          </a:xfrm>
          <a:prstGeom prst="rect">
            <a:avLst/>
          </a:prstGeom>
          <a:noFill/>
        </p:spPr>
        <p:txBody>
          <a:bodyPr wrap="square" rtlCol="0">
            <a:spAutoFit/>
          </a:bodyPr>
          <a:lstStyle/>
          <a:p>
            <a:pPr>
              <a:buNone/>
            </a:pPr>
            <a:r>
              <a:rPr lang="en-US" sz="1600" b="1" dirty="0">
                <a:latin typeface="Times New Roman" pitchFamily="18" charset="0"/>
                <a:cs typeface="Times New Roman" pitchFamily="18" charset="0"/>
              </a:rPr>
              <a:t>USING CHROME BROWSER</a:t>
            </a:r>
          </a:p>
          <a:p>
            <a:pPr>
              <a:buNone/>
            </a:pPr>
            <a:endParaRPr lang="en-US" sz="1600" dirty="0">
              <a:latin typeface="Times New Roman" pitchFamily="18" charset="0"/>
              <a:cs typeface="Times New Roman" pitchFamily="18" charset="0"/>
            </a:endParaRPr>
          </a:p>
          <a:p>
            <a:pPr>
              <a:buNone/>
            </a:pPr>
            <a:r>
              <a:rPr lang="en-US" sz="1600" dirty="0">
                <a:latin typeface="Times New Roman" pitchFamily="18" charset="0"/>
                <a:cs typeface="Times New Roman" pitchFamily="18" charset="0"/>
              </a:rPr>
              <a:t>Google Chrome has its own developer tools, that can be used to identify and locate web elements on the web page.</a:t>
            </a:r>
          </a:p>
          <a:p>
            <a:pPr>
              <a:buNone/>
            </a:pP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Open Google. Press F12 to launch the tool. In Elements Tab it displays all the HTML Properties belonging to the current web page.</a:t>
            </a:r>
          </a:p>
          <a:p>
            <a:r>
              <a:rPr lang="en-US" sz="1600" dirty="0">
                <a:latin typeface="Times New Roman" pitchFamily="18" charset="0"/>
                <a:cs typeface="Times New Roman" pitchFamily="18" charset="0"/>
              </a:rPr>
              <a:t>You can also launch developer tools by right-clicking anywhere within the web page and by selecting “</a:t>
            </a:r>
            <a:r>
              <a:rPr lang="en-US" sz="1600" i="1" dirty="0">
                <a:latin typeface="Times New Roman" pitchFamily="18" charset="0"/>
                <a:cs typeface="Times New Roman" pitchFamily="18" charset="0"/>
              </a:rPr>
              <a:t>Inspect element</a:t>
            </a:r>
            <a:r>
              <a:rPr lang="en-US" sz="1600" dirty="0">
                <a:latin typeface="Times New Roman" pitchFamily="18" charset="0"/>
                <a:cs typeface="Times New Roman" pitchFamily="18" charset="0"/>
              </a:rPr>
              <a:t>”.</a:t>
            </a:r>
          </a:p>
          <a:p>
            <a:pPr>
              <a:buNone/>
            </a:pPr>
            <a:endParaRPr lang="en-US" sz="1600" dirty="0">
              <a:latin typeface="Times New Roman" pitchFamily="18" charset="0"/>
              <a:cs typeface="Times New Roman" pitchFamily="18" charset="0"/>
            </a:endParaRPr>
          </a:p>
          <a:p>
            <a:pPr>
              <a:buNone/>
            </a:pPr>
            <a:r>
              <a:rPr lang="en-US" sz="1600" b="1" dirty="0">
                <a:latin typeface="Times New Roman" pitchFamily="18" charset="0"/>
                <a:cs typeface="Times New Roman" pitchFamily="18" charset="0"/>
              </a:rPr>
              <a:t>USING FIREFOX BROWSER</a:t>
            </a:r>
          </a:p>
          <a:p>
            <a:pPr>
              <a:buNone/>
            </a:pPr>
            <a:endParaRPr lang="en-US" sz="1600" dirty="0">
              <a:latin typeface="Times New Roman" pitchFamily="18" charset="0"/>
              <a:cs typeface="Times New Roman" pitchFamily="18" charset="0"/>
            </a:endParaRPr>
          </a:p>
          <a:p>
            <a:pPr>
              <a:buNone/>
            </a:pPr>
            <a:r>
              <a:rPr lang="en-US" sz="1600" dirty="0">
                <a:latin typeface="Times New Roman" pitchFamily="18" charset="0"/>
                <a:cs typeface="Times New Roman" pitchFamily="18" charset="0"/>
              </a:rPr>
              <a:t>Similarly, Firefox browser also has something called as </a:t>
            </a:r>
            <a:r>
              <a:rPr lang="en-US" sz="1600" b="1" dirty="0">
                <a:latin typeface="Times New Roman" pitchFamily="18" charset="0"/>
                <a:cs typeface="Times New Roman" pitchFamily="18" charset="0"/>
              </a:rPr>
              <a:t>Firefox Developer Tools</a:t>
            </a:r>
            <a:r>
              <a:rPr lang="en-US" sz="1600" dirty="0">
                <a:latin typeface="Times New Roman" pitchFamily="18" charset="0"/>
                <a:cs typeface="Times New Roman" pitchFamily="18" charset="0"/>
              </a:rPr>
              <a:t> to identify web elements.</a:t>
            </a:r>
          </a:p>
          <a:p>
            <a:pPr>
              <a:buNone/>
            </a:pP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Open Firefox Browser. Press F12 to launch the tool. In Inspector Tab it displays all the HTML Properties belonging to the current web page.</a:t>
            </a:r>
          </a:p>
          <a:p>
            <a:r>
              <a:rPr lang="en-US" sz="1600" dirty="0">
                <a:latin typeface="Times New Roman" pitchFamily="18" charset="0"/>
                <a:cs typeface="Times New Roman" pitchFamily="18" charset="0"/>
              </a:rPr>
              <a:t>You can also launch developer tools by right-clicking anywhere within the web page and by selecting “</a:t>
            </a:r>
            <a:r>
              <a:rPr lang="en-US" sz="1600" i="1" dirty="0">
                <a:latin typeface="Times New Roman" pitchFamily="18" charset="0"/>
                <a:cs typeface="Times New Roman" pitchFamily="18" charset="0"/>
              </a:rPr>
              <a:t>Inspect element</a:t>
            </a:r>
            <a:r>
              <a:rPr lang="en-US" sz="1600" dirty="0">
                <a:latin typeface="Times New Roman" pitchFamily="18" charset="0"/>
                <a:cs typeface="Times New Roman" pitchFamily="18" charset="0"/>
              </a:rPr>
              <a:t> ”.</a:t>
            </a:r>
            <a:endParaRPr lang="en-GB" sz="16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E595A918-9A1B-401C-B515-E78B73A53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069" y="140224"/>
            <a:ext cx="1028660" cy="545965"/>
          </a:xfrm>
          <a:prstGeom prst="rect">
            <a:avLst/>
          </a:prstGeom>
        </p:spPr>
      </p:pic>
    </p:spTree>
    <p:extLst>
      <p:ext uri="{BB962C8B-B14F-4D97-AF65-F5344CB8AC3E}">
        <p14:creationId xmlns:p14="http://schemas.microsoft.com/office/powerpoint/2010/main" val="317364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021633EB-51C1-43ED-A0CA-FBCD9899294A}"/>
              </a:ext>
            </a:extLst>
          </p:cNvPr>
          <p:cNvSpPr>
            <a:spLocks noGrp="1"/>
          </p:cNvSpPr>
          <p:nvPr>
            <p:ph type="ftr" sz="quarter" idx="11"/>
          </p:nvPr>
        </p:nvSpPr>
        <p:spPr>
          <a:xfrm>
            <a:off x="677334" y="6352651"/>
            <a:ext cx="6297612" cy="365125"/>
          </a:xfrm>
        </p:spPr>
        <p:txBody>
          <a:bodyPr vert="horz" lIns="91440" tIns="45720" rIns="91440" bIns="45720" rtlCol="0" anchor="ctr">
            <a:normAutofit/>
          </a:bodyPr>
          <a:lstStyle/>
          <a:p>
            <a:pPr>
              <a:spcAft>
                <a:spcPts val="600"/>
              </a:spcAft>
            </a:pPr>
            <a:r>
              <a:rPr lang="en-US" i="1" kern="1200">
                <a:solidFill>
                  <a:schemeClr val="tx1">
                    <a:tint val="75000"/>
                  </a:schemeClr>
                </a:solidFill>
                <a:latin typeface="+mn-lt"/>
                <a:ea typeface="+mn-ea"/>
                <a:cs typeface="+mn-cs"/>
              </a:rPr>
              <a:t>https://testzenlabs.ie</a:t>
            </a:r>
          </a:p>
        </p:txBody>
      </p:sp>
      <p:sp>
        <p:nvSpPr>
          <p:cNvPr id="7" name="TextBox 6">
            <a:extLst>
              <a:ext uri="{FF2B5EF4-FFF2-40B4-BE49-F238E27FC236}">
                <a16:creationId xmlns:a16="http://schemas.microsoft.com/office/drawing/2014/main" id="{3BDBB40D-06BF-42A7-ABB1-BE7A2207EED5}"/>
              </a:ext>
            </a:extLst>
          </p:cNvPr>
          <p:cNvSpPr txBox="1"/>
          <p:nvPr/>
        </p:nvSpPr>
        <p:spPr>
          <a:xfrm>
            <a:off x="1810823" y="564001"/>
            <a:ext cx="7553311" cy="545965"/>
          </a:xfrm>
          <a:prstGeom prst="rect">
            <a:avLst/>
          </a:prstGeom>
        </p:spPr>
        <p:txBody>
          <a:bodyPr vert="horz" lIns="91440" tIns="45720" rIns="91440" bIns="45720" rtlCol="0" anchor="b">
            <a:normAutofit fontScale="92500"/>
          </a:bodyPr>
          <a:lstStyle/>
          <a:p>
            <a:pPr algn="ctr">
              <a:lnSpc>
                <a:spcPct val="90000"/>
              </a:lnSpc>
              <a:spcBef>
                <a:spcPct val="0"/>
              </a:spcBef>
              <a:spcAft>
                <a:spcPts val="600"/>
              </a:spcAft>
            </a:pPr>
            <a:r>
              <a:rPr lang="en-US" sz="2800" dirty="0">
                <a:solidFill>
                  <a:schemeClr val="tx2"/>
                </a:solidFill>
                <a:latin typeface="+mj-lt"/>
                <a:ea typeface="+mj-ea"/>
                <a:cs typeface="+mj-cs"/>
              </a:rPr>
              <a:t>Object Oriented Programming (OOP) - Principles</a:t>
            </a:r>
          </a:p>
        </p:txBody>
      </p:sp>
      <p:pic>
        <p:nvPicPr>
          <p:cNvPr id="6" name="Picture 5">
            <a:extLst>
              <a:ext uri="{FF2B5EF4-FFF2-40B4-BE49-F238E27FC236}">
                <a16:creationId xmlns:a16="http://schemas.microsoft.com/office/drawing/2014/main" id="{2BA18927-5132-45B3-A770-06493C342095}"/>
              </a:ext>
            </a:extLst>
          </p:cNvPr>
          <p:cNvPicPr>
            <a:picLocks noChangeAspect="1"/>
          </p:cNvPicPr>
          <p:nvPr/>
        </p:nvPicPr>
        <p:blipFill>
          <a:blip r:embed="rId2"/>
          <a:stretch>
            <a:fillRect/>
          </a:stretch>
        </p:blipFill>
        <p:spPr>
          <a:xfrm>
            <a:off x="677334" y="1323975"/>
            <a:ext cx="8686800" cy="4210050"/>
          </a:xfrm>
          <a:prstGeom prst="rect">
            <a:avLst/>
          </a:prstGeom>
        </p:spPr>
      </p:pic>
      <p:pic>
        <p:nvPicPr>
          <p:cNvPr id="8" name="Picture 7">
            <a:extLst>
              <a:ext uri="{FF2B5EF4-FFF2-40B4-BE49-F238E27FC236}">
                <a16:creationId xmlns:a16="http://schemas.microsoft.com/office/drawing/2014/main" id="{088EB72D-9206-4199-B255-AF2092E8D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069" y="140224"/>
            <a:ext cx="1028660" cy="545965"/>
          </a:xfrm>
          <a:prstGeom prst="rect">
            <a:avLst/>
          </a:prstGeom>
        </p:spPr>
      </p:pic>
    </p:spTree>
    <p:extLst>
      <p:ext uri="{BB962C8B-B14F-4D97-AF65-F5344CB8AC3E}">
        <p14:creationId xmlns:p14="http://schemas.microsoft.com/office/powerpoint/2010/main" val="2861636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021633EB-51C1-43ED-A0CA-FBCD9899294A}"/>
              </a:ext>
            </a:extLst>
          </p:cNvPr>
          <p:cNvSpPr>
            <a:spLocks noGrp="1"/>
          </p:cNvSpPr>
          <p:nvPr>
            <p:ph type="ftr" sz="quarter" idx="11"/>
          </p:nvPr>
        </p:nvSpPr>
        <p:spPr>
          <a:xfrm>
            <a:off x="677334" y="6352651"/>
            <a:ext cx="6297612" cy="365125"/>
          </a:xfrm>
        </p:spPr>
        <p:txBody>
          <a:bodyPr vert="horz" lIns="91440" tIns="45720" rIns="91440" bIns="45720" rtlCol="0" anchor="ctr">
            <a:normAutofit/>
          </a:bodyPr>
          <a:lstStyle/>
          <a:p>
            <a:pPr>
              <a:spcAft>
                <a:spcPts val="600"/>
              </a:spcAft>
            </a:pPr>
            <a:r>
              <a:rPr lang="en-US" i="1" kern="1200">
                <a:solidFill>
                  <a:schemeClr val="tx1">
                    <a:tint val="75000"/>
                  </a:schemeClr>
                </a:solidFill>
                <a:latin typeface="+mn-lt"/>
                <a:ea typeface="+mn-ea"/>
                <a:cs typeface="+mn-cs"/>
              </a:rPr>
              <a:t>https://testzenlabs.ie</a:t>
            </a:r>
          </a:p>
        </p:txBody>
      </p:sp>
      <p:sp>
        <p:nvSpPr>
          <p:cNvPr id="7" name="TextBox 6">
            <a:extLst>
              <a:ext uri="{FF2B5EF4-FFF2-40B4-BE49-F238E27FC236}">
                <a16:creationId xmlns:a16="http://schemas.microsoft.com/office/drawing/2014/main" id="{3BDBB40D-06BF-42A7-ABB1-BE7A2207EED5}"/>
              </a:ext>
            </a:extLst>
          </p:cNvPr>
          <p:cNvSpPr txBox="1"/>
          <p:nvPr/>
        </p:nvSpPr>
        <p:spPr>
          <a:xfrm>
            <a:off x="1119486" y="376585"/>
            <a:ext cx="7553311" cy="54596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dirty="0" err="1">
                <a:solidFill>
                  <a:schemeClr val="tx2"/>
                </a:solidFill>
                <a:latin typeface="+mj-lt"/>
                <a:ea typeface="+mj-ea"/>
                <a:cs typeface="+mj-cs"/>
              </a:rPr>
              <a:t>C#.Net</a:t>
            </a:r>
            <a:r>
              <a:rPr lang="en-US" sz="2800" dirty="0">
                <a:solidFill>
                  <a:schemeClr val="tx2"/>
                </a:solidFill>
                <a:latin typeface="+mj-lt"/>
                <a:ea typeface="+mj-ea"/>
                <a:cs typeface="+mj-cs"/>
              </a:rPr>
              <a:t> Installation</a:t>
            </a:r>
          </a:p>
        </p:txBody>
      </p:sp>
      <p:sp>
        <p:nvSpPr>
          <p:cNvPr id="6" name="Subtitle 2">
            <a:extLst>
              <a:ext uri="{FF2B5EF4-FFF2-40B4-BE49-F238E27FC236}">
                <a16:creationId xmlns:a16="http://schemas.microsoft.com/office/drawing/2014/main" id="{1604ED66-CBD0-444E-AC1F-B1B3CA386513}"/>
              </a:ext>
            </a:extLst>
          </p:cNvPr>
          <p:cNvSpPr>
            <a:spLocks noGrp="1"/>
          </p:cNvSpPr>
          <p:nvPr>
            <p:ph type="subTitle" idx="1"/>
          </p:nvPr>
        </p:nvSpPr>
        <p:spPr>
          <a:xfrm>
            <a:off x="1639327" y="1250249"/>
            <a:ext cx="7723748" cy="4896544"/>
          </a:xfrm>
        </p:spPr>
        <p:txBody>
          <a:bodyPr>
            <a:normAutofit fontScale="70000" lnSpcReduction="20000"/>
          </a:bodyPr>
          <a:lstStyle/>
          <a:p>
            <a:pPr marL="514350" indent="-514350" algn="l">
              <a:buAutoNum type="arabicParenR"/>
            </a:pPr>
            <a:endParaRPr lang="en-US" sz="2000" b="1" dirty="0">
              <a:solidFill>
                <a:schemeClr val="tx1"/>
              </a:solidFill>
              <a:latin typeface="Times New Roman" pitchFamily="18" charset="0"/>
              <a:cs typeface="Times New Roman" pitchFamily="18" charset="0"/>
            </a:endParaRPr>
          </a:p>
          <a:p>
            <a:pPr marL="514350" indent="-514350" algn="l">
              <a:buAutoNum type="arabicParenR"/>
            </a:pPr>
            <a:r>
              <a:rPr lang="en-US" sz="2000" b="1" dirty="0">
                <a:solidFill>
                  <a:schemeClr val="tx1"/>
                </a:solidFill>
                <a:latin typeface="Times New Roman" pitchFamily="18" charset="0"/>
                <a:cs typeface="Times New Roman" pitchFamily="18" charset="0"/>
              </a:rPr>
              <a:t>.NET is a developer platform made up of tools, programming languages (</a:t>
            </a:r>
            <a:r>
              <a:rPr lang="en-US" sz="2000" b="1" dirty="0" err="1">
                <a:solidFill>
                  <a:schemeClr val="tx1"/>
                </a:solidFill>
                <a:latin typeface="Times New Roman" pitchFamily="18" charset="0"/>
                <a:cs typeface="Times New Roman" pitchFamily="18" charset="0"/>
              </a:rPr>
              <a:t>c#</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f#</a:t>
            </a:r>
            <a:r>
              <a:rPr lang="en-US" sz="2000" b="1" dirty="0">
                <a:solidFill>
                  <a:schemeClr val="tx1"/>
                </a:solidFill>
                <a:latin typeface="Times New Roman" pitchFamily="18" charset="0"/>
                <a:cs typeface="Times New Roman" pitchFamily="18" charset="0"/>
              </a:rPr>
              <a:t> , VB), and libraries for building many different types of applications.</a:t>
            </a:r>
          </a:p>
          <a:p>
            <a:pPr algn="l"/>
            <a:endParaRPr lang="en-US" sz="2000" b="1" dirty="0">
              <a:solidFill>
                <a:schemeClr val="tx1"/>
              </a:solidFill>
              <a:latin typeface="Times New Roman" pitchFamily="18" charset="0"/>
              <a:cs typeface="Times New Roman" pitchFamily="18" charset="0"/>
            </a:endParaRPr>
          </a:p>
          <a:p>
            <a:pPr marL="514350" indent="-514350" algn="l">
              <a:buFont typeface="Arial" panose="020B0604020202020204" pitchFamily="34" charset="0"/>
              <a:buChar char="•"/>
            </a:pPr>
            <a:r>
              <a:rPr lang="en-US" sz="2000" b="1" dirty="0">
                <a:solidFill>
                  <a:schemeClr val="tx1"/>
                </a:solidFill>
                <a:latin typeface="Times New Roman" pitchFamily="18" charset="0"/>
                <a:cs typeface="Times New Roman" pitchFamily="18" charset="0"/>
              </a:rPr>
              <a:t>.NET Framework is the original implementation of .NET. It supports running websites, services, desktop apps, and more on Windows.</a:t>
            </a:r>
          </a:p>
          <a:p>
            <a:pPr marL="514350" indent="-514350" algn="l">
              <a:buFont typeface="Arial" panose="020B0604020202020204" pitchFamily="34" charset="0"/>
              <a:buChar char="•"/>
            </a:pPr>
            <a:endParaRPr lang="en-US" sz="2000" b="1" dirty="0">
              <a:solidFill>
                <a:schemeClr val="tx1"/>
              </a:solidFill>
              <a:latin typeface="Times New Roman" pitchFamily="18" charset="0"/>
              <a:cs typeface="Times New Roman" pitchFamily="18" charset="0"/>
            </a:endParaRPr>
          </a:p>
          <a:p>
            <a:pPr marL="514350" indent="-514350" algn="l">
              <a:buFont typeface="Arial" panose="020B0604020202020204" pitchFamily="34" charset="0"/>
              <a:buChar char="•"/>
            </a:pPr>
            <a:r>
              <a:rPr lang="en-US" sz="2000" b="1" dirty="0">
                <a:solidFill>
                  <a:schemeClr val="tx1"/>
                </a:solidFill>
                <a:latin typeface="Times New Roman" pitchFamily="18" charset="0"/>
                <a:cs typeface="Times New Roman" pitchFamily="18" charset="0"/>
              </a:rPr>
              <a:t>.NET Core is a cross-platform implementation for running websites, services, and console apps on Windows, Linux, and macOS.</a:t>
            </a:r>
            <a:endParaRPr lang="en-GB" sz="2000" b="1" dirty="0">
              <a:solidFill>
                <a:schemeClr val="tx1"/>
              </a:solidFill>
              <a:latin typeface="Times New Roman" pitchFamily="18" charset="0"/>
              <a:cs typeface="Times New Roman" pitchFamily="18" charset="0"/>
            </a:endParaRPr>
          </a:p>
          <a:p>
            <a:pPr marL="514350" indent="-514350" algn="l">
              <a:buAutoNum type="arabicParenR"/>
            </a:pPr>
            <a:endParaRPr lang="en-GB" sz="2000" b="1" dirty="0">
              <a:solidFill>
                <a:schemeClr val="tx1"/>
              </a:solidFill>
              <a:latin typeface="Times New Roman" pitchFamily="18" charset="0"/>
              <a:cs typeface="Times New Roman" pitchFamily="18" charset="0"/>
            </a:endParaRPr>
          </a:p>
          <a:p>
            <a:pPr algn="l"/>
            <a:r>
              <a:rPr lang="en-GB" sz="2000" b="1" dirty="0">
                <a:solidFill>
                  <a:schemeClr val="tx1"/>
                </a:solidFill>
                <a:latin typeface="Times New Roman" pitchFamily="18" charset="0"/>
                <a:cs typeface="Times New Roman" pitchFamily="18" charset="0"/>
              </a:rPr>
              <a:t>            Go to  </a:t>
            </a:r>
            <a:r>
              <a:rPr lang="en-US" sz="2000" b="1" dirty="0">
                <a:hlinkClick r:id="rId3"/>
              </a:rPr>
              <a:t>https://visualstudio.microsoft.com/vs/</a:t>
            </a:r>
            <a:r>
              <a:rPr lang="en-GB" sz="2000" b="1" dirty="0">
                <a:solidFill>
                  <a:schemeClr val="tx1"/>
                </a:solidFill>
                <a:latin typeface="Times New Roman" pitchFamily="18" charset="0"/>
                <a:cs typeface="Times New Roman" pitchFamily="18" charset="0"/>
              </a:rPr>
              <a:t>.</a:t>
            </a:r>
          </a:p>
          <a:p>
            <a:pPr algn="l"/>
            <a:endParaRPr lang="en-GB" sz="2000" b="1" dirty="0">
              <a:solidFill>
                <a:schemeClr val="tx1"/>
              </a:solidFill>
              <a:latin typeface="Times New Roman" pitchFamily="18" charset="0"/>
              <a:cs typeface="Times New Roman" pitchFamily="18" charset="0"/>
            </a:endParaRPr>
          </a:p>
          <a:p>
            <a:pPr marL="514350" indent="-514350" algn="l">
              <a:buAutoNum type="arabicParenR"/>
            </a:pPr>
            <a:r>
              <a:rPr lang="en-GB" sz="2000" dirty="0">
                <a:solidFill>
                  <a:schemeClr val="tx1"/>
                </a:solidFill>
                <a:latin typeface="Times New Roman" pitchFamily="18" charset="0"/>
                <a:cs typeface="Times New Roman" pitchFamily="18" charset="0"/>
              </a:rPr>
              <a:t>Mouse Hover on Download Visual Studio Button</a:t>
            </a:r>
          </a:p>
          <a:p>
            <a:pPr marL="514350" indent="-514350" algn="l">
              <a:buFont typeface="Wingdings 3" charset="2"/>
              <a:buAutoNum type="arabicParenR"/>
            </a:pPr>
            <a:r>
              <a:rPr lang="en-GB" sz="2000" dirty="0">
                <a:solidFill>
                  <a:schemeClr val="tx1"/>
                </a:solidFill>
                <a:latin typeface="Times New Roman" pitchFamily="18" charset="0"/>
                <a:cs typeface="Times New Roman" pitchFamily="18" charset="0"/>
              </a:rPr>
              <a:t>Click on Community 2019 ( Community is free while the professional version is not free, Community version can be used by developers individually or a smaller sized Team up to 5 persons or less. But the professional Version Can be used by group of 5 to 25 persons and it has Enterprise support)</a:t>
            </a:r>
          </a:p>
          <a:p>
            <a:pPr marL="514350" indent="-514350" algn="l">
              <a:buAutoNum type="arabicParenR"/>
            </a:pPr>
            <a:r>
              <a:rPr lang="en-US" sz="2000" dirty="0">
                <a:solidFill>
                  <a:schemeClr val="tx1"/>
                </a:solidFill>
                <a:latin typeface="Times New Roman" pitchFamily="18" charset="0"/>
                <a:cs typeface="Times New Roman" pitchFamily="18" charset="0"/>
              </a:rPr>
              <a:t>Run the exe </a:t>
            </a:r>
          </a:p>
          <a:p>
            <a:pPr marL="514350" indent="-514350" algn="l">
              <a:buAutoNum type="arabicParenR"/>
            </a:pPr>
            <a:r>
              <a:rPr lang="en-US" sz="2000" dirty="0">
                <a:solidFill>
                  <a:schemeClr val="tx1"/>
                </a:solidFill>
                <a:latin typeface="Times New Roman" pitchFamily="18" charset="0"/>
                <a:cs typeface="Times New Roman" pitchFamily="18" charset="0"/>
              </a:rPr>
              <a:t>Select </a:t>
            </a:r>
            <a:r>
              <a:rPr lang="en-US" sz="2000" dirty="0" err="1">
                <a:solidFill>
                  <a:schemeClr val="tx1"/>
                </a:solidFill>
                <a:latin typeface="Times New Roman" pitchFamily="18" charset="0"/>
                <a:cs typeface="Times New Roman" pitchFamily="18" charset="0"/>
              </a:rPr>
              <a:t>Asp.Net</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.Net</a:t>
            </a:r>
            <a:r>
              <a:rPr lang="en-US" sz="2000" dirty="0">
                <a:solidFill>
                  <a:schemeClr val="tx1"/>
                </a:solidFill>
                <a:latin typeface="Times New Roman" pitchFamily="18" charset="0"/>
                <a:cs typeface="Times New Roman" pitchFamily="18" charset="0"/>
              </a:rPr>
              <a:t> framework 4.8 Developers Tools and click on install</a:t>
            </a:r>
          </a:p>
          <a:p>
            <a:pPr marL="514350" indent="-514350" algn="l">
              <a:buAutoNum type="arabicParenR"/>
            </a:pPr>
            <a:endParaRPr lang="en-US" sz="2000" dirty="0">
              <a:solidFill>
                <a:schemeClr val="tx1"/>
              </a:solidFill>
              <a:latin typeface="Times New Roman" pitchFamily="18" charset="0"/>
              <a:cs typeface="Times New Roman" pitchFamily="18" charset="0"/>
            </a:endParaRPr>
          </a:p>
          <a:p>
            <a:pPr algn="l"/>
            <a:endParaRPr lang="en-GB" sz="2000" dirty="0">
              <a:solidFill>
                <a:schemeClr val="tx1"/>
              </a:solidFill>
              <a:latin typeface="Times New Roman" pitchFamily="18" charset="0"/>
              <a:cs typeface="Times New Roman" pitchFamily="18" charset="0"/>
            </a:endParaRPr>
          </a:p>
          <a:p>
            <a:pPr marL="514350" indent="-514350" algn="l"/>
            <a:endParaRPr lang="en-GB" dirty="0"/>
          </a:p>
          <a:p>
            <a:pPr marL="514350" indent="-514350" algn="l"/>
            <a:endParaRPr lang="en-GB" dirty="0"/>
          </a:p>
          <a:p>
            <a:pPr marL="514350" indent="-514350" algn="l"/>
            <a:endParaRPr lang="en-GB" dirty="0"/>
          </a:p>
          <a:p>
            <a:pPr marL="514350" indent="-514350" algn="l"/>
            <a:endParaRPr lang="en-GB" dirty="0"/>
          </a:p>
          <a:p>
            <a:pPr marL="514350" indent="-514350" algn="l"/>
            <a:endParaRPr lang="en-GB" dirty="0"/>
          </a:p>
          <a:p>
            <a:pPr marL="514350" indent="-514350" algn="l"/>
            <a:endParaRPr lang="en-GB" dirty="0"/>
          </a:p>
          <a:p>
            <a:pPr marL="514350" indent="-514350" algn="l"/>
            <a:endParaRPr lang="en-GB" dirty="0"/>
          </a:p>
          <a:p>
            <a:pPr marL="514350" indent="-514350" algn="l"/>
            <a:endParaRPr lang="en-GB" dirty="0"/>
          </a:p>
          <a:p>
            <a:pPr marL="514350" indent="-514350" algn="l"/>
            <a:endParaRPr lang="en-GB" dirty="0"/>
          </a:p>
        </p:txBody>
      </p:sp>
      <p:pic>
        <p:nvPicPr>
          <p:cNvPr id="10" name="Picture 9">
            <a:extLst>
              <a:ext uri="{FF2B5EF4-FFF2-40B4-BE49-F238E27FC236}">
                <a16:creationId xmlns:a16="http://schemas.microsoft.com/office/drawing/2014/main" id="{1D9111A0-D2CD-4AAB-8BB1-82B96BE08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069" y="140224"/>
            <a:ext cx="1028660" cy="545965"/>
          </a:xfrm>
          <a:prstGeom prst="rect">
            <a:avLst/>
          </a:prstGeom>
        </p:spPr>
      </p:pic>
    </p:spTree>
    <p:extLst>
      <p:ext uri="{BB962C8B-B14F-4D97-AF65-F5344CB8AC3E}">
        <p14:creationId xmlns:p14="http://schemas.microsoft.com/office/powerpoint/2010/main" val="1168773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021633EB-51C1-43ED-A0CA-FBCD9899294A}"/>
              </a:ext>
            </a:extLst>
          </p:cNvPr>
          <p:cNvSpPr>
            <a:spLocks noGrp="1"/>
          </p:cNvSpPr>
          <p:nvPr>
            <p:ph type="ftr" sz="quarter" idx="11"/>
          </p:nvPr>
        </p:nvSpPr>
        <p:spPr>
          <a:xfrm>
            <a:off x="677334" y="6352651"/>
            <a:ext cx="6297612" cy="365125"/>
          </a:xfrm>
        </p:spPr>
        <p:txBody>
          <a:bodyPr vert="horz" lIns="91440" tIns="45720" rIns="91440" bIns="45720" rtlCol="0" anchor="ctr">
            <a:normAutofit/>
          </a:bodyPr>
          <a:lstStyle/>
          <a:p>
            <a:pPr>
              <a:spcAft>
                <a:spcPts val="600"/>
              </a:spcAft>
            </a:pPr>
            <a:r>
              <a:rPr lang="en-US" i="1" kern="1200">
                <a:solidFill>
                  <a:schemeClr val="tx1">
                    <a:tint val="75000"/>
                  </a:schemeClr>
                </a:solidFill>
                <a:latin typeface="+mn-lt"/>
                <a:ea typeface="+mn-ea"/>
                <a:cs typeface="+mn-cs"/>
              </a:rPr>
              <a:t>https://testzenlabs.ie</a:t>
            </a:r>
          </a:p>
        </p:txBody>
      </p:sp>
      <p:sp>
        <p:nvSpPr>
          <p:cNvPr id="7" name="TextBox 6">
            <a:extLst>
              <a:ext uri="{FF2B5EF4-FFF2-40B4-BE49-F238E27FC236}">
                <a16:creationId xmlns:a16="http://schemas.microsoft.com/office/drawing/2014/main" id="{3BDBB40D-06BF-42A7-ABB1-BE7A2207EED5}"/>
              </a:ext>
            </a:extLst>
          </p:cNvPr>
          <p:cNvSpPr txBox="1"/>
          <p:nvPr/>
        </p:nvSpPr>
        <p:spPr>
          <a:xfrm>
            <a:off x="1119486" y="376585"/>
            <a:ext cx="7553311" cy="54596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dirty="0">
                <a:solidFill>
                  <a:schemeClr val="tx2"/>
                </a:solidFill>
                <a:latin typeface="+mj-lt"/>
                <a:ea typeface="+mj-ea"/>
                <a:cs typeface="+mj-cs"/>
              </a:rPr>
              <a:t>Sample </a:t>
            </a:r>
            <a:r>
              <a:rPr lang="en-US" sz="2800" dirty="0" err="1">
                <a:solidFill>
                  <a:schemeClr val="tx2"/>
                </a:solidFill>
                <a:latin typeface="+mj-lt"/>
                <a:ea typeface="+mj-ea"/>
                <a:cs typeface="+mj-cs"/>
              </a:rPr>
              <a:t>C#.Net</a:t>
            </a:r>
            <a:r>
              <a:rPr lang="en-US" sz="2800" dirty="0">
                <a:solidFill>
                  <a:schemeClr val="tx2"/>
                </a:solidFill>
                <a:latin typeface="+mj-lt"/>
                <a:ea typeface="+mj-ea"/>
                <a:cs typeface="+mj-cs"/>
              </a:rPr>
              <a:t> Project</a:t>
            </a:r>
          </a:p>
        </p:txBody>
      </p:sp>
      <p:sp>
        <p:nvSpPr>
          <p:cNvPr id="13" name="Content Placeholder 2">
            <a:extLst>
              <a:ext uri="{FF2B5EF4-FFF2-40B4-BE49-F238E27FC236}">
                <a16:creationId xmlns:a16="http://schemas.microsoft.com/office/drawing/2014/main" id="{6F89A179-7C3B-4FAB-8D38-54172B982074}"/>
              </a:ext>
            </a:extLst>
          </p:cNvPr>
          <p:cNvSpPr txBox="1">
            <a:spLocks/>
          </p:cNvSpPr>
          <p:nvPr/>
        </p:nvSpPr>
        <p:spPr>
          <a:xfrm>
            <a:off x="1119486" y="1291826"/>
            <a:ext cx="8435280" cy="269289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buFont typeface="Wingdings 3" charset="2"/>
              <a:buAutoNum type="arabicParenR"/>
            </a:pPr>
            <a:endParaRPr lang="en-GB" sz="24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DC0132C7-4F42-4423-BB87-74615B17B4B6}"/>
              </a:ext>
            </a:extLst>
          </p:cNvPr>
          <p:cNvSpPr txBox="1"/>
          <p:nvPr/>
        </p:nvSpPr>
        <p:spPr>
          <a:xfrm>
            <a:off x="1860501" y="1202422"/>
            <a:ext cx="6953250" cy="5509200"/>
          </a:xfrm>
          <a:prstGeom prst="rect">
            <a:avLst/>
          </a:prstGeom>
          <a:noFill/>
        </p:spPr>
        <p:txBody>
          <a:bodyPr wrap="square" rtlCol="0">
            <a:spAutoFit/>
          </a:bodyPr>
          <a:lstStyle/>
          <a:p>
            <a:r>
              <a:rPr lang="en-US" sz="1600" b="1" i="1" dirty="0">
                <a:latin typeface="Times New Roman" pitchFamily="18" charset="0"/>
                <a:cs typeface="Times New Roman" pitchFamily="18" charset="0"/>
              </a:rPr>
              <a:t>HOW TO CREATE SIMPLE  PROJECT</a:t>
            </a:r>
            <a:endParaRPr lang="en-US" sz="1600" dirty="0">
              <a:latin typeface="Times New Roman" pitchFamily="18" charset="0"/>
              <a:cs typeface="Times New Roman" pitchFamily="18" charset="0"/>
            </a:endParaRPr>
          </a:p>
          <a:p>
            <a:pPr marL="457200" indent="-457200">
              <a:buAutoNum type="arabicParenR"/>
            </a:pPr>
            <a:r>
              <a:rPr lang="en-US" sz="1600" dirty="0">
                <a:latin typeface="Times New Roman" pitchFamily="18" charset="0"/>
                <a:cs typeface="Times New Roman" pitchFamily="18" charset="0"/>
              </a:rPr>
              <a:t>Open Visual Studio </a:t>
            </a:r>
            <a:r>
              <a:rPr lang="en-US" sz="1600" dirty="0">
                <a:latin typeface="Times New Roman" pitchFamily="18" charset="0"/>
                <a:cs typeface="Times New Roman" pitchFamily="18" charset="0"/>
                <a:sym typeface="Wingdings" panose="05000000000000000000" pitchFamily="2" charset="2"/>
              </a:rPr>
              <a:t></a:t>
            </a:r>
            <a:r>
              <a:rPr lang="en-US" sz="1600" dirty="0">
                <a:latin typeface="Times New Roman" pitchFamily="18" charset="0"/>
                <a:cs typeface="Times New Roman" pitchFamily="18" charset="0"/>
              </a:rPr>
              <a:t>Create New Project-&gt;Next--&gt;Class Library (.NET Framework)</a:t>
            </a:r>
            <a:r>
              <a:rPr lang="en-US" sz="1600" dirty="0">
                <a:latin typeface="Times New Roman" pitchFamily="18" charset="0"/>
                <a:cs typeface="Times New Roman" pitchFamily="18" charset="0"/>
                <a:sym typeface="Wingdings" panose="05000000000000000000" pitchFamily="2" charset="2"/>
              </a:rPr>
              <a:t>Next</a:t>
            </a:r>
          </a:p>
          <a:p>
            <a:endParaRPr lang="en-US" sz="1600" dirty="0">
              <a:latin typeface="Times New Roman" pitchFamily="18" charset="0"/>
              <a:cs typeface="Times New Roman" pitchFamily="18" charset="0"/>
              <a:sym typeface="Wingdings" panose="05000000000000000000" pitchFamily="2" charset="2"/>
            </a:endParaRPr>
          </a:p>
          <a:p>
            <a:r>
              <a:rPr lang="en-US" sz="1600" dirty="0">
                <a:latin typeface="Times New Roman" pitchFamily="18" charset="0"/>
                <a:cs typeface="Times New Roman" pitchFamily="18" charset="0"/>
                <a:sym typeface="Wingdings" panose="05000000000000000000" pitchFamily="2" charset="2"/>
              </a:rPr>
              <a:t>          Project Name (</a:t>
            </a:r>
            <a:r>
              <a:rPr lang="en-US" sz="1600" dirty="0" err="1">
                <a:latin typeface="Times New Roman" pitchFamily="18" charset="0"/>
                <a:cs typeface="Times New Roman" pitchFamily="18" charset="0"/>
                <a:sym typeface="Wingdings" panose="05000000000000000000" pitchFamily="2" charset="2"/>
              </a:rPr>
              <a:t>eg</a:t>
            </a:r>
            <a:r>
              <a:rPr lang="en-US" sz="1600" dirty="0">
                <a:latin typeface="Times New Roman" pitchFamily="18" charset="0"/>
                <a:cs typeface="Times New Roman" pitchFamily="18" charset="0"/>
                <a:sym typeface="Wingdings" panose="05000000000000000000" pitchFamily="2" charset="2"/>
              </a:rPr>
              <a:t> Sample)</a:t>
            </a:r>
          </a:p>
          <a:p>
            <a:r>
              <a:rPr lang="en-US" sz="1600" dirty="0">
                <a:latin typeface="Times New Roman" pitchFamily="18" charset="0"/>
                <a:cs typeface="Times New Roman" pitchFamily="18" charset="0"/>
                <a:sym typeface="Wingdings" panose="05000000000000000000" pitchFamily="2" charset="2"/>
              </a:rPr>
              <a:t>          Location (Workspace Location)</a:t>
            </a:r>
          </a:p>
          <a:p>
            <a:r>
              <a:rPr lang="en-US" sz="1600" dirty="0">
                <a:latin typeface="Times New Roman" pitchFamily="18" charset="0"/>
                <a:cs typeface="Times New Roman" pitchFamily="18" charset="0"/>
                <a:sym typeface="Wingdings" panose="05000000000000000000" pitchFamily="2" charset="2"/>
              </a:rPr>
              <a:t>          Solution Name (</a:t>
            </a:r>
            <a:r>
              <a:rPr lang="en-US" sz="1600" dirty="0" err="1">
                <a:latin typeface="Times New Roman" pitchFamily="18" charset="0"/>
                <a:cs typeface="Times New Roman" pitchFamily="18" charset="0"/>
                <a:sym typeface="Wingdings" panose="05000000000000000000" pitchFamily="2" charset="2"/>
              </a:rPr>
              <a:t>eg</a:t>
            </a:r>
            <a:r>
              <a:rPr lang="en-US" sz="1600" dirty="0">
                <a:latin typeface="Times New Roman" pitchFamily="18" charset="0"/>
                <a:cs typeface="Times New Roman" pitchFamily="18" charset="0"/>
                <a:sym typeface="Wingdings" panose="05000000000000000000" pitchFamily="2" charset="2"/>
              </a:rPr>
              <a:t> Basics)</a:t>
            </a:r>
          </a:p>
          <a:p>
            <a:endParaRPr lang="en-US" sz="1600" dirty="0">
              <a:latin typeface="Times New Roman" pitchFamily="18" charset="0"/>
              <a:cs typeface="Times New Roman" pitchFamily="18" charset="0"/>
            </a:endParaRPr>
          </a:p>
          <a:p>
            <a:pPr marL="342900" indent="-342900">
              <a:buAutoNum type="arabicParenR" startAt="2"/>
            </a:pPr>
            <a:r>
              <a:rPr lang="en-US" sz="1600" dirty="0">
                <a:latin typeface="Times New Roman" pitchFamily="18" charset="0"/>
                <a:cs typeface="Times New Roman" pitchFamily="18" charset="0"/>
              </a:rPr>
              <a:t>A Solution can have multiple Projects.</a:t>
            </a:r>
          </a:p>
          <a:p>
            <a:endParaRPr lang="en-US" sz="1600" dirty="0">
              <a:latin typeface="Times New Roman" pitchFamily="18" charset="0"/>
              <a:cs typeface="Times New Roman" pitchFamily="18" charset="0"/>
            </a:endParaRPr>
          </a:p>
          <a:p>
            <a:pPr marL="342900" indent="-342900">
              <a:buAutoNum type="arabicParenR" startAt="3"/>
            </a:pPr>
            <a:r>
              <a:rPr lang="en-US" sz="1600" dirty="0">
                <a:latin typeface="Times New Roman" pitchFamily="18" charset="0"/>
                <a:cs typeface="Times New Roman" pitchFamily="18" charset="0"/>
              </a:rPr>
              <a:t>Properties </a:t>
            </a:r>
            <a:r>
              <a:rPr lang="en-US" sz="1600" dirty="0">
                <a:latin typeface="Times New Roman" pitchFamily="18" charset="0"/>
                <a:cs typeface="Times New Roman" pitchFamily="18" charset="0"/>
                <a:sym typeface="Wingdings" panose="05000000000000000000" pitchFamily="2" charset="2"/>
              </a:rPr>
              <a:t></a:t>
            </a:r>
            <a:r>
              <a:rPr lang="en-US" sz="1600" dirty="0" err="1">
                <a:latin typeface="Times New Roman" pitchFamily="18" charset="0"/>
                <a:cs typeface="Times New Roman" pitchFamily="18" charset="0"/>
                <a:sym typeface="Wingdings" panose="05000000000000000000" pitchFamily="2" charset="2"/>
              </a:rPr>
              <a:t>AssemblyInfo.cs</a:t>
            </a:r>
            <a:r>
              <a:rPr lang="en-US" sz="1600" dirty="0">
                <a:latin typeface="Times New Roman" pitchFamily="18" charset="0"/>
                <a:cs typeface="Times New Roman" pitchFamily="18" charset="0"/>
                <a:sym typeface="Wingdings" panose="05000000000000000000" pitchFamily="2" charset="2"/>
              </a:rPr>
              <a:t> (</a:t>
            </a:r>
            <a:r>
              <a:rPr lang="en-US" sz="1600" dirty="0" err="1"/>
              <a:t>AssemblyInfo.cs</a:t>
            </a:r>
            <a:r>
              <a:rPr lang="en-US" sz="1600" dirty="0"/>
              <a:t>) contains information about your assembly, like name, description, version, etc.</a:t>
            </a:r>
          </a:p>
          <a:p>
            <a:endParaRPr lang="en-US" sz="1600" dirty="0">
              <a:latin typeface="Times New Roman" pitchFamily="18" charset="0"/>
              <a:cs typeface="Times New Roman" pitchFamily="18" charset="0"/>
            </a:endParaRPr>
          </a:p>
          <a:p>
            <a:pPr marL="342900" indent="-342900">
              <a:buAutoNum type="arabicParenR" startAt="3"/>
            </a:pPr>
            <a:r>
              <a:rPr lang="en-US" sz="1600" dirty="0">
                <a:latin typeface="Times New Roman" pitchFamily="18" charset="0"/>
                <a:cs typeface="Times New Roman" pitchFamily="18" charset="0"/>
              </a:rPr>
              <a:t>References </a:t>
            </a:r>
            <a:r>
              <a:rPr lang="en-US" sz="1600" dirty="0">
                <a:latin typeface="Times New Roman" pitchFamily="18" charset="0"/>
                <a:cs typeface="Times New Roman" pitchFamily="18" charset="0"/>
                <a:sym typeface="Wingdings" panose="05000000000000000000" pitchFamily="2" charset="2"/>
              </a:rPr>
              <a:t> </a:t>
            </a:r>
            <a:r>
              <a:rPr lang="en-US" sz="1600" dirty="0">
                <a:latin typeface="Times New Roman" pitchFamily="18" charset="0"/>
                <a:cs typeface="Times New Roman" pitchFamily="18" charset="0"/>
              </a:rPr>
              <a:t>These are the Default Libraries  comes with project.</a:t>
            </a:r>
          </a:p>
          <a:p>
            <a:endParaRPr lang="en-US" sz="1600" dirty="0">
              <a:latin typeface="Times New Roman" pitchFamily="18" charset="0"/>
              <a:cs typeface="Times New Roman" pitchFamily="18" charset="0"/>
            </a:endParaRPr>
          </a:p>
          <a:p>
            <a:pPr marL="342900" indent="-342900">
              <a:buAutoNum type="arabicParenR" startAt="3"/>
            </a:pPr>
            <a:r>
              <a:rPr lang="en-US" sz="1600" dirty="0">
                <a:latin typeface="Times New Roman" pitchFamily="18" charset="0"/>
                <a:cs typeface="Times New Roman" pitchFamily="18" charset="0"/>
              </a:rPr>
              <a:t>Default class </a:t>
            </a:r>
            <a:r>
              <a:rPr lang="en-US" sz="1600" dirty="0">
                <a:latin typeface="Times New Roman" pitchFamily="18" charset="0"/>
                <a:cs typeface="Times New Roman" pitchFamily="18" charset="0"/>
                <a:sym typeface="Wingdings" panose="05000000000000000000" pitchFamily="2" charset="2"/>
              </a:rPr>
              <a:t>Dummy class for you to get started</a:t>
            </a:r>
            <a:endParaRPr lang="en-GB" sz="1600" dirty="0">
              <a:latin typeface="Times New Roman" pitchFamily="18" charset="0"/>
              <a:cs typeface="Times New Roman" pitchFamily="18" charset="0"/>
            </a:endParaRPr>
          </a:p>
          <a:p>
            <a:pPr marL="457200" indent="-457200">
              <a:buAutoNum type="arabicParenR"/>
            </a:pPr>
            <a:endParaRPr lang="en-GB" sz="1600" dirty="0">
              <a:latin typeface="Times New Roman" pitchFamily="18" charset="0"/>
              <a:cs typeface="Times New Roman" pitchFamily="18" charset="0"/>
            </a:endParaRPr>
          </a:p>
          <a:p>
            <a:r>
              <a:rPr lang="en-US" sz="1600" b="1" i="1" dirty="0">
                <a:latin typeface="Times New Roman" pitchFamily="18" charset="0"/>
                <a:cs typeface="Times New Roman" pitchFamily="18" charset="0"/>
              </a:rPr>
              <a:t>HOW TO CREATE A CLASS IN A PROJECT</a:t>
            </a:r>
          </a:p>
          <a:p>
            <a:pPr marL="457200" indent="-457200">
              <a:buAutoNum type="arabicParenR"/>
            </a:pPr>
            <a:endParaRPr lang="en-US" sz="1600" dirty="0">
              <a:latin typeface="Times New Roman" pitchFamily="18" charset="0"/>
              <a:cs typeface="Times New Roman" pitchFamily="18" charset="0"/>
            </a:endParaRPr>
          </a:p>
          <a:p>
            <a:pPr marL="457200" indent="-457200">
              <a:buAutoNum type="arabicParenR"/>
            </a:pPr>
            <a:r>
              <a:rPr lang="en-US" sz="1600" i="1" dirty="0">
                <a:latin typeface="Times New Roman" pitchFamily="18" charset="0"/>
                <a:cs typeface="Times New Roman" pitchFamily="18" charset="0"/>
              </a:rPr>
              <a:t>Project (right click)</a:t>
            </a:r>
            <a:r>
              <a:rPr lang="en-US" sz="1600" dirty="0">
                <a:latin typeface="Times New Roman" pitchFamily="18" charset="0"/>
                <a:cs typeface="Times New Roman" pitchFamily="18" charset="0"/>
              </a:rPr>
              <a:t>&gt;New--&gt;Class &gt; </a:t>
            </a:r>
            <a:r>
              <a:rPr lang="en-US" sz="1600" i="1" dirty="0" err="1">
                <a:latin typeface="Times New Roman" pitchFamily="18" charset="0"/>
                <a:cs typeface="Times New Roman" pitchFamily="18" charset="0"/>
              </a:rPr>
              <a:t>ClassName</a:t>
            </a:r>
            <a:r>
              <a:rPr lang="en-US" sz="1600" i="1" dirty="0">
                <a:latin typeface="Times New Roman" pitchFamily="18" charset="0"/>
                <a:cs typeface="Times New Roman" pitchFamily="18" charset="0"/>
              </a:rPr>
              <a:t> (</a:t>
            </a:r>
            <a:r>
              <a:rPr lang="en-US" sz="1600" i="1" dirty="0" err="1">
                <a:latin typeface="Times New Roman" pitchFamily="18" charset="0"/>
                <a:cs typeface="Times New Roman" pitchFamily="18" charset="0"/>
              </a:rPr>
              <a:t>Note:Starts</a:t>
            </a:r>
            <a:r>
              <a:rPr lang="en-US" sz="1600" i="1" dirty="0">
                <a:latin typeface="Times New Roman" pitchFamily="18" charset="0"/>
                <a:cs typeface="Times New Roman" pitchFamily="18" charset="0"/>
              </a:rPr>
              <a:t> with capital and cannot be a </a:t>
            </a:r>
            <a:r>
              <a:rPr lang="en-US" sz="1600" i="1" dirty="0" err="1">
                <a:latin typeface="Times New Roman" pitchFamily="18" charset="0"/>
                <a:cs typeface="Times New Roman" pitchFamily="18" charset="0"/>
              </a:rPr>
              <a:t>c#</a:t>
            </a:r>
            <a:r>
              <a:rPr lang="en-US" sz="1600" i="1" dirty="0">
                <a:latin typeface="Times New Roman" pitchFamily="18" charset="0"/>
                <a:cs typeface="Times New Roman" pitchFamily="18" charset="0"/>
              </a:rPr>
              <a:t> key word )</a:t>
            </a:r>
            <a:endParaRPr lang="en-US" sz="1600" dirty="0">
              <a:latin typeface="Times New Roman" pitchFamily="18" charset="0"/>
              <a:cs typeface="Times New Roman" pitchFamily="18" charset="0"/>
            </a:endParaRPr>
          </a:p>
          <a:p>
            <a:endParaRPr lang="en-IE" sz="1600" dirty="0"/>
          </a:p>
        </p:txBody>
      </p:sp>
      <p:pic>
        <p:nvPicPr>
          <p:cNvPr id="8" name="Picture 7">
            <a:extLst>
              <a:ext uri="{FF2B5EF4-FFF2-40B4-BE49-F238E27FC236}">
                <a16:creationId xmlns:a16="http://schemas.microsoft.com/office/drawing/2014/main" id="{BB2DFFD9-8283-4689-8CDF-8D5E20789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069" y="140224"/>
            <a:ext cx="1028660" cy="545965"/>
          </a:xfrm>
          <a:prstGeom prst="rect">
            <a:avLst/>
          </a:prstGeom>
        </p:spPr>
      </p:pic>
    </p:spTree>
    <p:extLst>
      <p:ext uri="{BB962C8B-B14F-4D97-AF65-F5344CB8AC3E}">
        <p14:creationId xmlns:p14="http://schemas.microsoft.com/office/powerpoint/2010/main" val="1200286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021633EB-51C1-43ED-A0CA-FBCD9899294A}"/>
              </a:ext>
            </a:extLst>
          </p:cNvPr>
          <p:cNvSpPr>
            <a:spLocks noGrp="1"/>
          </p:cNvSpPr>
          <p:nvPr>
            <p:ph type="ftr" sz="quarter" idx="11"/>
          </p:nvPr>
        </p:nvSpPr>
        <p:spPr>
          <a:xfrm>
            <a:off x="677334" y="6352651"/>
            <a:ext cx="6297612" cy="365125"/>
          </a:xfrm>
        </p:spPr>
        <p:txBody>
          <a:bodyPr vert="horz" lIns="91440" tIns="45720" rIns="91440" bIns="45720" rtlCol="0" anchor="ctr">
            <a:normAutofit/>
          </a:bodyPr>
          <a:lstStyle/>
          <a:p>
            <a:pPr>
              <a:spcAft>
                <a:spcPts val="600"/>
              </a:spcAft>
            </a:pPr>
            <a:r>
              <a:rPr lang="en-US" i="1" kern="1200">
                <a:solidFill>
                  <a:schemeClr val="tx1">
                    <a:tint val="75000"/>
                  </a:schemeClr>
                </a:solidFill>
                <a:latin typeface="+mn-lt"/>
                <a:ea typeface="+mn-ea"/>
                <a:cs typeface="+mn-cs"/>
              </a:rPr>
              <a:t>https://testzenlabs.ie</a:t>
            </a:r>
          </a:p>
        </p:txBody>
      </p:sp>
      <p:sp>
        <p:nvSpPr>
          <p:cNvPr id="7" name="TextBox 6">
            <a:extLst>
              <a:ext uri="{FF2B5EF4-FFF2-40B4-BE49-F238E27FC236}">
                <a16:creationId xmlns:a16="http://schemas.microsoft.com/office/drawing/2014/main" id="{3BDBB40D-06BF-42A7-ABB1-BE7A2207EED5}"/>
              </a:ext>
            </a:extLst>
          </p:cNvPr>
          <p:cNvSpPr txBox="1"/>
          <p:nvPr/>
        </p:nvSpPr>
        <p:spPr>
          <a:xfrm>
            <a:off x="1119486" y="376585"/>
            <a:ext cx="7553311" cy="54596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dirty="0">
                <a:solidFill>
                  <a:schemeClr val="tx2"/>
                </a:solidFill>
                <a:latin typeface="+mj-lt"/>
                <a:ea typeface="+mj-ea"/>
                <a:cs typeface="+mj-cs"/>
              </a:rPr>
              <a:t>C# Basics For Automation</a:t>
            </a:r>
          </a:p>
        </p:txBody>
      </p:sp>
      <p:sp>
        <p:nvSpPr>
          <p:cNvPr id="13" name="Content Placeholder 2">
            <a:extLst>
              <a:ext uri="{FF2B5EF4-FFF2-40B4-BE49-F238E27FC236}">
                <a16:creationId xmlns:a16="http://schemas.microsoft.com/office/drawing/2014/main" id="{6F89A179-7C3B-4FAB-8D38-54172B982074}"/>
              </a:ext>
            </a:extLst>
          </p:cNvPr>
          <p:cNvSpPr txBox="1">
            <a:spLocks/>
          </p:cNvSpPr>
          <p:nvPr/>
        </p:nvSpPr>
        <p:spPr>
          <a:xfrm>
            <a:off x="1119486" y="1291826"/>
            <a:ext cx="8435280" cy="269289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buFont typeface="Wingdings 3" charset="2"/>
              <a:buAutoNum type="arabicParenR"/>
            </a:pPr>
            <a:endParaRPr lang="en-GB" sz="24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DC0132C7-4F42-4423-BB87-74615B17B4B6}"/>
              </a:ext>
            </a:extLst>
          </p:cNvPr>
          <p:cNvSpPr txBox="1"/>
          <p:nvPr/>
        </p:nvSpPr>
        <p:spPr>
          <a:xfrm>
            <a:off x="1860501" y="1202422"/>
            <a:ext cx="6953250" cy="6032421"/>
          </a:xfrm>
          <a:prstGeom prst="rect">
            <a:avLst/>
          </a:prstGeom>
          <a:noFill/>
        </p:spPr>
        <p:txBody>
          <a:bodyPr wrap="square" rtlCol="0">
            <a:spAutoFit/>
          </a:bodyPr>
          <a:lstStyle/>
          <a:p>
            <a:pPr marL="514350" indent="-514350">
              <a:buNone/>
            </a:pPr>
            <a:r>
              <a:rPr lang="en-GB" b="1" dirty="0">
                <a:latin typeface="Times New Roman" pitchFamily="18" charset="0"/>
                <a:cs typeface="Times New Roman" pitchFamily="18" charset="0"/>
              </a:rPr>
              <a:t>Namespace </a:t>
            </a:r>
            <a:r>
              <a:rPr lang="en-GB" dirty="0">
                <a:latin typeface="Times New Roman" pitchFamily="18" charset="0"/>
                <a:cs typeface="Times New Roman" pitchFamily="18" charset="0"/>
              </a:rPr>
              <a:t>in C#</a:t>
            </a:r>
          </a:p>
          <a:p>
            <a:pPr marL="514350" indent="-514350">
              <a:buNone/>
            </a:pPr>
            <a:endParaRPr lang="en-GB" dirty="0">
              <a:latin typeface="Times New Roman" pitchFamily="18" charset="0"/>
              <a:cs typeface="Times New Roman" pitchFamily="18" charset="0"/>
            </a:endParaRPr>
          </a:p>
          <a:p>
            <a:pPr marL="514350" indent="-514350">
              <a:buNone/>
            </a:pPr>
            <a:r>
              <a:rPr lang="en-US" sz="1600" dirty="0">
                <a:latin typeface="Times New Roman" panose="02020603050405020304" pitchFamily="18" charset="0"/>
                <a:cs typeface="Times New Roman" panose="02020603050405020304" pitchFamily="18" charset="0"/>
              </a:rPr>
              <a:t>A namespace is designed for providing a way to keep one set of names separate from another. The class names declared in one namespace does not conflict with the same class names declared in another.</a:t>
            </a:r>
          </a:p>
          <a:p>
            <a:pPr marL="514350" indent="-514350">
              <a:buNone/>
            </a:pPr>
            <a:endParaRPr lang="en-US" sz="1600" dirty="0">
              <a:latin typeface="Times New Roman" panose="02020603050405020304" pitchFamily="18" charset="0"/>
              <a:cs typeface="Times New Roman" pitchFamily="18" charset="0"/>
            </a:endParaRPr>
          </a:p>
          <a:p>
            <a:pPr marL="514350" indent="-514350">
              <a:buNone/>
            </a:pPr>
            <a:r>
              <a:rPr lang="en-GB" sz="1600" dirty="0">
                <a:latin typeface="Times New Roman" panose="02020603050405020304" pitchFamily="18" charset="0"/>
                <a:cs typeface="Times New Roman" pitchFamily="18" charset="0"/>
              </a:rPr>
              <a:t>. Usually Project name is taken as Namespace by Default.</a:t>
            </a:r>
          </a:p>
          <a:p>
            <a:pPr marL="514350" indent="-514350">
              <a:buNone/>
            </a:pPr>
            <a:endParaRPr lang="en-GB" dirty="0">
              <a:latin typeface="Times New Roman" pitchFamily="18" charset="0"/>
              <a:cs typeface="Times New Roman" pitchFamily="18" charset="0"/>
            </a:endParaRPr>
          </a:p>
          <a:p>
            <a:pPr marL="514350" indent="-514350">
              <a:buNone/>
            </a:pPr>
            <a:r>
              <a:rPr lang="en-GB" sz="2000" b="1" dirty="0">
                <a:latin typeface="Times New Roman" pitchFamily="18" charset="0"/>
                <a:cs typeface="Times New Roman" pitchFamily="18" charset="0"/>
              </a:rPr>
              <a:t>1) </a:t>
            </a:r>
            <a:r>
              <a:rPr lang="en-GB" sz="1600" b="1" dirty="0">
                <a:latin typeface="Times New Roman" pitchFamily="18" charset="0"/>
                <a:cs typeface="Times New Roman" pitchFamily="18" charset="0"/>
              </a:rPr>
              <a:t>Class in C# :</a:t>
            </a:r>
          </a:p>
          <a:p>
            <a:pPr marL="514350" indent="-514350">
              <a:buNone/>
            </a:pPr>
            <a:r>
              <a:rPr lang="en-GB" dirty="0">
                <a:latin typeface="Times New Roman" pitchFamily="18" charset="0"/>
                <a:cs typeface="Times New Roman" pitchFamily="18" charset="0"/>
              </a:rPr>
              <a:t>       </a:t>
            </a:r>
            <a:r>
              <a:rPr lang="en-GB" sz="1600" dirty="0">
                <a:latin typeface="Times New Roman" pitchFamily="18" charset="0"/>
                <a:cs typeface="Times New Roman" pitchFamily="18" charset="0"/>
              </a:rPr>
              <a:t> syntax:    </a:t>
            </a:r>
          </a:p>
          <a:p>
            <a:pPr marL="514350" indent="-514350">
              <a:buNone/>
            </a:pPr>
            <a:r>
              <a:rPr lang="en-GB" sz="1600" dirty="0">
                <a:latin typeface="Times New Roman" pitchFamily="18" charset="0"/>
                <a:cs typeface="Times New Roman" pitchFamily="18" charset="0"/>
              </a:rPr>
              <a:t>                        Public class Demo</a:t>
            </a:r>
          </a:p>
          <a:p>
            <a:pPr marL="514350" indent="-514350">
              <a:buNone/>
            </a:pPr>
            <a:r>
              <a:rPr lang="en-GB" sz="1600" dirty="0">
                <a:latin typeface="Times New Roman" pitchFamily="18" charset="0"/>
                <a:cs typeface="Times New Roman" pitchFamily="18" charset="0"/>
              </a:rPr>
              <a:t>                        {</a:t>
            </a:r>
          </a:p>
          <a:p>
            <a:pPr marL="514350" indent="-514350">
              <a:buNone/>
            </a:pPr>
            <a:endParaRPr lang="en-GB" sz="1600" dirty="0">
              <a:latin typeface="Times New Roman" pitchFamily="18" charset="0"/>
              <a:cs typeface="Times New Roman" pitchFamily="18" charset="0"/>
            </a:endParaRPr>
          </a:p>
          <a:p>
            <a:pPr marL="514350" indent="-514350">
              <a:buNone/>
            </a:pPr>
            <a:r>
              <a:rPr lang="en-GB" sz="1600" dirty="0">
                <a:latin typeface="Times New Roman" pitchFamily="18" charset="0"/>
                <a:cs typeface="Times New Roman" pitchFamily="18" charset="0"/>
              </a:rPr>
              <a:t>                          }</a:t>
            </a:r>
            <a:endParaRPr lang="en-GB" sz="1600" b="1" dirty="0">
              <a:latin typeface="Times New Roman" pitchFamily="18" charset="0"/>
              <a:cs typeface="Times New Roman" pitchFamily="18" charset="0"/>
            </a:endParaRPr>
          </a:p>
          <a:p>
            <a:pPr>
              <a:buNone/>
            </a:pPr>
            <a:endParaRPr lang="en-GB" sz="1600" b="1" dirty="0">
              <a:latin typeface="Times New Roman" pitchFamily="18" charset="0"/>
              <a:cs typeface="Times New Roman" pitchFamily="18" charset="0"/>
            </a:endParaRPr>
          </a:p>
          <a:p>
            <a:pPr>
              <a:buNone/>
            </a:pPr>
            <a:r>
              <a:rPr lang="en-GB" sz="1600" b="1" dirty="0">
                <a:latin typeface="Times New Roman" pitchFamily="18" charset="0"/>
                <a:cs typeface="Times New Roman" pitchFamily="18" charset="0"/>
              </a:rPr>
              <a:t>2) Access specifiers</a:t>
            </a:r>
          </a:p>
          <a:p>
            <a:pPr>
              <a:buNone/>
            </a:pPr>
            <a:r>
              <a:rPr lang="en-GB" sz="1600" dirty="0">
                <a:latin typeface="Times New Roman" pitchFamily="18" charset="0"/>
                <a:cs typeface="Times New Roman" pitchFamily="18" charset="0"/>
              </a:rPr>
              <a:t>   </a:t>
            </a:r>
            <a:r>
              <a:rPr lang="en-GB" sz="1600" dirty="0" err="1">
                <a:latin typeface="Times New Roman" pitchFamily="18" charset="0"/>
                <a:cs typeface="Times New Roman" pitchFamily="18" charset="0"/>
              </a:rPr>
              <a:t>Public</a:t>
            </a:r>
            <a:r>
              <a:rPr lang="en-GB" sz="1600" dirty="0" err="1">
                <a:latin typeface="Times New Roman" pitchFamily="18" charset="0"/>
                <a:cs typeface="Times New Roman" pitchFamily="18" charset="0"/>
                <a:sym typeface="Wingdings" pitchFamily="2" charset="2"/>
              </a:rPr>
              <a:t>any</a:t>
            </a:r>
            <a:r>
              <a:rPr lang="en-GB" sz="1600" dirty="0">
                <a:latin typeface="Times New Roman" pitchFamily="18" charset="0"/>
                <a:cs typeface="Times New Roman" pitchFamily="18" charset="0"/>
                <a:sym typeface="Wingdings" pitchFamily="2" charset="2"/>
              </a:rPr>
              <a:t> were</a:t>
            </a:r>
          </a:p>
          <a:p>
            <a:pPr>
              <a:buNone/>
            </a:pPr>
            <a:r>
              <a:rPr lang="en-GB" sz="1600" dirty="0">
                <a:latin typeface="Times New Roman" pitchFamily="18" charset="0"/>
                <a:cs typeface="Times New Roman" pitchFamily="18" charset="0"/>
                <a:sym typeface="Wingdings" pitchFamily="2" charset="2"/>
              </a:rPr>
              <a:t>   </a:t>
            </a:r>
            <a:r>
              <a:rPr lang="en-GB" sz="1600" dirty="0" err="1">
                <a:latin typeface="Times New Roman" pitchFamily="18" charset="0"/>
                <a:cs typeface="Times New Roman" pitchFamily="18" charset="0"/>
                <a:sym typeface="Wingdings" pitchFamily="2" charset="2"/>
              </a:rPr>
              <a:t>Protectedwithin</a:t>
            </a:r>
            <a:r>
              <a:rPr lang="en-GB" sz="1600" dirty="0">
                <a:latin typeface="Times New Roman" pitchFamily="18" charset="0"/>
                <a:cs typeface="Times New Roman" pitchFamily="18" charset="0"/>
                <a:sym typeface="Wingdings" pitchFamily="2" charset="2"/>
              </a:rPr>
              <a:t> a package and outside the package through inheritance</a:t>
            </a:r>
          </a:p>
          <a:p>
            <a:pPr>
              <a:buNone/>
            </a:pPr>
            <a:r>
              <a:rPr lang="en-GB" sz="1600" dirty="0">
                <a:latin typeface="Times New Roman" pitchFamily="18" charset="0"/>
                <a:cs typeface="Times New Roman" pitchFamily="18" charset="0"/>
                <a:sym typeface="Wingdings" pitchFamily="2" charset="2"/>
              </a:rPr>
              <a:t>   </a:t>
            </a:r>
            <a:r>
              <a:rPr lang="en-GB" sz="1600" dirty="0" err="1">
                <a:latin typeface="Times New Roman" pitchFamily="18" charset="0"/>
                <a:cs typeface="Times New Roman" pitchFamily="18" charset="0"/>
                <a:sym typeface="Wingdings" pitchFamily="2" charset="2"/>
              </a:rPr>
              <a:t>Defaultwithin</a:t>
            </a:r>
            <a:r>
              <a:rPr lang="en-GB" sz="1600" dirty="0">
                <a:latin typeface="Times New Roman" pitchFamily="18" charset="0"/>
                <a:cs typeface="Times New Roman" pitchFamily="18" charset="0"/>
                <a:sym typeface="Wingdings" pitchFamily="2" charset="2"/>
              </a:rPr>
              <a:t> a package</a:t>
            </a:r>
          </a:p>
          <a:p>
            <a:pPr>
              <a:buNone/>
            </a:pPr>
            <a:r>
              <a:rPr lang="en-GB" sz="1600" dirty="0">
                <a:latin typeface="Times New Roman" pitchFamily="18" charset="0"/>
                <a:cs typeface="Times New Roman" pitchFamily="18" charset="0"/>
                <a:sym typeface="Wingdings" pitchFamily="2" charset="2"/>
              </a:rPr>
              <a:t>   Private within a class</a:t>
            </a:r>
            <a:endParaRPr lang="en-GB" dirty="0">
              <a:latin typeface="Times New Roman" pitchFamily="18" charset="0"/>
              <a:cs typeface="Times New Roman" pitchFamily="18" charset="0"/>
            </a:endParaRPr>
          </a:p>
          <a:p>
            <a:pPr>
              <a:buNone/>
            </a:pPr>
            <a:endParaRPr lang="en-GB" dirty="0">
              <a:latin typeface="Times New Roman" pitchFamily="18" charset="0"/>
              <a:cs typeface="Times New Roman" pitchFamily="18" charset="0"/>
            </a:endParaRPr>
          </a:p>
          <a:p>
            <a:pPr>
              <a:buNone/>
            </a:pPr>
            <a:endParaRPr lang="en-GB" dirty="0">
              <a:latin typeface="Times New Roman" pitchFamily="18" charset="0"/>
              <a:cs typeface="Times New Roman" pitchFamily="18" charset="0"/>
            </a:endParaRPr>
          </a:p>
          <a:p>
            <a:pPr marL="514350" indent="-514350">
              <a:buNone/>
            </a:pPr>
            <a:endParaRPr lang="en-GB" dirty="0"/>
          </a:p>
        </p:txBody>
      </p:sp>
      <p:pic>
        <p:nvPicPr>
          <p:cNvPr id="8" name="Picture 7">
            <a:extLst>
              <a:ext uri="{FF2B5EF4-FFF2-40B4-BE49-F238E27FC236}">
                <a16:creationId xmlns:a16="http://schemas.microsoft.com/office/drawing/2014/main" id="{B2159FE4-2C3B-449C-BB9F-6F518E700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069" y="140224"/>
            <a:ext cx="1028660" cy="545965"/>
          </a:xfrm>
          <a:prstGeom prst="rect">
            <a:avLst/>
          </a:prstGeom>
        </p:spPr>
      </p:pic>
    </p:spTree>
    <p:extLst>
      <p:ext uri="{BB962C8B-B14F-4D97-AF65-F5344CB8AC3E}">
        <p14:creationId xmlns:p14="http://schemas.microsoft.com/office/powerpoint/2010/main" val="1804610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949</TotalTime>
  <Words>1509</Words>
  <Application>Microsoft Office PowerPoint</Application>
  <PresentationFormat>Widescreen</PresentationFormat>
  <Paragraphs>228</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Gadugi</vt:lpstr>
      <vt:lpstr>Times New Roman</vt:lpstr>
      <vt:lpstr>Trebuchet MS</vt:lpstr>
      <vt:lpstr>Wingdings 3</vt:lpstr>
      <vt:lpstr>Facet</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VERSION CONTROL</vt:lpstr>
      <vt:lpstr>                            GIT</vt:lpstr>
      <vt:lpstr>                            GIT</vt:lpstr>
      <vt:lpstr>                            GIT</vt:lpstr>
      <vt:lpstr>                            GIT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yadav</dc:creator>
  <cp:lastModifiedBy>Thummala, Mahesh</cp:lastModifiedBy>
  <cp:revision>91</cp:revision>
  <dcterms:created xsi:type="dcterms:W3CDTF">2019-11-14T16:01:18Z</dcterms:created>
  <dcterms:modified xsi:type="dcterms:W3CDTF">2020-11-13T20:41:47Z</dcterms:modified>
</cp:coreProperties>
</file>