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F7313-27A1-4282-940F-51E7D6B26E2C}" v="3" dt="2019-08-01T11:13:2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150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2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4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0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2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07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8B44-D7EF-4D04-9080-6E16A1C53FE2}" type="datetimeFigureOut">
              <a:rPr lang="en-CA" smtClean="0"/>
              <a:t>2019-08-01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C882A2-06EA-4A1B-A26B-9F53EEFD9A0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77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273A-DBBA-4FB3-82FF-51F627A8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CA" dirty="0" err="1"/>
              <a:t>MovieHunters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6209-A06C-46AA-ACB7-AC01C210C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06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3A97-35B8-45D0-90F8-A4F7D40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2" y="1315402"/>
            <a:ext cx="3032449" cy="1126283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solidFill>
                  <a:srgbClr val="92D050"/>
                </a:solidFill>
              </a:rPr>
              <a:t>Create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1DA2-0043-44E3-9717-B0DC5D2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162" y="1523092"/>
            <a:ext cx="3312367" cy="1203330"/>
          </a:xfrm>
          <a:noFill/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Click the sign in button</a:t>
            </a:r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Click create new user</a:t>
            </a:r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Fill in existing fields</a:t>
            </a:r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Click sign up to create the account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E8222-3B7A-426A-9403-545F61355E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949" y="1208822"/>
            <a:ext cx="1453738" cy="39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4C7ED-B858-4D20-857D-3F366F10AB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79631" y="1968976"/>
            <a:ext cx="1453738" cy="503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C21EE-DF62-483A-9BDF-8E3FED6E57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75465" y="1204744"/>
            <a:ext cx="1490254" cy="39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10F83-CA61-43A1-B8CA-F784010C7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465" y="2011065"/>
            <a:ext cx="1490254" cy="50339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7077A1-686C-4B9C-B81F-A3B6A8FC8566}"/>
              </a:ext>
            </a:extLst>
          </p:cNvPr>
          <p:cNvSpPr txBox="1">
            <a:spLocks/>
          </p:cNvSpPr>
          <p:nvPr/>
        </p:nvSpPr>
        <p:spPr>
          <a:xfrm>
            <a:off x="584192" y="2469500"/>
            <a:ext cx="3312367" cy="120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FF00"/>
                </a:solidFill>
              </a:rPr>
              <a:t>Login to your account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E3B7EA-5E1F-484E-9279-BF3F7E3268B4}"/>
              </a:ext>
            </a:extLst>
          </p:cNvPr>
          <p:cNvSpPr/>
          <p:nvPr/>
        </p:nvSpPr>
        <p:spPr>
          <a:xfrm rot="5400000">
            <a:off x="7906888" y="1639024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B2969-60A1-4EDA-BEC7-3E869B5451D1}"/>
              </a:ext>
            </a:extLst>
          </p:cNvPr>
          <p:cNvSpPr/>
          <p:nvPr/>
        </p:nvSpPr>
        <p:spPr>
          <a:xfrm>
            <a:off x="2989277" y="33739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C08AFF-FE15-46D0-AEC5-011F6DD30DEF}"/>
              </a:ext>
            </a:extLst>
          </p:cNvPr>
          <p:cNvSpPr txBox="1">
            <a:spLocks/>
          </p:cNvSpPr>
          <p:nvPr/>
        </p:nvSpPr>
        <p:spPr>
          <a:xfrm>
            <a:off x="3407162" y="2677350"/>
            <a:ext cx="3409210" cy="1024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FF00"/>
              </a:buClr>
            </a:pPr>
            <a:r>
              <a:rPr lang="en-CA" sz="1400" dirty="0"/>
              <a:t>Click the sign in button</a:t>
            </a:r>
          </a:p>
          <a:p>
            <a:pPr>
              <a:spcBef>
                <a:spcPts val="0"/>
              </a:spcBef>
              <a:buClr>
                <a:srgbClr val="FFFF00"/>
              </a:buClr>
            </a:pPr>
            <a:r>
              <a:rPr lang="en-CA" sz="1400" dirty="0"/>
              <a:t>Fill in textboxes with your username and password</a:t>
            </a:r>
          </a:p>
          <a:p>
            <a:pPr>
              <a:spcBef>
                <a:spcPts val="0"/>
              </a:spcBef>
              <a:buClr>
                <a:srgbClr val="FFFF00"/>
              </a:buClr>
            </a:pPr>
            <a:r>
              <a:rPr lang="en-CA" sz="1400" dirty="0"/>
              <a:t>Click the sign in button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A4F02E-C3B2-43AD-A321-A312756F55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5684" y="2751636"/>
            <a:ext cx="1442375" cy="3905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92125-5C57-4B5A-A508-024C8432B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919" y="2752169"/>
            <a:ext cx="1435853" cy="441428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2345F0F-284E-42E1-8D45-2C045B91B27E}"/>
              </a:ext>
            </a:extLst>
          </p:cNvPr>
          <p:cNvSpPr/>
          <p:nvPr/>
        </p:nvSpPr>
        <p:spPr>
          <a:xfrm>
            <a:off x="9086192" y="2817696"/>
            <a:ext cx="250847" cy="25840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D4AFF7-B075-4E61-AA5F-394B5DF80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901" y="3530494"/>
            <a:ext cx="1435853" cy="378905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D27D023-FF45-49BD-B2DB-D98BB4967C7B}"/>
              </a:ext>
            </a:extLst>
          </p:cNvPr>
          <p:cNvSpPr txBox="1">
            <a:spLocks/>
          </p:cNvSpPr>
          <p:nvPr/>
        </p:nvSpPr>
        <p:spPr>
          <a:xfrm>
            <a:off x="584192" y="3389238"/>
            <a:ext cx="3032449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0070C0"/>
                </a:solidFill>
              </a:rPr>
              <a:t>Edit your account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D23D4F-1420-40EB-B43F-87C1BBAD5DD9}"/>
              </a:ext>
            </a:extLst>
          </p:cNvPr>
          <p:cNvSpPr txBox="1">
            <a:spLocks/>
          </p:cNvSpPr>
          <p:nvPr/>
        </p:nvSpPr>
        <p:spPr>
          <a:xfrm>
            <a:off x="3310323" y="3944341"/>
            <a:ext cx="3312367" cy="90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7CDC0C0-84C1-410B-883D-E197CB6C3829}"/>
              </a:ext>
            </a:extLst>
          </p:cNvPr>
          <p:cNvSpPr txBox="1">
            <a:spLocks/>
          </p:cNvSpPr>
          <p:nvPr/>
        </p:nvSpPr>
        <p:spPr>
          <a:xfrm>
            <a:off x="584192" y="4756704"/>
            <a:ext cx="3032449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0000"/>
                </a:solidFill>
              </a:rPr>
              <a:t>Delete your account</a:t>
            </a:r>
          </a:p>
          <a:p>
            <a:endParaRPr lang="en-CA" sz="2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D798A17-B3F4-46FE-A382-DF119A375308}"/>
              </a:ext>
            </a:extLst>
          </p:cNvPr>
          <p:cNvSpPr txBox="1">
            <a:spLocks/>
          </p:cNvSpPr>
          <p:nvPr/>
        </p:nvSpPr>
        <p:spPr>
          <a:xfrm>
            <a:off x="3388034" y="3706115"/>
            <a:ext cx="3373221" cy="12033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Click the my account button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Click the edit button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Fill in the textboxes with desired changes to account information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Click save changes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7B5C299-3861-4237-93E6-3B6F9B74B522}"/>
              </a:ext>
            </a:extLst>
          </p:cNvPr>
          <p:cNvSpPr txBox="1">
            <a:spLocks/>
          </p:cNvSpPr>
          <p:nvPr/>
        </p:nvSpPr>
        <p:spPr>
          <a:xfrm>
            <a:off x="3407163" y="4905825"/>
            <a:ext cx="3312367" cy="11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00000"/>
              </a:buClr>
            </a:pPr>
            <a:r>
              <a:rPr lang="en-CA" sz="1400" dirty="0"/>
              <a:t>Click the my account button</a:t>
            </a:r>
          </a:p>
          <a:p>
            <a:pPr>
              <a:spcBef>
                <a:spcPts val="0"/>
              </a:spcBef>
              <a:buClr>
                <a:srgbClr val="C00000"/>
              </a:buClr>
            </a:pPr>
            <a:r>
              <a:rPr lang="en-CA" sz="1400" dirty="0"/>
              <a:t>Click the delete button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EE480C-BD27-47D5-958A-2303EA751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7634" y="5028011"/>
            <a:ext cx="1476375" cy="419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8CA81A5-6E7A-456C-9A5C-899C894B6F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5544" y="3534764"/>
            <a:ext cx="1476375" cy="419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E67BAA-CD2F-4A7C-9EE6-3794D4B30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6201" y="4293485"/>
            <a:ext cx="638175" cy="4857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057B767-0BE2-4E41-994D-AE7801F1BD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4719" y="4274401"/>
            <a:ext cx="1872526" cy="4850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F9CCDA-BD50-4B70-A10E-4142DAA4BA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9673" y="4293485"/>
            <a:ext cx="1419225" cy="438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9D61C7-B354-4009-8238-087A38028E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3613" y="5008961"/>
            <a:ext cx="790575" cy="43815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7B14BA-6658-4AE2-AF0F-18586562D595}"/>
              </a:ext>
            </a:extLst>
          </p:cNvPr>
          <p:cNvSpPr/>
          <p:nvPr/>
        </p:nvSpPr>
        <p:spPr>
          <a:xfrm>
            <a:off x="9061467" y="2092557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0C6BB7-CB89-475E-BEA7-0AC0B1C755D2}"/>
              </a:ext>
            </a:extLst>
          </p:cNvPr>
          <p:cNvSpPr/>
          <p:nvPr/>
        </p:nvSpPr>
        <p:spPr>
          <a:xfrm rot="16200000">
            <a:off x="10098871" y="1694462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BDD3FB4-DD30-4845-B0C4-E3BA4F06EE4C}"/>
              </a:ext>
            </a:extLst>
          </p:cNvPr>
          <p:cNvSpPr/>
          <p:nvPr/>
        </p:nvSpPr>
        <p:spPr>
          <a:xfrm rot="5400000">
            <a:off x="10257225" y="3243065"/>
            <a:ext cx="250847" cy="258407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EB0EB70-71AA-4DE4-9E87-16F5666864DD}"/>
              </a:ext>
            </a:extLst>
          </p:cNvPr>
          <p:cNvSpPr/>
          <p:nvPr/>
        </p:nvSpPr>
        <p:spPr>
          <a:xfrm rot="5400000">
            <a:off x="7538149" y="3992164"/>
            <a:ext cx="154277" cy="23337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27A3E75-8802-4D6D-9F95-508EE0A275AB}"/>
              </a:ext>
            </a:extLst>
          </p:cNvPr>
          <p:cNvSpPr/>
          <p:nvPr/>
        </p:nvSpPr>
        <p:spPr>
          <a:xfrm rot="189827">
            <a:off x="8014215" y="4403120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A9E6ACE-4D3F-462C-BE6A-FBC6E683E385}"/>
              </a:ext>
            </a:extLst>
          </p:cNvPr>
          <p:cNvSpPr/>
          <p:nvPr/>
        </p:nvSpPr>
        <p:spPr>
          <a:xfrm rot="189827">
            <a:off x="10360443" y="4403121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71B0850-0B16-473A-A5B0-3256F0DDAC54}"/>
              </a:ext>
            </a:extLst>
          </p:cNvPr>
          <p:cNvSpPr/>
          <p:nvPr/>
        </p:nvSpPr>
        <p:spPr>
          <a:xfrm>
            <a:off x="8833369" y="5098832"/>
            <a:ext cx="243958" cy="25840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B51E6CB-7098-40C9-8350-D512550CD8D4}"/>
              </a:ext>
            </a:extLst>
          </p:cNvPr>
          <p:cNvSpPr txBox="1">
            <a:spLocks/>
          </p:cNvSpPr>
          <p:nvPr/>
        </p:nvSpPr>
        <p:spPr>
          <a:xfrm>
            <a:off x="2210517" y="228062"/>
            <a:ext cx="7538906" cy="59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Account Guide</a:t>
            </a:r>
          </a:p>
        </p:txBody>
      </p:sp>
    </p:spTree>
    <p:extLst>
      <p:ext uri="{BB962C8B-B14F-4D97-AF65-F5344CB8AC3E}">
        <p14:creationId xmlns:p14="http://schemas.microsoft.com/office/powerpoint/2010/main" val="199370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1DA2-0043-44E3-9717-B0DC5D2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771" y="1165055"/>
            <a:ext cx="3312367" cy="1551114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Clr>
                <a:srgbClr val="92D050"/>
              </a:buClr>
              <a:buNone/>
            </a:pPr>
            <a:endParaRPr lang="en-CA" sz="1600" dirty="0"/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Find a movie by using the search bar and clicking on a desired one or use the homepage</a:t>
            </a:r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600" dirty="0"/>
              <a:t>Click add to my movies list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B2969-60A1-4EDA-BEC7-3E869B5451D1}"/>
              </a:ext>
            </a:extLst>
          </p:cNvPr>
          <p:cNvSpPr/>
          <p:nvPr/>
        </p:nvSpPr>
        <p:spPr>
          <a:xfrm>
            <a:off x="2989277" y="33739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C08AFF-FE15-46D0-AEC5-011F6DD30DEF}"/>
              </a:ext>
            </a:extLst>
          </p:cNvPr>
          <p:cNvSpPr txBox="1">
            <a:spLocks/>
          </p:cNvSpPr>
          <p:nvPr/>
        </p:nvSpPr>
        <p:spPr>
          <a:xfrm>
            <a:off x="3153775" y="2778842"/>
            <a:ext cx="3312367" cy="90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FF00"/>
              </a:buClr>
            </a:pPr>
            <a:r>
              <a:rPr lang="en-CA" sz="1400" dirty="0"/>
              <a:t>Click my movies  to display your current movies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D23D4F-1420-40EB-B43F-87C1BBAD5DD9}"/>
              </a:ext>
            </a:extLst>
          </p:cNvPr>
          <p:cNvSpPr txBox="1">
            <a:spLocks/>
          </p:cNvSpPr>
          <p:nvPr/>
        </p:nvSpPr>
        <p:spPr>
          <a:xfrm>
            <a:off x="3056932" y="3934088"/>
            <a:ext cx="3312367" cy="90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D798A17-B3F4-46FE-A382-DF119A375308}"/>
              </a:ext>
            </a:extLst>
          </p:cNvPr>
          <p:cNvSpPr txBox="1">
            <a:spLocks/>
          </p:cNvSpPr>
          <p:nvPr/>
        </p:nvSpPr>
        <p:spPr>
          <a:xfrm>
            <a:off x="3153773" y="3718526"/>
            <a:ext cx="3312367" cy="11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From the my movies page, click the edit category button 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Fill in the textbox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Click complete edit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7B5C299-3861-4237-93E6-3B6F9B74B522}"/>
              </a:ext>
            </a:extLst>
          </p:cNvPr>
          <p:cNvSpPr txBox="1">
            <a:spLocks/>
          </p:cNvSpPr>
          <p:nvPr/>
        </p:nvSpPr>
        <p:spPr>
          <a:xfrm>
            <a:off x="3153772" y="4895572"/>
            <a:ext cx="3312367" cy="11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00000"/>
              </a:buClr>
            </a:pPr>
            <a:r>
              <a:rPr lang="en-CA" sz="1400" dirty="0"/>
              <a:t>From the my movies page, click the delete button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7B14BA-6658-4AE2-AF0F-18586562D595}"/>
              </a:ext>
            </a:extLst>
          </p:cNvPr>
          <p:cNvSpPr/>
          <p:nvPr/>
        </p:nvSpPr>
        <p:spPr>
          <a:xfrm>
            <a:off x="9448904" y="1599806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B51E6CB-7098-40C9-8350-D512550CD8D4}"/>
              </a:ext>
            </a:extLst>
          </p:cNvPr>
          <p:cNvSpPr txBox="1">
            <a:spLocks/>
          </p:cNvSpPr>
          <p:nvPr/>
        </p:nvSpPr>
        <p:spPr>
          <a:xfrm>
            <a:off x="2210517" y="228062"/>
            <a:ext cx="7538906" cy="59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My Movies Guide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D25E8-964A-4364-9E15-9391B485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476" y="1426890"/>
            <a:ext cx="740434" cy="124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3194A-97E4-4EEF-B927-DBD8EA22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157" y="1420335"/>
            <a:ext cx="2019300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58EEA7-D340-487A-A262-994321FE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799" y="2969062"/>
            <a:ext cx="740434" cy="329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FEB268-D5B2-46EE-8C82-E1EEE1242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799" y="3992087"/>
            <a:ext cx="740434" cy="698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77DFB6-DC7C-46CF-A2DC-EEE1E5ECD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693" y="4016245"/>
            <a:ext cx="1740226" cy="678010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332D9FA0-65AD-4777-ABA5-05FC8F02F1F0}"/>
              </a:ext>
            </a:extLst>
          </p:cNvPr>
          <p:cNvSpPr/>
          <p:nvPr/>
        </p:nvSpPr>
        <p:spPr>
          <a:xfrm rot="21448561">
            <a:off x="8339921" y="4211945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158610-058E-417D-8EEC-03EEEF3DD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4807" y="4134005"/>
            <a:ext cx="1225948" cy="414286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4568C2-EA3D-4792-943E-4D34CD4B1DAF}"/>
              </a:ext>
            </a:extLst>
          </p:cNvPr>
          <p:cNvSpPr/>
          <p:nvPr/>
        </p:nvSpPr>
        <p:spPr>
          <a:xfrm>
            <a:off x="10585384" y="4211945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AF1C250-6D8F-423D-9433-B45464426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4798" y="4960728"/>
            <a:ext cx="740434" cy="777456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52EFDFB2-4505-4CC1-91BF-AF8B7E81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2" y="1324280"/>
            <a:ext cx="3032449" cy="1126283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solidFill>
                  <a:srgbClr val="92D050"/>
                </a:solidFill>
              </a:rPr>
              <a:t>Find A Movie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300197A-430F-48C6-8D91-672210E114A1}"/>
              </a:ext>
            </a:extLst>
          </p:cNvPr>
          <p:cNvSpPr txBox="1">
            <a:spLocks/>
          </p:cNvSpPr>
          <p:nvPr/>
        </p:nvSpPr>
        <p:spPr>
          <a:xfrm>
            <a:off x="534636" y="2507556"/>
            <a:ext cx="3312367" cy="120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FF00"/>
                </a:solidFill>
              </a:rPr>
              <a:t>Find Your </a:t>
            </a:r>
          </a:p>
          <a:p>
            <a:pPr algn="l"/>
            <a:r>
              <a:rPr lang="en-CA" sz="2400" dirty="0">
                <a:solidFill>
                  <a:srgbClr val="FFFF00"/>
                </a:solidFill>
              </a:rPr>
              <a:t>Movies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5FEC5DC-45F0-4832-948B-BEEDF8246252}"/>
              </a:ext>
            </a:extLst>
          </p:cNvPr>
          <p:cNvSpPr txBox="1">
            <a:spLocks/>
          </p:cNvSpPr>
          <p:nvPr/>
        </p:nvSpPr>
        <p:spPr>
          <a:xfrm>
            <a:off x="584192" y="3389238"/>
            <a:ext cx="3032449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0070C0"/>
                </a:solidFill>
              </a:rPr>
              <a:t>Edit 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</a:rPr>
              <a:t>Category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180F2D1F-DA48-4C0E-A6B3-1B0D46D1D7A8}"/>
              </a:ext>
            </a:extLst>
          </p:cNvPr>
          <p:cNvSpPr txBox="1">
            <a:spLocks/>
          </p:cNvSpPr>
          <p:nvPr/>
        </p:nvSpPr>
        <p:spPr>
          <a:xfrm>
            <a:off x="584192" y="4756704"/>
            <a:ext cx="3032449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0000"/>
                </a:solidFill>
              </a:rPr>
              <a:t>Delete A</a:t>
            </a:r>
          </a:p>
          <a:p>
            <a:pPr algn="l"/>
            <a:r>
              <a:rPr lang="en-CA" sz="2400" dirty="0">
                <a:solidFill>
                  <a:srgbClr val="FF0000"/>
                </a:solidFill>
              </a:rPr>
              <a:t>Movie</a:t>
            </a:r>
          </a:p>
          <a:p>
            <a:endParaRPr lang="en-CA" sz="24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3124C9-F2F4-4641-B02D-69353A2E5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2811" y="756822"/>
            <a:ext cx="3044970" cy="213101"/>
          </a:xfrm>
          <a:prstGeom prst="rect">
            <a:avLst/>
          </a:prstGeom>
        </p:spPr>
      </p:pic>
      <p:sp>
        <p:nvSpPr>
          <p:cNvPr id="66" name="Arrow: Right 65">
            <a:extLst>
              <a:ext uri="{FF2B5EF4-FFF2-40B4-BE49-F238E27FC236}">
                <a16:creationId xmlns:a16="http://schemas.microsoft.com/office/drawing/2014/main" id="{6D910497-2709-4EBE-B868-3BDC6DABBCD5}"/>
              </a:ext>
            </a:extLst>
          </p:cNvPr>
          <p:cNvSpPr/>
          <p:nvPr/>
        </p:nvSpPr>
        <p:spPr>
          <a:xfrm rot="5558309">
            <a:off x="8654269" y="1067313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641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3A97-35B8-45D0-90F8-A4F7D40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2" y="1315402"/>
            <a:ext cx="2653531" cy="1126283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solidFill>
                  <a:srgbClr val="92D050"/>
                </a:solidFill>
              </a:rPr>
              <a:t>Find a movie</a:t>
            </a:r>
            <a:br>
              <a:rPr lang="en-CA" sz="2400" dirty="0">
                <a:solidFill>
                  <a:srgbClr val="92D050"/>
                </a:solidFill>
              </a:rPr>
            </a:br>
            <a:r>
              <a:rPr lang="en-CA" sz="2400" dirty="0">
                <a:solidFill>
                  <a:srgbClr val="92D050"/>
                </a:solidFill>
              </a:rPr>
              <a:t>you watched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1DA2-0043-44E3-9717-B0DC5D2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771" y="1512839"/>
            <a:ext cx="3312367" cy="12033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400" dirty="0"/>
              <a:t>Click on any movie from the homepage or from a search</a:t>
            </a:r>
          </a:p>
          <a:p>
            <a:pPr>
              <a:spcBef>
                <a:spcPts val="0"/>
              </a:spcBef>
              <a:buClr>
                <a:srgbClr val="92D050"/>
              </a:buClr>
            </a:pPr>
            <a:r>
              <a:rPr lang="en-CA" sz="1400" dirty="0"/>
              <a:t>Click mark as watched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7077A1-686C-4B9C-B81F-A3B6A8FC8566}"/>
              </a:ext>
            </a:extLst>
          </p:cNvPr>
          <p:cNvSpPr txBox="1">
            <a:spLocks/>
          </p:cNvSpPr>
          <p:nvPr/>
        </p:nvSpPr>
        <p:spPr>
          <a:xfrm>
            <a:off x="584192" y="2419793"/>
            <a:ext cx="2898472" cy="1203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FF00"/>
                </a:solidFill>
              </a:rPr>
              <a:t>Display the </a:t>
            </a:r>
          </a:p>
          <a:p>
            <a:pPr algn="l"/>
            <a:r>
              <a:rPr lang="en-CA" sz="2400" dirty="0">
                <a:solidFill>
                  <a:srgbClr val="FFFF00"/>
                </a:solidFill>
              </a:rPr>
              <a:t>Movies watched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B2969-60A1-4EDA-BEC7-3E869B5451D1}"/>
              </a:ext>
            </a:extLst>
          </p:cNvPr>
          <p:cNvSpPr/>
          <p:nvPr/>
        </p:nvSpPr>
        <p:spPr>
          <a:xfrm>
            <a:off x="2989277" y="33739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DC08AFF-FE15-46D0-AEC5-011F6DD30DEF}"/>
              </a:ext>
            </a:extLst>
          </p:cNvPr>
          <p:cNvSpPr txBox="1">
            <a:spLocks/>
          </p:cNvSpPr>
          <p:nvPr/>
        </p:nvSpPr>
        <p:spPr>
          <a:xfrm>
            <a:off x="3153775" y="2637544"/>
            <a:ext cx="3386984" cy="1045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FF00"/>
              </a:buClr>
            </a:pPr>
            <a:r>
              <a:rPr lang="en-CA" sz="1400" dirty="0"/>
              <a:t>Click my watched movies  to display watched movies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D27D023-FF45-49BD-B2DB-D98BB4967C7B}"/>
              </a:ext>
            </a:extLst>
          </p:cNvPr>
          <p:cNvSpPr txBox="1">
            <a:spLocks/>
          </p:cNvSpPr>
          <p:nvPr/>
        </p:nvSpPr>
        <p:spPr>
          <a:xfrm>
            <a:off x="566995" y="3406334"/>
            <a:ext cx="2653531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0070C0"/>
                </a:solidFill>
              </a:rPr>
              <a:t>Edit your rating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D23D4F-1420-40EB-B43F-87C1BBAD5DD9}"/>
              </a:ext>
            </a:extLst>
          </p:cNvPr>
          <p:cNvSpPr txBox="1">
            <a:spLocks/>
          </p:cNvSpPr>
          <p:nvPr/>
        </p:nvSpPr>
        <p:spPr>
          <a:xfrm>
            <a:off x="3056932" y="3934088"/>
            <a:ext cx="3312367" cy="904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7CDC0C0-84C1-410B-883D-E197CB6C3829}"/>
              </a:ext>
            </a:extLst>
          </p:cNvPr>
          <p:cNvSpPr txBox="1">
            <a:spLocks/>
          </p:cNvSpPr>
          <p:nvPr/>
        </p:nvSpPr>
        <p:spPr>
          <a:xfrm>
            <a:off x="584192" y="4756704"/>
            <a:ext cx="2653531" cy="1443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400" dirty="0">
                <a:solidFill>
                  <a:srgbClr val="FF0000"/>
                </a:solidFill>
              </a:rPr>
              <a:t>Delete A </a:t>
            </a:r>
          </a:p>
          <a:p>
            <a:pPr algn="l"/>
            <a:r>
              <a:rPr lang="en-CA" sz="2400" dirty="0">
                <a:solidFill>
                  <a:srgbClr val="FF0000"/>
                </a:solidFill>
              </a:rPr>
              <a:t>Watched movie</a:t>
            </a:r>
          </a:p>
          <a:p>
            <a:endParaRPr lang="en-CA" sz="24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D798A17-B3F4-46FE-A382-DF119A375308}"/>
              </a:ext>
            </a:extLst>
          </p:cNvPr>
          <p:cNvSpPr txBox="1">
            <a:spLocks/>
          </p:cNvSpPr>
          <p:nvPr/>
        </p:nvSpPr>
        <p:spPr>
          <a:xfrm>
            <a:off x="3153773" y="3718526"/>
            <a:ext cx="3312367" cy="11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From the watched movies page, click the edit button 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Fill in the textbox to rate the movie</a:t>
            </a:r>
          </a:p>
          <a:p>
            <a:pPr>
              <a:spcBef>
                <a:spcPts val="0"/>
              </a:spcBef>
              <a:buClr>
                <a:srgbClr val="0070C0"/>
              </a:buClr>
            </a:pPr>
            <a:r>
              <a:rPr lang="en-CA" sz="1400" dirty="0"/>
              <a:t>Click save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7B5C299-3861-4237-93E6-3B6F9B74B522}"/>
              </a:ext>
            </a:extLst>
          </p:cNvPr>
          <p:cNvSpPr txBox="1">
            <a:spLocks/>
          </p:cNvSpPr>
          <p:nvPr/>
        </p:nvSpPr>
        <p:spPr>
          <a:xfrm>
            <a:off x="3153772" y="4895572"/>
            <a:ext cx="3312367" cy="11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00000"/>
              </a:buClr>
            </a:pPr>
            <a:r>
              <a:rPr lang="en-CA" sz="1400" dirty="0"/>
              <a:t>From the watched movies page, click the remove button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CA" sz="1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97B14BA-6658-4AE2-AF0F-18586562D595}"/>
              </a:ext>
            </a:extLst>
          </p:cNvPr>
          <p:cNvSpPr/>
          <p:nvPr/>
        </p:nvSpPr>
        <p:spPr>
          <a:xfrm>
            <a:off x="8488408" y="1987172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B51E6CB-7098-40C9-8350-D512550CD8D4}"/>
              </a:ext>
            </a:extLst>
          </p:cNvPr>
          <p:cNvSpPr txBox="1">
            <a:spLocks/>
          </p:cNvSpPr>
          <p:nvPr/>
        </p:nvSpPr>
        <p:spPr>
          <a:xfrm>
            <a:off x="2210517" y="228062"/>
            <a:ext cx="7538906" cy="597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Watched Movies Guide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D25E8-964A-4364-9E15-9391B485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835" y="1149266"/>
            <a:ext cx="740434" cy="1241447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332D9FA0-65AD-4777-ABA5-05FC8F02F1F0}"/>
              </a:ext>
            </a:extLst>
          </p:cNvPr>
          <p:cNvSpPr/>
          <p:nvPr/>
        </p:nvSpPr>
        <p:spPr>
          <a:xfrm rot="21448561">
            <a:off x="8339921" y="4211945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C4568C2-EA3D-4792-943E-4D34CD4B1DAF}"/>
              </a:ext>
            </a:extLst>
          </p:cNvPr>
          <p:cNvSpPr/>
          <p:nvPr/>
        </p:nvSpPr>
        <p:spPr>
          <a:xfrm>
            <a:off x="10585384" y="4211945"/>
            <a:ext cx="243958" cy="25840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BF916-CFE7-45F5-B90A-EDE73061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20" y="1871616"/>
            <a:ext cx="1600200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2CF89-2716-4287-ABA6-FDBEFE093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870" y="2828719"/>
            <a:ext cx="17335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34800-EECD-4F51-84C4-628C8CD8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835" y="4034896"/>
            <a:ext cx="66675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BCBB8-F308-451C-8A61-0494521CF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693" y="3966138"/>
            <a:ext cx="1671940" cy="679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5C49A6-31C1-4E07-A99A-570607403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1579" y="4034896"/>
            <a:ext cx="685800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1A7524-FB6B-4845-89E0-8A92874D6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1835" y="4963120"/>
            <a:ext cx="1000125" cy="5048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E7E8EF-F001-412C-B0B8-B433922AD5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4076" y="1252517"/>
            <a:ext cx="3044970" cy="213101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6528C8AC-F9D4-4D54-AC6B-B7D69721A8AA}"/>
              </a:ext>
            </a:extLst>
          </p:cNvPr>
          <p:cNvSpPr/>
          <p:nvPr/>
        </p:nvSpPr>
        <p:spPr>
          <a:xfrm rot="10973710">
            <a:off x="8464027" y="1218430"/>
            <a:ext cx="250847" cy="25840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518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</TotalTime>
  <Words>229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Rockwell</vt:lpstr>
      <vt:lpstr>Gallery</vt:lpstr>
      <vt:lpstr>MovieHunters  User Manual</vt:lpstr>
      <vt:lpstr>Create An Account</vt:lpstr>
      <vt:lpstr>Find A Movie</vt:lpstr>
      <vt:lpstr>Find a movie you watched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MovieHunter’s User Guide</dc:title>
  <dc:creator>Adam McCallum</dc:creator>
  <cp:lastModifiedBy>Adam McCallum</cp:lastModifiedBy>
  <cp:revision>13</cp:revision>
  <dcterms:created xsi:type="dcterms:W3CDTF">2019-07-31T20:32:42Z</dcterms:created>
  <dcterms:modified xsi:type="dcterms:W3CDTF">2019-08-01T11:59:09Z</dcterms:modified>
</cp:coreProperties>
</file>