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2F4D"/>
    <a:srgbClr val="FFCC66"/>
    <a:srgbClr val="FF9933"/>
    <a:srgbClr val="D690AE"/>
    <a:srgbClr val="ED6F84"/>
    <a:srgbClr val="FF669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BC47-C74F-4FAF-A7A2-6CC4ECE226D1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D2A44-89EB-4D6D-99D0-BC024D215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34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BC47-C74F-4FAF-A7A2-6CC4ECE226D1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D2A44-89EB-4D6D-99D0-BC024D215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66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BC47-C74F-4FAF-A7A2-6CC4ECE226D1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D2A44-89EB-4D6D-99D0-BC024D215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97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BC47-C74F-4FAF-A7A2-6CC4ECE226D1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D2A44-89EB-4D6D-99D0-BC024D215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49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BC47-C74F-4FAF-A7A2-6CC4ECE226D1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D2A44-89EB-4D6D-99D0-BC024D215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321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BC47-C74F-4FAF-A7A2-6CC4ECE226D1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D2A44-89EB-4D6D-99D0-BC024D215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56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BC47-C74F-4FAF-A7A2-6CC4ECE226D1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D2A44-89EB-4D6D-99D0-BC024D215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6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BC47-C74F-4FAF-A7A2-6CC4ECE226D1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D2A44-89EB-4D6D-99D0-BC024D215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69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BC47-C74F-4FAF-A7A2-6CC4ECE226D1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D2A44-89EB-4D6D-99D0-BC024D215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16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BC47-C74F-4FAF-A7A2-6CC4ECE226D1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D2A44-89EB-4D6D-99D0-BC024D215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77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BC47-C74F-4FAF-A7A2-6CC4ECE226D1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D2A44-89EB-4D6D-99D0-BC024D215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4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BC47-C74F-4FAF-A7A2-6CC4ECE226D1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D2A44-89EB-4D6D-99D0-BC024D215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17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7380312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7123839" y="2987289"/>
            <a:ext cx="648072" cy="72008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FF9933"/>
                </a:solidFill>
                <a:latin typeface="Britannic Bold" pitchFamily="34" charset="0"/>
              </a:rPr>
              <a:t>A</a:t>
            </a:r>
            <a:endParaRPr lang="en-IN" sz="4000" dirty="0">
              <a:solidFill>
                <a:srgbClr val="FF9933"/>
              </a:solidFill>
              <a:latin typeface="Britannic Bold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444208" cy="685800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6104392" y="2578758"/>
            <a:ext cx="679631" cy="720080"/>
          </a:xfrm>
          <a:prstGeom prst="round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2">
                    <a:lumMod val="75000"/>
                  </a:schemeClr>
                </a:solidFill>
                <a:latin typeface="Britannic Bold" pitchFamily="34" charset="0"/>
              </a:rPr>
              <a:t>B</a:t>
            </a:r>
            <a:endParaRPr lang="en-IN" sz="3200" dirty="0">
              <a:solidFill>
                <a:schemeClr val="bg2">
                  <a:lumMod val="75000"/>
                </a:schemeClr>
              </a:solidFill>
              <a:latin typeface="Britannic Bold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0"/>
            <a:ext cx="5721579" cy="6858000"/>
            <a:chOff x="0" y="0"/>
            <a:chExt cx="5721579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5436096" cy="6858000"/>
            </a:xfrm>
            <a:prstGeom prst="rect">
              <a:avLst/>
            </a:prstGeom>
            <a:gradFill flip="none" rotWithShape="1">
              <a:gsLst>
                <a:gs pos="0">
                  <a:srgbClr val="ED6F84">
                    <a:shade val="30000"/>
                    <a:satMod val="115000"/>
                  </a:srgbClr>
                </a:gs>
                <a:gs pos="50000">
                  <a:srgbClr val="ED6F84">
                    <a:shade val="67500"/>
                    <a:satMod val="115000"/>
                  </a:srgbClr>
                </a:gs>
                <a:gs pos="100000">
                  <a:srgbClr val="ED6F84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053283" y="2074702"/>
              <a:ext cx="668296" cy="864096"/>
            </a:xfrm>
            <a:prstGeom prst="roundRect">
              <a:avLst/>
            </a:prstGeom>
            <a:gradFill flip="none" rotWithShape="1">
              <a:gsLst>
                <a:gs pos="0">
                  <a:srgbClr val="ED6F84">
                    <a:shade val="30000"/>
                    <a:satMod val="115000"/>
                  </a:srgbClr>
                </a:gs>
                <a:gs pos="50000">
                  <a:srgbClr val="ED6F84">
                    <a:shade val="67500"/>
                    <a:satMod val="115000"/>
                  </a:srgbClr>
                </a:gs>
                <a:gs pos="100000">
                  <a:srgbClr val="ED6F84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C000"/>
                  </a:solidFill>
                  <a:latin typeface="Britannic Bold" pitchFamily="34" charset="0"/>
                </a:rPr>
                <a:t>C</a:t>
              </a:r>
              <a:endParaRPr lang="en-IN" sz="3600" dirty="0">
                <a:solidFill>
                  <a:srgbClr val="FFC000"/>
                </a:solidFill>
                <a:latin typeface="Britannic Bold" pitchFamily="34" charset="0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827584" y="1257549"/>
            <a:ext cx="324036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Anusha</a:t>
            </a:r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Garg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453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3050"/>
            <a:ext cx="3970784" cy="1162050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2">
                    <a:lumMod val="75000"/>
                  </a:schemeClr>
                </a:solidFill>
                <a:latin typeface="Britannic Bold" pitchFamily="34" charset="0"/>
              </a:rPr>
              <a:t>My self</a:t>
            </a:r>
            <a:endParaRPr lang="en-IN" sz="6600" dirty="0">
              <a:solidFill>
                <a:schemeClr val="bg2">
                  <a:lumMod val="75000"/>
                </a:schemeClr>
              </a:solidFill>
              <a:latin typeface="Britannic Bold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0" y="273050"/>
            <a:ext cx="4114800" cy="585311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970784" cy="4691063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Education</a:t>
            </a:r>
          </a:p>
          <a:p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      St.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</a:rPr>
              <a:t>paul’s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 sr. sec. school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    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</a:rPr>
              <a:t>Srm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 University- K.T.R Campus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Achievements</a:t>
            </a:r>
          </a:p>
          <a:p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      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92.5% in 10</a:t>
            </a:r>
            <a:r>
              <a:rPr lang="en-US" sz="1800" baseline="30000" dirty="0" smtClean="0">
                <a:solidFill>
                  <a:schemeClr val="bg2">
                    <a:lumMod val="50000"/>
                  </a:schemeClr>
                </a:solidFill>
              </a:rPr>
              <a:t>th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 board</a:t>
            </a:r>
          </a:p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      85.8% in 12</a:t>
            </a:r>
            <a:r>
              <a:rPr lang="en-US" sz="1800" baseline="30000" dirty="0" smtClean="0">
                <a:solidFill>
                  <a:schemeClr val="bg2">
                    <a:lumMod val="50000"/>
                  </a:schemeClr>
                </a:solidFill>
              </a:rPr>
              <a:t>th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 board</a:t>
            </a:r>
          </a:p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      2564 rank in </a:t>
            </a:r>
            <a:r>
              <a:rPr lang="en-US" sz="1800" dirty="0" err="1" smtClean="0">
                <a:solidFill>
                  <a:schemeClr val="bg2">
                    <a:lumMod val="50000"/>
                  </a:schemeClr>
                </a:solidFill>
              </a:rPr>
              <a:t>srmjee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 exam</a:t>
            </a:r>
          </a:p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      87.74%ile in </a:t>
            </a:r>
            <a:r>
              <a:rPr lang="en-US" sz="1800" dirty="0" err="1" smtClean="0">
                <a:solidFill>
                  <a:schemeClr val="bg2">
                    <a:lumMod val="50000"/>
                  </a:schemeClr>
                </a:solidFill>
              </a:rPr>
              <a:t>jee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 main</a:t>
            </a:r>
          </a:p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      District player of basketball</a:t>
            </a:r>
          </a:p>
          <a:p>
            <a:r>
              <a:rPr lang="en-US" sz="1800" dirty="0" smtClean="0"/>
              <a:t>       </a:t>
            </a:r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79779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2036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9512" y="332656"/>
            <a:ext cx="5111750" cy="585311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5508104" y="332656"/>
            <a:ext cx="3008313" cy="5793507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4000" dirty="0" smtClean="0">
                <a:solidFill>
                  <a:srgbClr val="FFCC66"/>
                </a:solidFill>
                <a:latin typeface="Britannic Bold" pitchFamily="34" charset="0"/>
              </a:rPr>
              <a:t>Skills</a:t>
            </a:r>
          </a:p>
          <a:p>
            <a:pPr marL="457200" indent="-457200">
              <a:buFont typeface="Courier New" pitchFamily="49" charset="0"/>
              <a:buChar char="o"/>
            </a:pPr>
            <a:r>
              <a:rPr lang="en-US" sz="2800" dirty="0">
                <a:solidFill>
                  <a:srgbClr val="FFCC66"/>
                </a:solidFill>
                <a:latin typeface="Britannic Bold" pitchFamily="34" charset="0"/>
              </a:rPr>
              <a:t> </a:t>
            </a:r>
            <a:r>
              <a:rPr lang="en-US" sz="2800" dirty="0" smtClean="0">
                <a:solidFill>
                  <a:srgbClr val="FFCC66"/>
                </a:solidFill>
                <a:latin typeface="Britannic Bold" pitchFamily="34" charset="0"/>
              </a:rPr>
              <a:t>Java programing</a:t>
            </a:r>
          </a:p>
          <a:p>
            <a:pPr marL="457200" indent="-457200">
              <a:buFont typeface="Courier New" pitchFamily="49" charset="0"/>
              <a:buChar char="o"/>
            </a:pPr>
            <a:r>
              <a:rPr lang="en-US" sz="2800" dirty="0" smtClean="0">
                <a:solidFill>
                  <a:srgbClr val="FFCC66"/>
                </a:solidFill>
                <a:latin typeface="Britannic Bold" pitchFamily="34" charset="0"/>
              </a:rPr>
              <a:t>Adobe Photoshop</a:t>
            </a:r>
          </a:p>
          <a:p>
            <a:pPr marL="457200" indent="-457200">
              <a:buFont typeface="Courier New" pitchFamily="49" charset="0"/>
              <a:buChar char="o"/>
            </a:pPr>
            <a:r>
              <a:rPr lang="en-US" sz="2800" dirty="0" smtClean="0">
                <a:solidFill>
                  <a:srgbClr val="FFCC66"/>
                </a:solidFill>
                <a:latin typeface="Britannic Bold" pitchFamily="34" charset="0"/>
              </a:rPr>
              <a:t>Adobe Illustrator</a:t>
            </a:r>
          </a:p>
          <a:p>
            <a:pPr marL="457200" indent="-457200">
              <a:buFont typeface="Courier New" pitchFamily="49" charset="0"/>
              <a:buChar char="o"/>
            </a:pPr>
            <a:r>
              <a:rPr lang="en-US" sz="2800" dirty="0" smtClean="0">
                <a:solidFill>
                  <a:srgbClr val="FFCC66"/>
                </a:solidFill>
                <a:latin typeface="Britannic Bold" pitchFamily="34" charset="0"/>
              </a:rPr>
              <a:t>Video Editing</a:t>
            </a:r>
          </a:p>
          <a:p>
            <a:pPr marL="457200" indent="-457200">
              <a:buFont typeface="Courier New" pitchFamily="49" charset="0"/>
              <a:buChar char="o"/>
            </a:pPr>
            <a:r>
              <a:rPr lang="en-US" sz="2800" dirty="0" smtClean="0">
                <a:solidFill>
                  <a:srgbClr val="FFCC66"/>
                </a:solidFill>
                <a:latin typeface="Britannic Bold" pitchFamily="34" charset="0"/>
              </a:rPr>
              <a:t>Sketching</a:t>
            </a:r>
          </a:p>
          <a:p>
            <a:pPr marL="457200" indent="-457200">
              <a:buFont typeface="Courier New" pitchFamily="49" charset="0"/>
              <a:buChar char="o"/>
            </a:pPr>
            <a:r>
              <a:rPr lang="en-US" sz="2800" dirty="0" smtClean="0">
                <a:solidFill>
                  <a:srgbClr val="FFCC66"/>
                </a:solidFill>
                <a:latin typeface="Britannic Bold" pitchFamily="34" charset="0"/>
              </a:rPr>
              <a:t>Public Speaking </a:t>
            </a:r>
          </a:p>
          <a:p>
            <a:pPr marL="457200" indent="-457200">
              <a:buFont typeface="Courier New" pitchFamily="49" charset="0"/>
              <a:buChar char="o"/>
            </a:pPr>
            <a:r>
              <a:rPr lang="en-US" sz="2800" dirty="0" smtClean="0">
                <a:solidFill>
                  <a:srgbClr val="FFCC66"/>
                </a:solidFill>
                <a:latin typeface="Britannic Bold" pitchFamily="34" charset="0"/>
              </a:rPr>
              <a:t>Fluent in three languages – Hindi, English and French </a:t>
            </a:r>
          </a:p>
          <a:p>
            <a:endParaRPr lang="en-US" sz="2800" dirty="0" smtClean="0">
              <a:solidFill>
                <a:srgbClr val="FFCC66"/>
              </a:solidFill>
              <a:latin typeface="Britannic Bold" pitchFamily="34" charset="0"/>
            </a:endParaRPr>
          </a:p>
          <a:p>
            <a:endParaRPr lang="en-IN" sz="2800" dirty="0">
              <a:solidFill>
                <a:srgbClr val="FFCC66"/>
              </a:solidFill>
              <a:latin typeface="Britann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04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419646"/>
          </a:xfrm>
        </p:spPr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260648"/>
            <a:ext cx="3754760" cy="5865515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E52F4D"/>
                </a:solidFill>
                <a:latin typeface="Britannic Bold" pitchFamily="34" charset="0"/>
              </a:rPr>
              <a:t>My mission</a:t>
            </a:r>
          </a:p>
          <a:p>
            <a:r>
              <a:rPr lang="en-US" sz="2400" dirty="0" smtClean="0">
                <a:solidFill>
                  <a:srgbClr val="E52F4D"/>
                </a:solidFill>
                <a:latin typeface="Britannic Bold" pitchFamily="34" charset="0"/>
              </a:rPr>
              <a:t>I want to be a software developer.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E52F4D"/>
                </a:solidFill>
                <a:latin typeface="Britannic Bold" pitchFamily="34" charset="0"/>
              </a:rPr>
              <a:t>My Hobbies</a:t>
            </a:r>
          </a:p>
          <a:p>
            <a:pPr marL="457200" indent="-457200">
              <a:buFont typeface="Courier New" pitchFamily="49" charset="0"/>
              <a:buChar char="o"/>
            </a:pPr>
            <a:r>
              <a:rPr lang="en-US" sz="2400" dirty="0">
                <a:solidFill>
                  <a:srgbClr val="E52F4D"/>
                </a:solidFill>
                <a:latin typeface="Britannic Bold" pitchFamily="34" charset="0"/>
              </a:rPr>
              <a:t> </a:t>
            </a:r>
            <a:r>
              <a:rPr lang="en-US" sz="2400" dirty="0" smtClean="0">
                <a:solidFill>
                  <a:srgbClr val="E52F4D"/>
                </a:solidFill>
                <a:latin typeface="Britannic Bold" pitchFamily="34" charset="0"/>
              </a:rPr>
              <a:t>Reading Books</a:t>
            </a:r>
          </a:p>
          <a:p>
            <a:pPr marL="457200" indent="-457200">
              <a:buFont typeface="Courier New" pitchFamily="49" charset="0"/>
              <a:buChar char="o"/>
            </a:pPr>
            <a:r>
              <a:rPr lang="en-US" sz="2400" dirty="0" smtClean="0">
                <a:solidFill>
                  <a:srgbClr val="E52F4D"/>
                </a:solidFill>
                <a:latin typeface="Britannic Bold" pitchFamily="34" charset="0"/>
              </a:rPr>
              <a:t>Meeting new People</a:t>
            </a:r>
          </a:p>
          <a:p>
            <a:pPr marL="457200" indent="-457200">
              <a:buFont typeface="Courier New" pitchFamily="49" charset="0"/>
              <a:buChar char="o"/>
            </a:pPr>
            <a:r>
              <a:rPr lang="en-US" sz="2400" dirty="0" smtClean="0">
                <a:solidFill>
                  <a:srgbClr val="E52F4D"/>
                </a:solidFill>
                <a:latin typeface="Britannic Bold" pitchFamily="34" charset="0"/>
              </a:rPr>
              <a:t>Working out.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E52F4D"/>
                </a:solidFill>
                <a:latin typeface="Britannic Bold" pitchFamily="34" charset="0"/>
              </a:rPr>
              <a:t>My inspiration</a:t>
            </a:r>
            <a:r>
              <a:rPr lang="en-IN" sz="2400" dirty="0" smtClean="0">
                <a:solidFill>
                  <a:srgbClr val="E52F4D"/>
                </a:solidFill>
                <a:latin typeface="Britannic Bold" pitchFamily="34" charset="0"/>
              </a:rPr>
              <a:t>-My father is my biggest inspiration. He has supported me in every tough situation of my life and has given me strength to move stronger.</a:t>
            </a:r>
            <a:endParaRPr lang="en-US" sz="2400" dirty="0" smtClean="0">
              <a:solidFill>
                <a:srgbClr val="E52F4D"/>
              </a:solidFill>
              <a:latin typeface="Britannic Bold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355976" y="273050"/>
            <a:ext cx="4330824" cy="585311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54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127</Words>
  <Application>Microsoft Office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My self</vt:lpstr>
      <vt:lpstr>.</vt:lpstr>
      <vt:lpstr>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9</cp:revision>
  <dcterms:created xsi:type="dcterms:W3CDTF">2021-11-02T17:54:19Z</dcterms:created>
  <dcterms:modified xsi:type="dcterms:W3CDTF">2021-11-02T19:25:52Z</dcterms:modified>
</cp:coreProperties>
</file>