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Libre Franklin" panose="020B060402020202020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Tahoma" panose="020B0604030504040204" pitchFamily="34" charset="0"/>
      <p:regular r:id="rId15"/>
      <p:bold r:id="rId16"/>
    </p:embeddedFont>
    <p:embeddedFont>
      <p:font typeface="Franklin Gothic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646709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OneDrive/Pictures/flow-page0001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1489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STUDENT INNOVATION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BYTEME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ANUSHA GUPTA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): U-0939</a:t>
            </a: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SISTER NIVEDITA UNIVERSITY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TRANSPORTATION &amp; LOGISTICS</a:t>
            </a: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814192" y="1110984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814192" y="2118477"/>
            <a:ext cx="6071800" cy="45780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4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</a:t>
            </a:r>
            <a:r>
              <a:rPr lang="en-US" sz="140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80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400" dirty="0" smtClean="0"/>
              <a:t>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Maps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the most commonly used product in the market with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extensive</a:t>
            </a:r>
            <a:b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our app aims to solve these drawbacks like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charset="0"/>
              <a:buChar char="Ø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Limited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offline access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charset="0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ncorrect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outdated info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charset="0"/>
              <a:buChar char="Ø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Battery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drain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charset="0"/>
              <a:buChar char="Ø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Traffic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reliability.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Our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 will, solve these drawbacks by providing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charset="0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Offline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 feature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charset="0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traffic data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charset="0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Simplified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charset="0"/>
              <a:buChar char="Ø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Region-specific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maps for local areas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which gives a productive experience to the user, thereby covering the common drawbacks.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00" dirty="0"/>
          </a:p>
        </p:txBody>
      </p:sp>
      <p:pic>
        <p:nvPicPr>
          <p:cNvPr id="4" name="Picture Placeholder 3" descr="flow-page0001">
            <a:hlinkClick r:id="rId3" action="ppaction://hlinkfile" highlightClick="1"/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7594857" y="337185"/>
            <a:ext cx="4256573" cy="34388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22" name="Google Shape;222;p2"/>
          <p:cNvSpPr txBox="1"/>
          <p:nvPr/>
        </p:nvSpPr>
        <p:spPr>
          <a:xfrm>
            <a:off x="7070790" y="3776027"/>
            <a:ext cx="3080916" cy="29204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Python </a:t>
            </a:r>
            <a:endParaRPr lang="en-US" b="0" i="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MongoDB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TensorFlow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HTML</a:t>
            </a:r>
            <a:r>
              <a:rPr lang="en-US" b="0" i="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, CSS, JS</a:t>
            </a:r>
            <a:endParaRPr lang="en-US" b="0" i="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AWS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Numpy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Pandas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Librosa</a:t>
            </a:r>
          </a:p>
        </p:txBody>
      </p:sp>
      <p:sp>
        <p:nvSpPr>
          <p:cNvPr id="3" name="Rectangles 2"/>
          <p:cNvSpPr/>
          <p:nvPr/>
        </p:nvSpPr>
        <p:spPr>
          <a:xfrm>
            <a:off x="8977653" y="0"/>
            <a:ext cx="1490980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16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FLOWCHART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864869" y="1153367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Showing location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 a route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Navigate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Logistics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Weather forecast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Via-route (a route from origin to destination via some place selected by user)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Tourist spots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Offline maps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Parking spots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Safety alerts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Locations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public washrooms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800"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0" i="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Traffic Management – </a:t>
            </a:r>
            <a:br>
              <a:rPr lang="en-US" sz="2000" b="0" i="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</a:br>
            <a:r>
              <a:rPr lang="en-US" sz="2000" b="0" i="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Can increase traffic in certain areas by rerouting.</a:t>
            </a:r>
            <a:br>
              <a:rPr lang="en-US" sz="2000" b="0" i="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</a:br>
            <a:endParaRPr lang="en-US" sz="1000" b="0" i="0" dirty="0" smtClean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Emergency Services – </a:t>
            </a:r>
            <a:br>
              <a:rPr lang="en-US" sz="20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</a:br>
            <a:r>
              <a:rPr lang="en-US" sz="20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Reliance on these apps may strain these services.</a:t>
            </a:r>
            <a:br>
              <a:rPr lang="en-US" sz="20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</a:br>
            <a:endParaRPr lang="en-US" sz="1000" b="0" i="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0" i="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Data Usage – </a:t>
            </a:r>
            <a:br>
              <a:rPr lang="en-US" sz="2000" b="0" i="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</a:br>
            <a:r>
              <a:rPr lang="en-US" sz="2000" b="0" i="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Includes need for robust cellular networks.</a:t>
            </a:r>
            <a:br>
              <a:rPr lang="en-US" sz="2000" b="0" i="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</a:br>
            <a:endParaRPr lang="en-US" sz="1000" b="0" i="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0" i="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Digital Divide – </a:t>
            </a:r>
            <a:br>
              <a:rPr lang="en-US" sz="2000" b="0" i="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</a:br>
            <a:r>
              <a:rPr lang="en-US" sz="2000" b="0" i="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Reliance on widespread access to smartphones.</a:t>
            </a:r>
            <a:endParaRPr lang="en-US" sz="2000" b="0" i="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ANUSHA GUPTA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 smtClean="0"/>
              <a:t>)</a:t>
            </a:r>
            <a:r>
              <a:rPr lang="en-US" sz="1200" dirty="0"/>
              <a:t>			Stream (</a:t>
            </a:r>
            <a:r>
              <a:rPr lang="en-US" sz="1200" dirty="0" smtClean="0"/>
              <a:t>CSE</a:t>
            </a:r>
            <a:r>
              <a:rPr lang="en-US" sz="1200" dirty="0" smtClean="0"/>
              <a:t>)</a:t>
            </a:r>
            <a:r>
              <a:rPr lang="en-US" sz="1200" dirty="0"/>
              <a:t>			</a:t>
            </a:r>
            <a:r>
              <a:rPr lang="en-US" sz="1200" dirty="0" smtClean="0"/>
              <a:t>Year </a:t>
            </a:r>
            <a:r>
              <a:rPr lang="en-US" sz="1200" dirty="0"/>
              <a:t>(I)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KRITTIKA DEY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 smtClean="0"/>
              <a:t>)</a:t>
            </a:r>
            <a:r>
              <a:rPr lang="en-US" sz="1200" dirty="0"/>
              <a:t>			Stream (CSE</a:t>
            </a:r>
            <a:r>
              <a:rPr lang="en-US" sz="1200" dirty="0" smtClean="0"/>
              <a:t>)</a:t>
            </a:r>
            <a:r>
              <a:rPr lang="en-US" sz="1200" dirty="0"/>
              <a:t>			Year (I)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SNEHA DAS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 smtClean="0"/>
              <a:t>)</a:t>
            </a:r>
            <a:r>
              <a:rPr lang="en-US" sz="1200" dirty="0"/>
              <a:t>			Stream (CSE</a:t>
            </a:r>
            <a:r>
              <a:rPr lang="en-US" sz="1200" dirty="0" smtClean="0"/>
              <a:t>)</a:t>
            </a:r>
            <a:r>
              <a:rPr lang="en-US" sz="1200" dirty="0"/>
              <a:t>			Year (I)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RITWIKA NAG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 smtClean="0"/>
              <a:t>)</a:t>
            </a:r>
            <a:r>
              <a:rPr lang="en-US" sz="1200" dirty="0"/>
              <a:t>			Stream (CSE</a:t>
            </a:r>
            <a:r>
              <a:rPr lang="en-US" sz="1200" dirty="0" smtClean="0"/>
              <a:t>)</a:t>
            </a:r>
            <a:r>
              <a:rPr lang="en-US" sz="1200" dirty="0"/>
              <a:t>			Year (I)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ANKAN PATRA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 smtClean="0"/>
              <a:t>)	</a:t>
            </a:r>
            <a:r>
              <a:rPr lang="en-US" sz="1200" dirty="0"/>
              <a:t>		Stream (CSE</a:t>
            </a:r>
            <a:r>
              <a:rPr lang="en-US" sz="1200" dirty="0" smtClean="0"/>
              <a:t>)</a:t>
            </a:r>
            <a:r>
              <a:rPr lang="en-US" sz="1200" dirty="0"/>
              <a:t>			Year (I)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SOURASISH GHOSH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 smtClean="0"/>
              <a:t>)</a:t>
            </a:r>
            <a:r>
              <a:rPr lang="en-US" sz="1200" dirty="0"/>
              <a:t>			Stream (CSE</a:t>
            </a:r>
            <a:r>
              <a:rPr lang="en-US" sz="1200" dirty="0" smtClean="0"/>
              <a:t>)</a:t>
            </a:r>
            <a:r>
              <a:rPr lang="en-US" sz="1200" dirty="0"/>
              <a:t>			Year (I)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</a:t>
            </a:r>
            <a:r>
              <a:rPr lang="en-US" sz="1200" b="1" dirty="0" smtClean="0">
                <a:solidFill>
                  <a:srgbClr val="804160"/>
                </a:solidFill>
              </a:rPr>
              <a:t>NIL</a:t>
            </a:r>
            <a:endParaRPr lang="en-US" sz="1200" b="1" dirty="0">
              <a:solidFill>
                <a:srgbClr val="80416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</a:t>
            </a:r>
            <a:r>
              <a:rPr lang="en-US" sz="1200" dirty="0" err="1"/>
              <a:t>Blockchain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</a:t>
            </a:r>
            <a:r>
              <a:rPr lang="en-US" sz="1200" b="1" dirty="0" smtClean="0">
                <a:solidFill>
                  <a:srgbClr val="804160"/>
                </a:solidFill>
              </a:rPr>
              <a:t>NIL</a:t>
            </a:r>
            <a:endParaRPr lang="en-US" sz="1200" b="1" dirty="0">
              <a:solidFill>
                <a:srgbClr val="80416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</a:t>
            </a:r>
            <a:r>
              <a:rPr lang="en-US" sz="1200" dirty="0" err="1"/>
              <a:t>Blockchain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125</Words>
  <Application>Microsoft Office PowerPoint</Application>
  <PresentationFormat>Widescreen</PresentationFormat>
  <Paragraphs>71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Libre Franklin</vt:lpstr>
      <vt:lpstr>Calibri</vt:lpstr>
      <vt:lpstr>Wingdings</vt:lpstr>
      <vt:lpstr>Tahoma</vt:lpstr>
      <vt:lpstr>Noto Sans Symbols</vt:lpstr>
      <vt:lpstr>Franklin Gothic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Anusha Gupta</cp:lastModifiedBy>
  <cp:revision>14</cp:revision>
  <dcterms:created xsi:type="dcterms:W3CDTF">2022-02-11T07:14:00Z</dcterms:created>
  <dcterms:modified xsi:type="dcterms:W3CDTF">2023-09-10T18:11:21Z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DE11E9651F494895A397E6472166147E_12</vt:lpwstr>
  </property>
  <property fmtid="{D5CDD505-2E9C-101B-9397-08002B2CF9AE}" pid="4" name="KSOProductBuildVer">
    <vt:lpwstr>1033-12.2.0.13201</vt:lpwstr>
  </property>
</Properties>
</file>