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6" r:id="rId4"/>
    <p:sldId id="264" r:id="rId5"/>
    <p:sldId id="258" r:id="rId6"/>
    <p:sldId id="263" r:id="rId7"/>
    <p:sldId id="259" r:id="rId8"/>
    <p:sldId id="260" r:id="rId9"/>
    <p:sldId id="261" r:id="rId10"/>
    <p:sldId id="262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2"/>
  </p:normalViewPr>
  <p:slideViewPr>
    <p:cSldViewPr snapToGrid="0" snapToObjects="1">
      <p:cViewPr varScale="1">
        <p:scale>
          <a:sx n="109" d="100"/>
          <a:sy n="109" d="100"/>
        </p:scale>
        <p:origin x="6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anusha/Desktop/projects/GE%20Healthcare/predictions_for_client_1015193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predictions_for_client_1015193!$B$1</c:f>
              <c:strCache>
                <c:ptCount val="1"/>
                <c:pt idx="0">
                  <c:v>original_fv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predictions_for_client_1015193!$B$2:$B$284</c:f>
              <c:numCache>
                <c:formatCode>General</c:formatCode>
                <c:ptCount val="283"/>
                <c:pt idx="0">
                  <c:v>0.758786212374991</c:v>
                </c:pt>
                <c:pt idx="1">
                  <c:v>0.75815512968561005</c:v>
                </c:pt>
                <c:pt idx="2">
                  <c:v>0.75752396280187195</c:v>
                </c:pt>
                <c:pt idx="3">
                  <c:v>0.75689271139995296</c:v>
                </c:pt>
                <c:pt idx="4">
                  <c:v>0.75626137564176399</c:v>
                </c:pt>
                <c:pt idx="5">
                  <c:v>0.75562995536539401</c:v>
                </c:pt>
                <c:pt idx="6">
                  <c:v>0.75562995536539401</c:v>
                </c:pt>
                <c:pt idx="7">
                  <c:v>0.69999316540163004</c:v>
                </c:pt>
                <c:pt idx="8">
                  <c:v>0.67483081895824804</c:v>
                </c:pt>
                <c:pt idx="9">
                  <c:v>0.67415046896934905</c:v>
                </c:pt>
                <c:pt idx="10">
                  <c:v>0.67347002814769097</c:v>
                </c:pt>
                <c:pt idx="11">
                  <c:v>0.67278949616945105</c:v>
                </c:pt>
                <c:pt idx="12">
                  <c:v>0.67210887335845204</c:v>
                </c:pt>
                <c:pt idx="13">
                  <c:v>0.67142815955278301</c:v>
                </c:pt>
                <c:pt idx="14">
                  <c:v>0.67074735459053203</c:v>
                </c:pt>
                <c:pt idx="15">
                  <c:v>0.64380528920730296</c:v>
                </c:pt>
                <c:pt idx="16">
                  <c:v>0.69311422267323997</c:v>
                </c:pt>
                <c:pt idx="17">
                  <c:v>0.69244711435185102</c:v>
                </c:pt>
                <c:pt idx="18">
                  <c:v>0.69177991681682505</c:v>
                </c:pt>
                <c:pt idx="19">
                  <c:v>0.69111263006816304</c:v>
                </c:pt>
                <c:pt idx="20">
                  <c:v>0.68518198813684905</c:v>
                </c:pt>
                <c:pt idx="21">
                  <c:v>0.68451130074572197</c:v>
                </c:pt>
                <c:pt idx="22">
                  <c:v>0.683840523817135</c:v>
                </c:pt>
                <c:pt idx="23">
                  <c:v>0.68316965702726296</c:v>
                </c:pt>
                <c:pt idx="24">
                  <c:v>0.68249870069993102</c:v>
                </c:pt>
                <c:pt idx="25">
                  <c:v>0.68182765467322604</c:v>
                </c:pt>
                <c:pt idx="26">
                  <c:v>0.68115651894714802</c:v>
                </c:pt>
                <c:pt idx="27">
                  <c:v>0.68048529335978403</c:v>
                </c:pt>
                <c:pt idx="28">
                  <c:v>0.67981397823496104</c:v>
                </c:pt>
                <c:pt idx="29">
                  <c:v>0.66689403193582197</c:v>
                </c:pt>
                <c:pt idx="30">
                  <c:v>0.72207258633939497</c:v>
                </c:pt>
                <c:pt idx="31">
                  <c:v>0.721423557298978</c:v>
                </c:pt>
                <c:pt idx="32">
                  <c:v>0.70814154191047995</c:v>
                </c:pt>
                <c:pt idx="33">
                  <c:v>0.707484605238899</c:v>
                </c:pt>
                <c:pt idx="34">
                  <c:v>0.70682758064897999</c:v>
                </c:pt>
                <c:pt idx="35">
                  <c:v>0.70617046830263497</c:v>
                </c:pt>
                <c:pt idx="36">
                  <c:v>0.71043435308196101</c:v>
                </c:pt>
                <c:pt idx="37">
                  <c:v>0.70978001251099798</c:v>
                </c:pt>
                <c:pt idx="38">
                  <c:v>0.70912558466934605</c:v>
                </c:pt>
                <c:pt idx="39">
                  <c:v>0.70847106923317904</c:v>
                </c:pt>
                <c:pt idx="40">
                  <c:v>0.70781646620250005</c:v>
                </c:pt>
                <c:pt idx="41">
                  <c:v>0.70716177573921801</c:v>
                </c:pt>
                <c:pt idx="42">
                  <c:v>0.70650699784333504</c:v>
                </c:pt>
                <c:pt idx="43">
                  <c:v>0.70374682590056703</c:v>
                </c:pt>
                <c:pt idx="44">
                  <c:v>0.70199974247455799</c:v>
                </c:pt>
                <c:pt idx="45">
                  <c:v>0.69154391193832099</c:v>
                </c:pt>
                <c:pt idx="46">
                  <c:v>0.69088082762146297</c:v>
                </c:pt>
                <c:pt idx="47">
                  <c:v>0.69021765473861796</c:v>
                </c:pt>
                <c:pt idx="48">
                  <c:v>0.68955439328978596</c:v>
                </c:pt>
                <c:pt idx="49">
                  <c:v>0.68889104311305405</c:v>
                </c:pt>
                <c:pt idx="50">
                  <c:v>0.75455957372202698</c:v>
                </c:pt>
                <c:pt idx="51">
                  <c:v>0.75393565807729201</c:v>
                </c:pt>
                <c:pt idx="52">
                  <c:v>0.75867825011282097</c:v>
                </c:pt>
                <c:pt idx="53">
                  <c:v>0.75805740367622598</c:v>
                </c:pt>
                <c:pt idx="54">
                  <c:v>0.75743647417866</c:v>
                </c:pt>
                <c:pt idx="55">
                  <c:v>0.75681546178203496</c:v>
                </c:pt>
                <c:pt idx="56">
                  <c:v>0.75619436632443804</c:v>
                </c:pt>
                <c:pt idx="57">
                  <c:v>0.75619436632443804</c:v>
                </c:pt>
                <c:pt idx="58">
                  <c:v>0.72985867647268099</c:v>
                </c:pt>
                <c:pt idx="59">
                  <c:v>0.72985867647268099</c:v>
                </c:pt>
                <c:pt idx="60">
                  <c:v>0.59137961502943803</c:v>
                </c:pt>
                <c:pt idx="61">
                  <c:v>0.58616358759975895</c:v>
                </c:pt>
                <c:pt idx="62">
                  <c:v>0.58543926208859598</c:v>
                </c:pt>
                <c:pt idx="63">
                  <c:v>0.61171779498192702</c:v>
                </c:pt>
                <c:pt idx="64">
                  <c:v>0.61100945231224602</c:v>
                </c:pt>
                <c:pt idx="65">
                  <c:v>0.61030101492391298</c:v>
                </c:pt>
                <c:pt idx="66">
                  <c:v>0.60959248281692802</c:v>
                </c:pt>
                <c:pt idx="67">
                  <c:v>0.76237582097872003</c:v>
                </c:pt>
                <c:pt idx="68">
                  <c:v>0.76175952816154602</c:v>
                </c:pt>
                <c:pt idx="69">
                  <c:v>0.76114315276913702</c:v>
                </c:pt>
                <c:pt idx="70">
                  <c:v>0.76052669512531701</c:v>
                </c:pt>
                <c:pt idx="71">
                  <c:v>0.75991015506817505</c:v>
                </c:pt>
                <c:pt idx="72">
                  <c:v>0.759293532435798</c:v>
                </c:pt>
                <c:pt idx="73">
                  <c:v>0.75867682755201005</c:v>
                </c:pt>
                <c:pt idx="74">
                  <c:v>0.758060040092988</c:v>
                </c:pt>
                <c:pt idx="75">
                  <c:v>0.757443170220643</c:v>
                </c:pt>
                <c:pt idx="76">
                  <c:v>0.75682621793497595</c:v>
                </c:pt>
                <c:pt idx="77">
                  <c:v>0.75620918323598596</c:v>
                </c:pt>
                <c:pt idx="78">
                  <c:v>0.75559206596176098</c:v>
                </c:pt>
                <c:pt idx="79">
                  <c:v>0.75497486611230102</c:v>
                </c:pt>
                <c:pt idx="80">
                  <c:v>0.75435758384951901</c:v>
                </c:pt>
                <c:pt idx="81">
                  <c:v>0.75663275079817605</c:v>
                </c:pt>
                <c:pt idx="82">
                  <c:v>0.75601694436532596</c:v>
                </c:pt>
                <c:pt idx="83">
                  <c:v>0.75540105568106597</c:v>
                </c:pt>
                <c:pt idx="84">
                  <c:v>0.75478508474539496</c:v>
                </c:pt>
                <c:pt idx="85">
                  <c:v>0.74069987915336999</c:v>
                </c:pt>
                <c:pt idx="86">
                  <c:v>0.78920383020936102</c:v>
                </c:pt>
                <c:pt idx="87">
                  <c:v>0.78860425207692497</c:v>
                </c:pt>
                <c:pt idx="88">
                  <c:v>0.78860425207692497</c:v>
                </c:pt>
                <c:pt idx="89">
                  <c:v>0.77720868573841195</c:v>
                </c:pt>
                <c:pt idx="90">
                  <c:v>0.77660231134032598</c:v>
                </c:pt>
                <c:pt idx="91">
                  <c:v>0.77599585598612697</c:v>
                </c:pt>
                <c:pt idx="92">
                  <c:v>0.77599585598612697</c:v>
                </c:pt>
                <c:pt idx="93">
                  <c:v>0.53314188408161001</c:v>
                </c:pt>
                <c:pt idx="94">
                  <c:v>0.53314188408161001</c:v>
                </c:pt>
                <c:pt idx="95">
                  <c:v>0.52538153022033696</c:v>
                </c:pt>
                <c:pt idx="96">
                  <c:v>0.52462221693452804</c:v>
                </c:pt>
                <c:pt idx="97">
                  <c:v>0.52386280229166704</c:v>
                </c:pt>
                <c:pt idx="98">
                  <c:v>0.52386280229166704</c:v>
                </c:pt>
                <c:pt idx="99">
                  <c:v>0.468206200586122</c:v>
                </c:pt>
                <c:pt idx="100">
                  <c:v>0.46741297429901801</c:v>
                </c:pt>
                <c:pt idx="101">
                  <c:v>0.46661964195940803</c:v>
                </c:pt>
                <c:pt idx="102">
                  <c:v>0.46582620356728999</c:v>
                </c:pt>
                <c:pt idx="103">
                  <c:v>0.465032659122665</c:v>
                </c:pt>
                <c:pt idx="104">
                  <c:v>0.46213370201124698</c:v>
                </c:pt>
                <c:pt idx="105">
                  <c:v>0.46133865647838301</c:v>
                </c:pt>
                <c:pt idx="106">
                  <c:v>0.46054350473109801</c:v>
                </c:pt>
                <c:pt idx="107">
                  <c:v>0.45974824660748198</c:v>
                </c:pt>
                <c:pt idx="108">
                  <c:v>0.45895288210753299</c:v>
                </c:pt>
                <c:pt idx="109">
                  <c:v>0.45928780758381899</c:v>
                </c:pt>
                <c:pt idx="110">
                  <c:v>0.45849290356223898</c:v>
                </c:pt>
                <c:pt idx="111">
                  <c:v>0.36807329343841699</c:v>
                </c:pt>
                <c:pt idx="112">
                  <c:v>0.36725905531611902</c:v>
                </c:pt>
                <c:pt idx="113">
                  <c:v>0.33732542777194702</c:v>
                </c:pt>
                <c:pt idx="114">
                  <c:v>0.33649314485597998</c:v>
                </c:pt>
                <c:pt idx="115">
                  <c:v>0.33566075070631501</c:v>
                </c:pt>
                <c:pt idx="116">
                  <c:v>0.33482824532295102</c:v>
                </c:pt>
                <c:pt idx="117">
                  <c:v>0.28174626495971</c:v>
                </c:pt>
                <c:pt idx="118">
                  <c:v>0.26317491087657902</c:v>
                </c:pt>
                <c:pt idx="119">
                  <c:v>0.26229923953207701</c:v>
                </c:pt>
                <c:pt idx="120">
                  <c:v>0.27390470839354197</c:v>
                </c:pt>
                <c:pt idx="121">
                  <c:v>0.27303490636720201</c:v>
                </c:pt>
                <c:pt idx="122">
                  <c:v>0.27216498792597199</c:v>
                </c:pt>
                <c:pt idx="123">
                  <c:v>0.27129495339367699</c:v>
                </c:pt>
                <c:pt idx="124">
                  <c:v>0.25779190288336301</c:v>
                </c:pt>
                <c:pt idx="125">
                  <c:v>0.17113482685797801</c:v>
                </c:pt>
                <c:pt idx="126">
                  <c:v>0.17020350126241199</c:v>
                </c:pt>
                <c:pt idx="127">
                  <c:v>0.16927205099443299</c:v>
                </c:pt>
                <c:pt idx="128">
                  <c:v>0.16834047767316301</c:v>
                </c:pt>
                <c:pt idx="129">
                  <c:v>0.16740877806035701</c:v>
                </c:pt>
                <c:pt idx="130">
                  <c:v>0.17600358089934501</c:v>
                </c:pt>
                <c:pt idx="131">
                  <c:v>0.17507677427398299</c:v>
                </c:pt>
                <c:pt idx="132">
                  <c:v>0.17414984459533001</c:v>
                </c:pt>
                <c:pt idx="133">
                  <c:v>0.17322279024426401</c:v>
                </c:pt>
                <c:pt idx="134">
                  <c:v>0.17322279024426401</c:v>
                </c:pt>
                <c:pt idx="135">
                  <c:v>0.17322279024426401</c:v>
                </c:pt>
                <c:pt idx="136">
                  <c:v>0.16314668645892499</c:v>
                </c:pt>
                <c:pt idx="137">
                  <c:v>0.154864659179998</c:v>
                </c:pt>
                <c:pt idx="138">
                  <c:v>0.153927130727086</c:v>
                </c:pt>
                <c:pt idx="139">
                  <c:v>0.15298947922088399</c:v>
                </c:pt>
                <c:pt idx="140">
                  <c:v>0.152051701423146</c:v>
                </c:pt>
                <c:pt idx="141">
                  <c:v>0.14479787830058199</c:v>
                </c:pt>
                <c:pt idx="142">
                  <c:v>0.14175067727023599</c:v>
                </c:pt>
                <c:pt idx="143">
                  <c:v>0.14080736693176499</c:v>
                </c:pt>
                <c:pt idx="144">
                  <c:v>0.13986393030175701</c:v>
                </c:pt>
                <c:pt idx="145">
                  <c:v>0.13892036899933699</c:v>
                </c:pt>
                <c:pt idx="146">
                  <c:v>0.13797667978625899</c:v>
                </c:pt>
                <c:pt idx="147">
                  <c:v>0.13703286590076699</c:v>
                </c:pt>
                <c:pt idx="148">
                  <c:v>0.124282731524246</c:v>
                </c:pt>
                <c:pt idx="149">
                  <c:v>0.123331437293952</c:v>
                </c:pt>
                <c:pt idx="150">
                  <c:v>0.116064449088361</c:v>
                </c:pt>
                <c:pt idx="151">
                  <c:v>0.11510903419193801</c:v>
                </c:pt>
                <c:pt idx="152">
                  <c:v>0.114153489765733</c:v>
                </c:pt>
                <c:pt idx="153">
                  <c:v>0.113197819047994</c:v>
                </c:pt>
                <c:pt idx="154">
                  <c:v>0.11224202041959599</c:v>
                </c:pt>
                <c:pt idx="155">
                  <c:v>0.111286093880541</c:v>
                </c:pt>
                <c:pt idx="156">
                  <c:v>0.111286093880541</c:v>
                </c:pt>
                <c:pt idx="157">
                  <c:v>8.5448599202317899E-2</c:v>
                </c:pt>
                <c:pt idx="158">
                  <c:v>8.5448599202317899E-2</c:v>
                </c:pt>
                <c:pt idx="159">
                  <c:v>4.7719184277871397E-2</c:v>
                </c:pt>
                <c:pt idx="160">
                  <c:v>-7.8666122806200597E-2</c:v>
                </c:pt>
                <c:pt idx="161">
                  <c:v>-7.9737070170882093E-2</c:v>
                </c:pt>
                <c:pt idx="162">
                  <c:v>-8.0808160018321695E-2</c:v>
                </c:pt>
                <c:pt idx="163">
                  <c:v>-8.1879392348519001E-2</c:v>
                </c:pt>
                <c:pt idx="164">
                  <c:v>-8.2950768780597206E-2</c:v>
                </c:pt>
                <c:pt idx="165">
                  <c:v>-8.4022289314555396E-2</c:v>
                </c:pt>
                <c:pt idx="166">
                  <c:v>-0.19924732997278899</c:v>
                </c:pt>
                <c:pt idx="167">
                  <c:v>-0.21568478050442999</c:v>
                </c:pt>
                <c:pt idx="168">
                  <c:v>-0.21683627596287999</c:v>
                </c:pt>
                <c:pt idx="169">
                  <c:v>-0.217987925237944</c:v>
                </c:pt>
                <c:pt idx="170">
                  <c:v>-0.217987925237944</c:v>
                </c:pt>
                <c:pt idx="171">
                  <c:v>-0.23765362381185201</c:v>
                </c:pt>
                <c:pt idx="172">
                  <c:v>-0.23881691457590501</c:v>
                </c:pt>
                <c:pt idx="173">
                  <c:v>-0.23881691457590501</c:v>
                </c:pt>
                <c:pt idx="174">
                  <c:v>-0.23881691457590501</c:v>
                </c:pt>
                <c:pt idx="175">
                  <c:v>-0.24849776471369101</c:v>
                </c:pt>
                <c:pt idx="176">
                  <c:v>-0.24966658154198801</c:v>
                </c:pt>
                <c:pt idx="177">
                  <c:v>-0.25083555380602102</c:v>
                </c:pt>
                <c:pt idx="178">
                  <c:v>-0.25200468312491298</c:v>
                </c:pt>
                <c:pt idx="179">
                  <c:v>-0.253173969498663</c:v>
                </c:pt>
                <c:pt idx="180">
                  <c:v>-0.26169253596643699</c:v>
                </c:pt>
                <c:pt idx="181">
                  <c:v>-0.26286663275239602</c:v>
                </c:pt>
                <c:pt idx="182">
                  <c:v>-0.26404088659321401</c:v>
                </c:pt>
                <c:pt idx="183">
                  <c:v>-0.27734149501017502</c:v>
                </c:pt>
                <c:pt idx="184">
                  <c:v>-0.281203031957803</c:v>
                </c:pt>
                <c:pt idx="185">
                  <c:v>-0.99866323323967399</c:v>
                </c:pt>
                <c:pt idx="186">
                  <c:v>-1</c:v>
                </c:pt>
                <c:pt idx="187">
                  <c:v>-1</c:v>
                </c:pt>
                <c:pt idx="188">
                  <c:v>-0.94505322116569701</c:v>
                </c:pt>
                <c:pt idx="189">
                  <c:v>-0.67814085323706896</c:v>
                </c:pt>
                <c:pt idx="190">
                  <c:v>-0.64706263708614697</c:v>
                </c:pt>
                <c:pt idx="191">
                  <c:v>-0.53400103034058799</c:v>
                </c:pt>
                <c:pt idx="192">
                  <c:v>-0.52989319089693598</c:v>
                </c:pt>
                <c:pt idx="193">
                  <c:v>-0.53094811218957105</c:v>
                </c:pt>
                <c:pt idx="194">
                  <c:v>-0.65739443427656996</c:v>
                </c:pt>
                <c:pt idx="195">
                  <c:v>-0.66035272282759605</c:v>
                </c:pt>
                <c:pt idx="196">
                  <c:v>-0.67411744616146796</c:v>
                </c:pt>
                <c:pt idx="197">
                  <c:v>-0.67525856952277397</c:v>
                </c:pt>
                <c:pt idx="198">
                  <c:v>-0.688204269580446</c:v>
                </c:pt>
                <c:pt idx="199">
                  <c:v>-0.68935292509846702</c:v>
                </c:pt>
                <c:pt idx="200">
                  <c:v>-0.69050173443310203</c:v>
                </c:pt>
                <c:pt idx="201">
                  <c:v>-0.69165069596522799</c:v>
                </c:pt>
                <c:pt idx="202">
                  <c:v>-0.42581015134641997</c:v>
                </c:pt>
                <c:pt idx="203">
                  <c:v>-0.42683828911876998</c:v>
                </c:pt>
                <c:pt idx="204">
                  <c:v>-0.432765983114201</c:v>
                </c:pt>
                <c:pt idx="205">
                  <c:v>-0.43379739637086701</c:v>
                </c:pt>
                <c:pt idx="206">
                  <c:v>-0.43482894725292498</c:v>
                </c:pt>
                <c:pt idx="207">
                  <c:v>-0.43586063576037398</c:v>
                </c:pt>
                <c:pt idx="208">
                  <c:v>-0.43689246351233502</c:v>
                </c:pt>
                <c:pt idx="209">
                  <c:v>-0.44108238759677298</c:v>
                </c:pt>
                <c:pt idx="210">
                  <c:v>-0.44211642383148603</c:v>
                </c:pt>
                <c:pt idx="211">
                  <c:v>-0.44100007951711701</c:v>
                </c:pt>
                <c:pt idx="212">
                  <c:v>-0.43442430431543499</c:v>
                </c:pt>
                <c:pt idx="213">
                  <c:v>-0.43545291810972803</c:v>
                </c:pt>
                <c:pt idx="214">
                  <c:v>-0.43648166791029003</c:v>
                </c:pt>
                <c:pt idx="215">
                  <c:v>-0.437510555336243</c:v>
                </c:pt>
                <c:pt idx="216">
                  <c:v>-0.42576775948763101</c:v>
                </c:pt>
                <c:pt idx="217">
                  <c:v>-0.42678925723962802</c:v>
                </c:pt>
                <c:pt idx="218">
                  <c:v>-0.42781089099789499</c:v>
                </c:pt>
                <c:pt idx="219">
                  <c:v>-0.42883266238155299</c:v>
                </c:pt>
                <c:pt idx="220">
                  <c:v>-0.42985456977147901</c:v>
                </c:pt>
                <c:pt idx="221">
                  <c:v>-0.430876613167676</c:v>
                </c:pt>
                <c:pt idx="222">
                  <c:v>-0.43189879418926402</c:v>
                </c:pt>
                <c:pt idx="223">
                  <c:v>-0.43292111121712001</c:v>
                </c:pt>
                <c:pt idx="224">
                  <c:v>-0.43394356587036897</c:v>
                </c:pt>
                <c:pt idx="225">
                  <c:v>-0.43394356587036897</c:v>
                </c:pt>
                <c:pt idx="226">
                  <c:v>-0.57015624879862403</c:v>
                </c:pt>
                <c:pt idx="227">
                  <c:v>-0.44214420635020002</c:v>
                </c:pt>
                <c:pt idx="228">
                  <c:v>-0.44317308568054198</c:v>
                </c:pt>
                <c:pt idx="229">
                  <c:v>-0.44420210263627602</c:v>
                </c:pt>
                <c:pt idx="230">
                  <c:v>-0.44523125721740098</c:v>
                </c:pt>
                <c:pt idx="231">
                  <c:v>-0.43759968963531198</c:v>
                </c:pt>
                <c:pt idx="232">
                  <c:v>-0.42658062848015199</c:v>
                </c:pt>
                <c:pt idx="233">
                  <c:v>-0.42759786632150598</c:v>
                </c:pt>
                <c:pt idx="234">
                  <c:v>-0.43493115920241898</c:v>
                </c:pt>
                <c:pt idx="235">
                  <c:v>-0.43595253552024799</c:v>
                </c:pt>
                <c:pt idx="236">
                  <c:v>-0.43697404946346802</c:v>
                </c:pt>
                <c:pt idx="237">
                  <c:v>-0.43799569941295702</c:v>
                </c:pt>
                <c:pt idx="238">
                  <c:v>-0.43901748536871499</c:v>
                </c:pt>
                <c:pt idx="239">
                  <c:v>-0.44003940733074298</c:v>
                </c:pt>
                <c:pt idx="240">
                  <c:v>-0.441061466918161</c:v>
                </c:pt>
                <c:pt idx="241">
                  <c:v>-0.44208366251185</c:v>
                </c:pt>
                <c:pt idx="242">
                  <c:v>-0.452904828068939</c:v>
                </c:pt>
                <c:pt idx="243">
                  <c:v>-0.45393329614222999</c:v>
                </c:pt>
                <c:pt idx="244">
                  <c:v>-0.45496190184091201</c:v>
                </c:pt>
                <c:pt idx="245">
                  <c:v>-0.455990645164984</c:v>
                </c:pt>
                <c:pt idx="246">
                  <c:v>-1.57257244631465E-2</c:v>
                </c:pt>
                <c:pt idx="247">
                  <c:v>0.70579033158998306</c:v>
                </c:pt>
                <c:pt idx="248">
                  <c:v>0.96186564454339396</c:v>
                </c:pt>
                <c:pt idx="249">
                  <c:v>0.94662145553824195</c:v>
                </c:pt>
                <c:pt idx="250">
                  <c:v>0.94610673527918498</c:v>
                </c:pt>
                <c:pt idx="251">
                  <c:v>1</c:v>
                </c:pt>
                <c:pt idx="252">
                  <c:v>0.99951636413566403</c:v>
                </c:pt>
                <c:pt idx="253">
                  <c:v>0.99903266366834997</c:v>
                </c:pt>
                <c:pt idx="254">
                  <c:v>0.99854889859805895</c:v>
                </c:pt>
                <c:pt idx="255">
                  <c:v>0.99806506892478897</c:v>
                </c:pt>
                <c:pt idx="256">
                  <c:v>0.96806975687063901</c:v>
                </c:pt>
                <c:pt idx="257">
                  <c:v>0.96756773053003398</c:v>
                </c:pt>
                <c:pt idx="258">
                  <c:v>0.84167437771277698</c:v>
                </c:pt>
                <c:pt idx="259">
                  <c:v>0.84109545148466003</c:v>
                </c:pt>
                <c:pt idx="260">
                  <c:v>0.84558143207278902</c:v>
                </c:pt>
                <c:pt idx="261">
                  <c:v>0.84500537266252995</c:v>
                </c:pt>
                <c:pt idx="262">
                  <c:v>0.84127127666540802</c:v>
                </c:pt>
                <c:pt idx="263">
                  <c:v>0.84069313004465496</c:v>
                </c:pt>
                <c:pt idx="264">
                  <c:v>0.84011490602985806</c:v>
                </c:pt>
                <c:pt idx="265">
                  <c:v>0.83953660478293002</c:v>
                </c:pt>
                <c:pt idx="266">
                  <c:v>0.835800266463401</c:v>
                </c:pt>
                <c:pt idx="267">
                  <c:v>0.83416722413214395</c:v>
                </c:pt>
                <c:pt idx="268">
                  <c:v>0.82378727975097699</c:v>
                </c:pt>
                <c:pt idx="269">
                  <c:v>0.82320009178965903</c:v>
                </c:pt>
                <c:pt idx="270">
                  <c:v>0.82261282546282499</c:v>
                </c:pt>
                <c:pt idx="271">
                  <c:v>0.82202548060856095</c:v>
                </c:pt>
                <c:pt idx="272">
                  <c:v>0.95931473573219905</c:v>
                </c:pt>
                <c:pt idx="273">
                  <c:v>0.97220145715700002</c:v>
                </c:pt>
                <c:pt idx="274">
                  <c:v>0.97170445041919895</c:v>
                </c:pt>
                <c:pt idx="275">
                  <c:v>0.971207377135473</c:v>
                </c:pt>
                <c:pt idx="276">
                  <c:v>0.97071023746773499</c:v>
                </c:pt>
                <c:pt idx="277">
                  <c:v>0.97021303141598503</c:v>
                </c:pt>
                <c:pt idx="278">
                  <c:v>0.95501750933982099</c:v>
                </c:pt>
                <c:pt idx="279">
                  <c:v>0.95451117176239597</c:v>
                </c:pt>
                <c:pt idx="280">
                  <c:v>0.94137186726635702</c:v>
                </c:pt>
                <c:pt idx="281">
                  <c:v>0.94085766043096597</c:v>
                </c:pt>
                <c:pt idx="282">
                  <c:v>0.94625945736643702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0B6-C649-B309-5FBC65C1C958}"/>
            </c:ext>
          </c:extLst>
        </c:ser>
        <c:ser>
          <c:idx val="1"/>
          <c:order val="1"/>
          <c:tx>
            <c:strRef>
              <c:f>predictions_for_client_1015193!$C$1</c:f>
              <c:strCache>
                <c:ptCount val="1"/>
                <c:pt idx="0">
                  <c:v>prediction_fv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predictions_for_client_1015193!$C$2:$C$284</c:f>
              <c:numCache>
                <c:formatCode>General</c:formatCode>
                <c:ptCount val="283"/>
                <c:pt idx="0">
                  <c:v>0.54763269999999997</c:v>
                </c:pt>
                <c:pt idx="1">
                  <c:v>0.55060065000000002</c:v>
                </c:pt>
                <c:pt idx="2">
                  <c:v>0.55029609999999995</c:v>
                </c:pt>
                <c:pt idx="3">
                  <c:v>0.55008880000000004</c:v>
                </c:pt>
                <c:pt idx="4">
                  <c:v>0.54988634999999997</c:v>
                </c:pt>
                <c:pt idx="5">
                  <c:v>0.54968360000000005</c:v>
                </c:pt>
                <c:pt idx="6">
                  <c:v>0.54948103000000004</c:v>
                </c:pt>
                <c:pt idx="7">
                  <c:v>0.54935940000000005</c:v>
                </c:pt>
                <c:pt idx="8">
                  <c:v>0.54241010000000001</c:v>
                </c:pt>
                <c:pt idx="9">
                  <c:v>0.53345480000000001</c:v>
                </c:pt>
                <c:pt idx="10">
                  <c:v>0.52749749999999995</c:v>
                </c:pt>
                <c:pt idx="11">
                  <c:v>0.52566679999999999</c:v>
                </c:pt>
                <c:pt idx="12">
                  <c:v>0.52534026</c:v>
                </c:pt>
                <c:pt idx="13">
                  <c:v>0.52515250000000002</c:v>
                </c:pt>
                <c:pt idx="14">
                  <c:v>0.52497375000000002</c:v>
                </c:pt>
                <c:pt idx="15">
                  <c:v>0.52479564999999995</c:v>
                </c:pt>
                <c:pt idx="16">
                  <c:v>0.52192664</c:v>
                </c:pt>
                <c:pt idx="17">
                  <c:v>0.52433664000000002</c:v>
                </c:pt>
                <c:pt idx="18">
                  <c:v>0.52767779999999997</c:v>
                </c:pt>
                <c:pt idx="19">
                  <c:v>0.53016030000000003</c:v>
                </c:pt>
                <c:pt idx="20">
                  <c:v>0.5302384</c:v>
                </c:pt>
                <c:pt idx="21">
                  <c:v>0.52949922999999999</c:v>
                </c:pt>
                <c:pt idx="22">
                  <c:v>0.52878296000000002</c:v>
                </c:pt>
                <c:pt idx="23">
                  <c:v>0.52830299999999997</c:v>
                </c:pt>
                <c:pt idx="24">
                  <c:v>0.5280937</c:v>
                </c:pt>
                <c:pt idx="25">
                  <c:v>0.52791107000000004</c:v>
                </c:pt>
                <c:pt idx="26">
                  <c:v>0.52773046000000001</c:v>
                </c:pt>
                <c:pt idx="27">
                  <c:v>0.52755015999999999</c:v>
                </c:pt>
                <c:pt idx="28">
                  <c:v>0.52737014999999998</c:v>
                </c:pt>
                <c:pt idx="29">
                  <c:v>0.52719044999999998</c:v>
                </c:pt>
                <c:pt idx="30">
                  <c:v>0.52572010000000002</c:v>
                </c:pt>
                <c:pt idx="31">
                  <c:v>0.53029020000000004</c:v>
                </c:pt>
                <c:pt idx="32">
                  <c:v>0.53520595999999998</c:v>
                </c:pt>
                <c:pt idx="33">
                  <c:v>0.53693484999999996</c:v>
                </c:pt>
                <c:pt idx="34">
                  <c:v>0.53568959999999999</c:v>
                </c:pt>
                <c:pt idx="35">
                  <c:v>0.53473950000000003</c:v>
                </c:pt>
                <c:pt idx="36">
                  <c:v>0.53448399999999996</c:v>
                </c:pt>
                <c:pt idx="37">
                  <c:v>0.53485035999999997</c:v>
                </c:pt>
                <c:pt idx="38">
                  <c:v>0.53518449999999995</c:v>
                </c:pt>
                <c:pt idx="39">
                  <c:v>0.53529870000000002</c:v>
                </c:pt>
                <c:pt idx="40">
                  <c:v>0.53513706000000005</c:v>
                </c:pt>
                <c:pt idx="41">
                  <c:v>0.53495060000000005</c:v>
                </c:pt>
                <c:pt idx="42">
                  <c:v>0.53476290000000004</c:v>
                </c:pt>
                <c:pt idx="43">
                  <c:v>0.53457533999999995</c:v>
                </c:pt>
                <c:pt idx="44">
                  <c:v>0.53415000000000001</c:v>
                </c:pt>
                <c:pt idx="45">
                  <c:v>0.5336187</c:v>
                </c:pt>
                <c:pt idx="46">
                  <c:v>0.53209879999999998</c:v>
                </c:pt>
                <c:pt idx="47">
                  <c:v>0.53082499999999999</c:v>
                </c:pt>
                <c:pt idx="48">
                  <c:v>0.53006560000000003</c:v>
                </c:pt>
                <c:pt idx="49">
                  <c:v>0.52983040000000003</c:v>
                </c:pt>
                <c:pt idx="50">
                  <c:v>0.52964529999999999</c:v>
                </c:pt>
                <c:pt idx="51">
                  <c:v>0.53690945999999995</c:v>
                </c:pt>
                <c:pt idx="52">
                  <c:v>0.54402757000000002</c:v>
                </c:pt>
                <c:pt idx="53">
                  <c:v>0.54904249999999999</c:v>
                </c:pt>
                <c:pt idx="54">
                  <c:v>0.54982569999999997</c:v>
                </c:pt>
                <c:pt idx="55">
                  <c:v>0.55002766999999997</c:v>
                </c:pt>
                <c:pt idx="56">
                  <c:v>0.54985695999999995</c:v>
                </c:pt>
                <c:pt idx="57">
                  <c:v>0.54965920000000001</c:v>
                </c:pt>
                <c:pt idx="58">
                  <c:v>0.54953940000000001</c:v>
                </c:pt>
                <c:pt idx="59">
                  <c:v>0.54617190000000004</c:v>
                </c:pt>
                <c:pt idx="60">
                  <c:v>0.54318860000000002</c:v>
                </c:pt>
                <c:pt idx="61">
                  <c:v>0.52593665999999994</c:v>
                </c:pt>
                <c:pt idx="62">
                  <c:v>0.5121947</c:v>
                </c:pt>
                <c:pt idx="63">
                  <c:v>0.50559149999999997</c:v>
                </c:pt>
                <c:pt idx="64">
                  <c:v>0.50704163000000002</c:v>
                </c:pt>
                <c:pt idx="65">
                  <c:v>0.50908019999999998</c:v>
                </c:pt>
                <c:pt idx="66">
                  <c:v>0.51002910000000001</c:v>
                </c:pt>
                <c:pt idx="67">
                  <c:v>0.50999415000000003</c:v>
                </c:pt>
                <c:pt idx="68">
                  <c:v>0.52478349999999996</c:v>
                </c:pt>
                <c:pt idx="69">
                  <c:v>0.54035889999999998</c:v>
                </c:pt>
                <c:pt idx="70">
                  <c:v>0.55035603</c:v>
                </c:pt>
                <c:pt idx="71">
                  <c:v>0.55100439999999995</c:v>
                </c:pt>
                <c:pt idx="72">
                  <c:v>0.55085170000000006</c:v>
                </c:pt>
                <c:pt idx="73">
                  <c:v>0.55065565999999999</c:v>
                </c:pt>
                <c:pt idx="74">
                  <c:v>0.55045690000000003</c:v>
                </c:pt>
                <c:pt idx="75">
                  <c:v>0.55025804</c:v>
                </c:pt>
                <c:pt idx="76">
                  <c:v>0.55005950000000003</c:v>
                </c:pt>
                <c:pt idx="77">
                  <c:v>0.54986109999999999</c:v>
                </c:pt>
                <c:pt idx="78">
                  <c:v>0.54966294999999998</c:v>
                </c:pt>
                <c:pt idx="79">
                  <c:v>0.54946494000000001</c:v>
                </c:pt>
                <c:pt idx="80">
                  <c:v>0.54926730000000001</c:v>
                </c:pt>
                <c:pt idx="81">
                  <c:v>0.5490699</c:v>
                </c:pt>
                <c:pt idx="82">
                  <c:v>0.54924107</c:v>
                </c:pt>
                <c:pt idx="83">
                  <c:v>0.54937994000000001</c:v>
                </c:pt>
                <c:pt idx="84">
                  <c:v>0.54938759999999998</c:v>
                </c:pt>
                <c:pt idx="85">
                  <c:v>0.54920535999999998</c:v>
                </c:pt>
                <c:pt idx="86">
                  <c:v>0.54730619999999996</c:v>
                </c:pt>
                <c:pt idx="87">
                  <c:v>0.5518246</c:v>
                </c:pt>
                <c:pt idx="88">
                  <c:v>0.55650639999999996</c:v>
                </c:pt>
                <c:pt idx="89">
                  <c:v>0.56003130000000001</c:v>
                </c:pt>
                <c:pt idx="90">
                  <c:v>0.55865880000000001</c:v>
                </c:pt>
                <c:pt idx="91">
                  <c:v>0.55720437</c:v>
                </c:pt>
                <c:pt idx="92">
                  <c:v>0.55619430000000003</c:v>
                </c:pt>
                <c:pt idx="93">
                  <c:v>0.55602132999999998</c:v>
                </c:pt>
                <c:pt idx="94">
                  <c:v>0.52713739999999998</c:v>
                </c:pt>
                <c:pt idx="95">
                  <c:v>0.50452006000000005</c:v>
                </c:pt>
                <c:pt idx="96">
                  <c:v>0.49432157999999998</c:v>
                </c:pt>
                <c:pt idx="97">
                  <c:v>0.49266290000000001</c:v>
                </c:pt>
                <c:pt idx="98">
                  <c:v>0.49223446999999998</c:v>
                </c:pt>
                <c:pt idx="99">
                  <c:v>0.4921239</c:v>
                </c:pt>
                <c:pt idx="100">
                  <c:v>0.48703927000000002</c:v>
                </c:pt>
                <c:pt idx="101">
                  <c:v>0.48274556000000002</c:v>
                </c:pt>
                <c:pt idx="102">
                  <c:v>0.48118620000000001</c:v>
                </c:pt>
                <c:pt idx="103">
                  <c:v>0.48085972999999999</c:v>
                </c:pt>
                <c:pt idx="104">
                  <c:v>0.48068714000000001</c:v>
                </c:pt>
                <c:pt idx="105">
                  <c:v>0.48032049999999998</c:v>
                </c:pt>
                <c:pt idx="106">
                  <c:v>0.48000769999999998</c:v>
                </c:pt>
                <c:pt idx="107">
                  <c:v>0.47980024999999998</c:v>
                </c:pt>
                <c:pt idx="108">
                  <c:v>0.4796356</c:v>
                </c:pt>
                <c:pt idx="109">
                  <c:v>0.47947620000000002</c:v>
                </c:pt>
                <c:pt idx="110">
                  <c:v>0.47943065000000001</c:v>
                </c:pt>
                <c:pt idx="111">
                  <c:v>0.47935476999999999</c:v>
                </c:pt>
                <c:pt idx="112">
                  <c:v>0.44954723000000002</c:v>
                </c:pt>
                <c:pt idx="113">
                  <c:v>0.42495834999999998</c:v>
                </c:pt>
                <c:pt idx="114">
                  <c:v>0.41066681999999999</c:v>
                </c:pt>
                <c:pt idx="115">
                  <c:v>0.40283279999999999</c:v>
                </c:pt>
                <c:pt idx="116">
                  <c:v>0.40221246999999999</c:v>
                </c:pt>
                <c:pt idx="117">
                  <c:v>0.40168672999999999</c:v>
                </c:pt>
                <c:pt idx="118">
                  <c:v>0.37889898</c:v>
                </c:pt>
                <c:pt idx="119">
                  <c:v>0.35901993999999998</c:v>
                </c:pt>
                <c:pt idx="120">
                  <c:v>0.35497123000000003</c:v>
                </c:pt>
                <c:pt idx="121">
                  <c:v>0.35987525999999997</c:v>
                </c:pt>
                <c:pt idx="122">
                  <c:v>0.36197463000000002</c:v>
                </c:pt>
                <c:pt idx="123">
                  <c:v>0.36140349999999999</c:v>
                </c:pt>
                <c:pt idx="124">
                  <c:v>0.36082252999999997</c:v>
                </c:pt>
                <c:pt idx="125">
                  <c:v>0.35512653</c:v>
                </c:pt>
                <c:pt idx="126">
                  <c:v>0.316913</c:v>
                </c:pt>
                <c:pt idx="127">
                  <c:v>0.30070039999999998</c:v>
                </c:pt>
                <c:pt idx="128">
                  <c:v>0.30056660000000002</c:v>
                </c:pt>
                <c:pt idx="129">
                  <c:v>0.30067201999999998</c:v>
                </c:pt>
                <c:pt idx="130">
                  <c:v>0.30028897999999998</c:v>
                </c:pt>
                <c:pt idx="131">
                  <c:v>0.30332783000000002</c:v>
                </c:pt>
                <c:pt idx="132">
                  <c:v>0.30458777999999997</c:v>
                </c:pt>
                <c:pt idx="133">
                  <c:v>0.30406037000000002</c:v>
                </c:pt>
                <c:pt idx="134">
                  <c:v>0.30349213000000003</c:v>
                </c:pt>
                <c:pt idx="135">
                  <c:v>0.30331775999999999</c:v>
                </c:pt>
                <c:pt idx="136">
                  <c:v>0.30332565</c:v>
                </c:pt>
                <c:pt idx="137">
                  <c:v>0.29960756999999999</c:v>
                </c:pt>
                <c:pt idx="138">
                  <c:v>0.29467653999999999</c:v>
                </c:pt>
                <c:pt idx="139">
                  <c:v>0.29279524000000001</c:v>
                </c:pt>
                <c:pt idx="140">
                  <c:v>0.29234012999999998</c:v>
                </c:pt>
                <c:pt idx="141">
                  <c:v>0.29188462999999998</c:v>
                </c:pt>
                <c:pt idx="142">
                  <c:v>0.28902866999999999</c:v>
                </c:pt>
                <c:pt idx="143">
                  <c:v>0.2865414</c:v>
                </c:pt>
                <c:pt idx="144">
                  <c:v>0.28561379999999997</c:v>
                </c:pt>
                <c:pt idx="145">
                  <c:v>0.28512609999999999</c:v>
                </c:pt>
                <c:pt idx="146">
                  <c:v>0.28462290000000001</c:v>
                </c:pt>
                <c:pt idx="147">
                  <c:v>0.28410145999999997</c:v>
                </c:pt>
                <c:pt idx="148">
                  <c:v>0.28357599999999999</c:v>
                </c:pt>
                <c:pt idx="149">
                  <c:v>0.27862635000000002</c:v>
                </c:pt>
                <c:pt idx="150">
                  <c:v>0.27584957999999998</c:v>
                </c:pt>
                <c:pt idx="151">
                  <c:v>0.27288345000000003</c:v>
                </c:pt>
                <c:pt idx="152">
                  <c:v>0.27120093000000001</c:v>
                </c:pt>
                <c:pt idx="153">
                  <c:v>0.2706364</c:v>
                </c:pt>
                <c:pt idx="154">
                  <c:v>0.27013066000000002</c:v>
                </c:pt>
                <c:pt idx="155">
                  <c:v>0.26959386000000002</c:v>
                </c:pt>
                <c:pt idx="156">
                  <c:v>0.2690495</c:v>
                </c:pt>
                <c:pt idx="157">
                  <c:v>0.26886556</c:v>
                </c:pt>
                <c:pt idx="158">
                  <c:v>0.25906216999999998</c:v>
                </c:pt>
                <c:pt idx="159">
                  <c:v>0.2540193</c:v>
                </c:pt>
                <c:pt idx="160">
                  <c:v>0.2392591</c:v>
                </c:pt>
                <c:pt idx="161">
                  <c:v>0.18253341000000001</c:v>
                </c:pt>
                <c:pt idx="162">
                  <c:v>0.15514499000000001</c:v>
                </c:pt>
                <c:pt idx="163">
                  <c:v>0.15121382</c:v>
                </c:pt>
                <c:pt idx="164">
                  <c:v>0.15061104</c:v>
                </c:pt>
                <c:pt idx="165">
                  <c:v>0.14996481</c:v>
                </c:pt>
                <c:pt idx="166">
                  <c:v>0.14929591</c:v>
                </c:pt>
                <c:pt idx="167">
                  <c:v>0.10399316</c:v>
                </c:pt>
                <c:pt idx="168">
                  <c:v>7.5138029999999995E-2</c:v>
                </c:pt>
                <c:pt idx="169">
                  <c:v>6.8762409999999996E-2</c:v>
                </c:pt>
                <c:pt idx="170">
                  <c:v>6.7737279999999997E-2</c:v>
                </c:pt>
                <c:pt idx="171">
                  <c:v>6.7501514999999998E-2</c:v>
                </c:pt>
                <c:pt idx="172">
                  <c:v>6.0174614000000001E-2</c:v>
                </c:pt>
                <c:pt idx="173">
                  <c:v>5.6142270000000001E-2</c:v>
                </c:pt>
                <c:pt idx="174">
                  <c:v>5.5489690000000001E-2</c:v>
                </c:pt>
                <c:pt idx="175">
                  <c:v>5.5467247999999997E-2</c:v>
                </c:pt>
                <c:pt idx="176">
                  <c:v>5.1908582000000002E-2</c:v>
                </c:pt>
                <c:pt idx="177">
                  <c:v>4.9730122000000002E-2</c:v>
                </c:pt>
                <c:pt idx="178">
                  <c:v>4.8880844999999999E-2</c:v>
                </c:pt>
                <c:pt idx="179">
                  <c:v>4.8219709999999999E-2</c:v>
                </c:pt>
                <c:pt idx="180">
                  <c:v>4.7557473000000003E-2</c:v>
                </c:pt>
                <c:pt idx="181">
                  <c:v>4.4214398000000002E-2</c:v>
                </c:pt>
                <c:pt idx="182">
                  <c:v>4.2241662999999999E-2</c:v>
                </c:pt>
                <c:pt idx="183">
                  <c:v>4.1426866999999999E-2</c:v>
                </c:pt>
                <c:pt idx="184">
                  <c:v>3.6375374000000002E-2</c:v>
                </c:pt>
                <c:pt idx="185">
                  <c:v>3.2615065999999998E-2</c:v>
                </c:pt>
                <c:pt idx="186">
                  <c:v>-0.18897173</c:v>
                </c:pt>
                <c:pt idx="187">
                  <c:v>-0.26691981999999997</c:v>
                </c:pt>
                <c:pt idx="188">
                  <c:v>-0.26734337000000002</c:v>
                </c:pt>
                <c:pt idx="189">
                  <c:v>-0.25535414000000001</c:v>
                </c:pt>
                <c:pt idx="190">
                  <c:v>-0.18885884</c:v>
                </c:pt>
                <c:pt idx="191">
                  <c:v>-0.14979219999999999</c:v>
                </c:pt>
                <c:pt idx="192">
                  <c:v>-0.1119943</c:v>
                </c:pt>
                <c:pt idx="193">
                  <c:v>-9.5310450000000005E-2</c:v>
                </c:pt>
                <c:pt idx="194">
                  <c:v>-9.4013929999999996E-2</c:v>
                </c:pt>
                <c:pt idx="195">
                  <c:v>-0.1318174</c:v>
                </c:pt>
                <c:pt idx="196">
                  <c:v>-0.14874312000000001</c:v>
                </c:pt>
                <c:pt idx="197">
                  <c:v>-0.1536864</c:v>
                </c:pt>
                <c:pt idx="198">
                  <c:v>-0.15563288</c:v>
                </c:pt>
                <c:pt idx="199">
                  <c:v>-0.15935409</c:v>
                </c:pt>
                <c:pt idx="200">
                  <c:v>-0.16124669</c:v>
                </c:pt>
                <c:pt idx="201">
                  <c:v>-0.16176768999999999</c:v>
                </c:pt>
                <c:pt idx="202">
                  <c:v>-0.16221400999999999</c:v>
                </c:pt>
                <c:pt idx="203">
                  <c:v>-8.5555166000000002E-2</c:v>
                </c:pt>
                <c:pt idx="204">
                  <c:v>-4.7759234999999997E-2</c:v>
                </c:pt>
                <c:pt idx="205">
                  <c:v>-4.6523153999999997E-2</c:v>
                </c:pt>
                <c:pt idx="206">
                  <c:v>-4.7953099999999999E-2</c:v>
                </c:pt>
                <c:pt idx="207">
                  <c:v>-4.8526435999999999E-2</c:v>
                </c:pt>
                <c:pt idx="208">
                  <c:v>-4.9030780000000003E-2</c:v>
                </c:pt>
                <c:pt idx="209">
                  <c:v>-4.9537866999999999E-2</c:v>
                </c:pt>
                <c:pt idx="210">
                  <c:v>-5.1075518E-2</c:v>
                </c:pt>
                <c:pt idx="211">
                  <c:v>-5.2059859999999999E-2</c:v>
                </c:pt>
                <c:pt idx="212">
                  <c:v>-5.1906050000000002E-2</c:v>
                </c:pt>
                <c:pt idx="213">
                  <c:v>-4.9602090000000001E-2</c:v>
                </c:pt>
                <c:pt idx="214">
                  <c:v>-4.8924565000000003E-2</c:v>
                </c:pt>
                <c:pt idx="215">
                  <c:v>-4.9331576000000002E-2</c:v>
                </c:pt>
                <c:pt idx="216">
                  <c:v>-4.9841999999999997E-2</c:v>
                </c:pt>
                <c:pt idx="217">
                  <c:v>-4.6165972999999999E-2</c:v>
                </c:pt>
                <c:pt idx="218">
                  <c:v>-4.4720112999999999E-2</c:v>
                </c:pt>
                <c:pt idx="219">
                  <c:v>-4.5053660000000002E-2</c:v>
                </c:pt>
                <c:pt idx="220">
                  <c:v>-4.5567244E-2</c:v>
                </c:pt>
                <c:pt idx="221">
                  <c:v>-4.6072274000000003E-2</c:v>
                </c:pt>
                <c:pt idx="222">
                  <c:v>-4.6576976999999999E-2</c:v>
                </c:pt>
                <c:pt idx="223">
                  <c:v>-4.7081379999999999E-2</c:v>
                </c:pt>
                <c:pt idx="224">
                  <c:v>-4.7585370000000002E-2</c:v>
                </c:pt>
                <c:pt idx="225">
                  <c:v>-4.8089087000000003E-2</c:v>
                </c:pt>
                <c:pt idx="226">
                  <c:v>-4.8257559999999998E-2</c:v>
                </c:pt>
                <c:pt idx="227">
                  <c:v>-9.1600089999999995E-2</c:v>
                </c:pt>
                <c:pt idx="228">
                  <c:v>-7.1203649999999993E-2</c:v>
                </c:pt>
                <c:pt idx="229">
                  <c:v>-5.4234593999999997E-2</c:v>
                </c:pt>
                <c:pt idx="230">
                  <c:v>-5.3033469999999999E-2</c:v>
                </c:pt>
                <c:pt idx="231">
                  <c:v>-5.3621262000000003E-2</c:v>
                </c:pt>
                <c:pt idx="232">
                  <c:v>-5.1305056000000002E-2</c:v>
                </c:pt>
                <c:pt idx="233">
                  <c:v>-4.6555965999999997E-2</c:v>
                </c:pt>
                <c:pt idx="234">
                  <c:v>-4.5105844999999999E-2</c:v>
                </c:pt>
                <c:pt idx="235">
                  <c:v>-4.7525853E-2</c:v>
                </c:pt>
                <c:pt idx="236">
                  <c:v>-4.8998564000000001E-2</c:v>
                </c:pt>
                <c:pt idx="237">
                  <c:v>-4.9583851999999998E-2</c:v>
                </c:pt>
                <c:pt idx="238">
                  <c:v>-5.0081401999999997E-2</c:v>
                </c:pt>
                <c:pt idx="239">
                  <c:v>-5.0582737000000003E-2</c:v>
                </c:pt>
                <c:pt idx="240">
                  <c:v>-5.1083714000000002E-2</c:v>
                </c:pt>
                <c:pt idx="241">
                  <c:v>-5.1584422999999997E-2</c:v>
                </c:pt>
                <c:pt idx="242">
                  <c:v>-5.2084594999999997E-2</c:v>
                </c:pt>
                <c:pt idx="243">
                  <c:v>-5.5768012999999998E-2</c:v>
                </c:pt>
                <c:pt idx="244">
                  <c:v>-5.7737768000000002E-2</c:v>
                </c:pt>
                <c:pt idx="245">
                  <c:v>-5.8358670000000001E-2</c:v>
                </c:pt>
                <c:pt idx="246">
                  <c:v>-5.8850050000000001E-2</c:v>
                </c:pt>
                <c:pt idx="247">
                  <c:v>9.4691949999999997E-2</c:v>
                </c:pt>
                <c:pt idx="248">
                  <c:v>0.47358885000000001</c:v>
                </c:pt>
                <c:pt idx="249">
                  <c:v>0.53128759999999997</c:v>
                </c:pt>
                <c:pt idx="250">
                  <c:v>0.59410160000000001</c:v>
                </c:pt>
                <c:pt idx="251">
                  <c:v>0.61950539999999998</c:v>
                </c:pt>
                <c:pt idx="252">
                  <c:v>0.62678444</c:v>
                </c:pt>
                <c:pt idx="253">
                  <c:v>0.63310730000000004</c:v>
                </c:pt>
                <c:pt idx="254">
                  <c:v>0.63735589999999998</c:v>
                </c:pt>
                <c:pt idx="255">
                  <c:v>0.63706905000000003</c:v>
                </c:pt>
                <c:pt idx="256">
                  <c:v>0.63689952999999999</c:v>
                </c:pt>
                <c:pt idx="257">
                  <c:v>0.63213180000000002</c:v>
                </c:pt>
                <c:pt idx="258">
                  <c:v>0.62850010000000001</c:v>
                </c:pt>
                <c:pt idx="259">
                  <c:v>0.60598624000000001</c:v>
                </c:pt>
                <c:pt idx="260">
                  <c:v>0.59001239999999999</c:v>
                </c:pt>
                <c:pt idx="261">
                  <c:v>0.57995549999999996</c:v>
                </c:pt>
                <c:pt idx="262">
                  <c:v>0.58009529999999998</c:v>
                </c:pt>
                <c:pt idx="263">
                  <c:v>0.57982710000000004</c:v>
                </c:pt>
                <c:pt idx="264">
                  <c:v>0.57921803000000005</c:v>
                </c:pt>
                <c:pt idx="265">
                  <c:v>0.5787369</c:v>
                </c:pt>
                <c:pt idx="266">
                  <c:v>0.57851399999999997</c:v>
                </c:pt>
                <c:pt idx="267">
                  <c:v>0.57782449999999996</c:v>
                </c:pt>
                <c:pt idx="268">
                  <c:v>0.57704555999999996</c:v>
                </c:pt>
                <c:pt idx="269">
                  <c:v>0.57497025000000002</c:v>
                </c:pt>
                <c:pt idx="270">
                  <c:v>0.57340659999999999</c:v>
                </c:pt>
                <c:pt idx="271">
                  <c:v>0.57238144000000002</c:v>
                </c:pt>
                <c:pt idx="272">
                  <c:v>0.57213426000000001</c:v>
                </c:pt>
                <c:pt idx="273">
                  <c:v>0.59298795000000004</c:v>
                </c:pt>
                <c:pt idx="274">
                  <c:v>0.61327759999999998</c:v>
                </c:pt>
                <c:pt idx="275">
                  <c:v>0.62669163999999999</c:v>
                </c:pt>
                <c:pt idx="276">
                  <c:v>0.62745625000000005</c:v>
                </c:pt>
                <c:pt idx="277">
                  <c:v>0.62725662999999998</c:v>
                </c:pt>
                <c:pt idx="278">
                  <c:v>0.62708103999999998</c:v>
                </c:pt>
                <c:pt idx="279">
                  <c:v>0.62462819999999997</c:v>
                </c:pt>
                <c:pt idx="280">
                  <c:v>0.62270795999999995</c:v>
                </c:pt>
                <c:pt idx="281">
                  <c:v>0.61932622999999998</c:v>
                </c:pt>
                <c:pt idx="282">
                  <c:v>0.61757885999999995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0B6-C649-B309-5FBC65C1C95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64917071"/>
        <c:axId val="864465599"/>
      </c:lineChart>
      <c:catAx>
        <c:axId val="864917071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64465599"/>
        <c:crosses val="autoZero"/>
        <c:auto val="1"/>
        <c:lblAlgn val="ctr"/>
        <c:lblOffset val="100"/>
        <c:noMultiLvlLbl val="0"/>
      </c:catAx>
      <c:valAx>
        <c:axId val="86446559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6491707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EA5361-A7EF-FC49-8FE4-98D3CE3F2934}" type="datetimeFigureOut">
              <a:rPr lang="en-US" smtClean="0"/>
              <a:t>1/8/19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BBC6C4-FFFB-6E4F-875F-43F9FB959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175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drop-to avoid overfitting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BBC6C4-FFFB-6E4F-875F-43F9FB9594B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4846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C6D90-075B-A940-A54D-9247B35006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27E10E-88E6-6349-82A9-1D9EEB0DE3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021ADE-925D-FE46-9947-418648F7B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29671-D97A-1540-B023-A0364050EDFF}" type="datetimeFigureOut">
              <a:rPr lang="en-US" smtClean="0"/>
              <a:t>1/8/19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15C729-2116-3E45-84C1-69F64483F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6D867F-5B98-A747-BAE4-B4D1B9E7D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4EE2C-DC7F-0847-BEA1-187D7C9D4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470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D0D26-E919-5447-92BF-F8741DBDE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CD48A2-8934-F345-8944-D652EB0925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B9E7FF-3349-9441-BFD8-D088CB9C1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29671-D97A-1540-B023-A0364050EDFF}" type="datetimeFigureOut">
              <a:rPr lang="en-US" smtClean="0"/>
              <a:t>1/8/19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81CC7C-8DED-2543-8832-1856852FC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22B7BA-C009-6E4F-8057-70620DBB7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4EE2C-DC7F-0847-BEA1-187D7C9D4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758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AA77AA-3B74-B84A-A19A-300E50398C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AD5B99-0298-944C-B5D1-DD03F2331A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96644E-D4E3-5D4C-B9B1-DB7433257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29671-D97A-1540-B023-A0364050EDFF}" type="datetimeFigureOut">
              <a:rPr lang="en-US" smtClean="0"/>
              <a:t>1/8/19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0670E6-AD1D-A74A-8774-23C480B86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FFA2D3-21CE-8441-81EF-21A680BBD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4EE2C-DC7F-0847-BEA1-187D7C9D4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196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6E44F-23F4-9C4C-9D43-F2977F567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25C51-8B72-4245-ADC3-D68013018C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16C747-EB2B-AA4C-A12E-AB0972FB9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29671-D97A-1540-B023-A0364050EDFF}" type="datetimeFigureOut">
              <a:rPr lang="en-US" smtClean="0"/>
              <a:t>1/8/19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42D987-B439-B645-8077-05BEA7FD8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377161-60B3-8845-85D6-C2ACF1148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4EE2C-DC7F-0847-BEA1-187D7C9D4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075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41D48-6EDC-D444-B7A1-3B465CBEB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BDFC42-21AF-4F49-BFCC-163019B117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A6A990-26B1-374A-BDA3-574DB865D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29671-D97A-1540-B023-A0364050EDFF}" type="datetimeFigureOut">
              <a:rPr lang="en-US" smtClean="0"/>
              <a:t>1/8/19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227AA5-C9AA-6D47-BA3F-7D6AE5679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ECDE25-0DAD-874B-8C9B-B41D2DCCC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4EE2C-DC7F-0847-BEA1-187D7C9D4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103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43ECA-16D3-3A47-B552-6ECFBF124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BCD41-3FD1-7649-820C-7C0EEFB543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EE5A10-B869-A346-9F12-2140B6FE8E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C5929D-80A1-3D40-8471-E69BB84E9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29671-D97A-1540-B023-A0364050EDFF}" type="datetimeFigureOut">
              <a:rPr lang="en-US" smtClean="0"/>
              <a:t>1/8/19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12CDCD-76FB-8F40-AFC9-545BFFF2D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B3CC01-5FFF-2341-AD6F-E2F9AF45E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4EE2C-DC7F-0847-BEA1-187D7C9D4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310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C65C2-AEC2-CB45-871E-54C0288E5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9B4661-3AD8-8049-AD07-226E755E07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6486A0-F938-3D47-A77D-C9FCD3D1D1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C5ADB8-42F4-2043-9999-37752BEECA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467BD5-CD19-F34E-8416-486F84821A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B982A4-F580-454C-8904-05A345B8F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29671-D97A-1540-B023-A0364050EDFF}" type="datetimeFigureOut">
              <a:rPr lang="en-US" smtClean="0"/>
              <a:t>1/8/19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AE9751-7399-7546-BB2A-9C4F944FF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4C411D-3336-2E42-87FA-CB724B113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4EE2C-DC7F-0847-BEA1-187D7C9D4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918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18D33-8D27-2448-81FF-43E64E5AB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166307-A0F5-B846-BB60-6781E4384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29671-D97A-1540-B023-A0364050EDFF}" type="datetimeFigureOut">
              <a:rPr lang="en-US" smtClean="0"/>
              <a:t>1/8/19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284118-C9F1-014B-A939-734E26E27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6DECE4-4859-4C49-9FF8-C5D50B548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4EE2C-DC7F-0847-BEA1-187D7C9D4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05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7E8DC8-2F24-954F-8585-0249128FD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29671-D97A-1540-B023-A0364050EDFF}" type="datetimeFigureOut">
              <a:rPr lang="en-US" smtClean="0"/>
              <a:t>1/8/19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8A7D6A-14AB-3943-8D6C-F636D9F27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D27BD3-E10A-934D-AAF8-79301E89B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4EE2C-DC7F-0847-BEA1-187D7C9D4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505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42651-5D32-E844-8C08-584F0A257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9A0B59-2F5A-6041-BA2C-8A5079B159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0BBF0E-3A58-5C41-AEFC-C8582DEDE5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C90EE5-E623-4349-BFAF-5CB95EF4C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29671-D97A-1540-B023-A0364050EDFF}" type="datetimeFigureOut">
              <a:rPr lang="en-US" smtClean="0"/>
              <a:t>1/8/19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A52C49-380C-CD4C-9708-DCD685AA8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04775-5DF7-AD4F-8B0B-ECF6F0BE8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4EE2C-DC7F-0847-BEA1-187D7C9D4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196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E9EF1-64C7-1943-9126-25E344831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8B4EAE-1478-E24A-89F6-A6585D416E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4DC9AC-F900-A844-9AB4-C6ED5AA215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F546C5-2DE5-5D48-AE37-C165D7673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29671-D97A-1540-B023-A0364050EDFF}" type="datetimeFigureOut">
              <a:rPr lang="en-US" smtClean="0"/>
              <a:t>1/8/19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56A07F-FD8C-2449-8885-EB854CC46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7C9CA5-A2E1-AA4A-9E51-25F1D5B44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4EE2C-DC7F-0847-BEA1-187D7C9D4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584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D49FA6-54FD-4840-8152-D2107A403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57F02A-F591-D64A-A132-B72418D8B3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7818EC-DFBB-2546-BF27-7DA97EE229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529671-D97A-1540-B023-A0364050EDFF}" type="datetimeFigureOut">
              <a:rPr lang="en-US" smtClean="0"/>
              <a:t>1/8/19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063CF6-E76D-1B4B-A90F-5E04B4637B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5FFC5-3E4D-244C-BD23-4527B19080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A4EE2C-DC7F-0847-BEA1-187D7C9D4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360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CA373-7967-C640-800A-F7EA57D7EA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Keras</a:t>
            </a:r>
            <a:r>
              <a:rPr lang="en-US" dirty="0"/>
              <a:t> LSTM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F5A429-2E9B-6843-8FE2-F593B18EA1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Time series Analysis for each customer</a:t>
            </a:r>
          </a:p>
        </p:txBody>
      </p:sp>
    </p:spTree>
    <p:extLst>
      <p:ext uri="{BB962C8B-B14F-4D97-AF65-F5344CB8AC3E}">
        <p14:creationId xmlns:p14="http://schemas.microsoft.com/office/powerpoint/2010/main" val="15269724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3F03A-2DEC-C147-AFFC-2A63FFA51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8231" y="170290"/>
            <a:ext cx="10515600" cy="1325563"/>
          </a:xfrm>
        </p:spPr>
        <p:txBody>
          <a:bodyPr/>
          <a:lstStyle/>
          <a:p>
            <a:r>
              <a:rPr lang="en-US" dirty="0"/>
              <a:t>100 Customers actual values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85A15FF-6CBE-0F45-8DE3-D5949CE54CD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77733"/>
            <a:ext cx="5143500" cy="337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DC89B28E-7814-214C-B9FA-CEDBD0630D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0593" y="2077733"/>
            <a:ext cx="5921130" cy="337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90405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BA2AE-7A60-3E45-B5B5-7365254C6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1000 customers actual values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FFC1921-EC0C-AC40-8FE5-C86A6436E77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707" y="1690688"/>
            <a:ext cx="4888523" cy="3938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AD3D9519-F6CF-E94F-A00A-B48EFBFE22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6338" y="1793631"/>
            <a:ext cx="4900247" cy="3835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5956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8F214-D06C-8043-A803-B51C6150F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E636FB-8E17-E749-971C-AECA9484D8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3662"/>
            <a:ext cx="10515600" cy="472330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3500" dirty="0"/>
              <a:t>Prepare data:</a:t>
            </a:r>
          </a:p>
          <a:p>
            <a:r>
              <a:rPr lang="en-US" dirty="0"/>
              <a:t>Charge the format of input data to model as convolution layer requires data to be in 3D format </a:t>
            </a:r>
            <a:r>
              <a:rPr lang="en-US" dirty="0" err="1"/>
              <a:t>i.e</a:t>
            </a:r>
            <a:r>
              <a:rPr lang="en-US" dirty="0"/>
              <a:t> ( samples/rows, timesteps, features/lags)</a:t>
            </a:r>
          </a:p>
          <a:p>
            <a:r>
              <a:rPr lang="en-US" dirty="0"/>
              <a:t>Create lags: Lags remove increasing trend in data and make data stationary</a:t>
            </a:r>
          </a:p>
          <a:p>
            <a:pPr marL="0" indent="0">
              <a:buNone/>
            </a:pPr>
            <a:endParaRPr lang="en-US" dirty="0"/>
          </a:p>
          <a:p>
            <a:r>
              <a:rPr lang="en-GB" dirty="0"/>
              <a:t>Transform time series into a supervised learning problem: organization of data into X and Y where the observation at the previous time step is used as an input/X to forecast the observation at the current time (Y)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Rescale the data to values between -1 and 1 to meet the default hyperbolic tangent activation function of the LSTM model.</a:t>
            </a:r>
          </a:p>
          <a:p>
            <a:r>
              <a:rPr lang="en-GB" dirty="0"/>
              <a:t>A batch size of 1 is used for making one-step forecasts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5837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23E5FB3-97DF-604C-8F6A-BAD61D0CAD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8767" y="3094892"/>
            <a:ext cx="5005755" cy="28018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E2E24D-3482-2441-9DB0-DABB31A1A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4783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A72FAE-EB80-D047-8ED6-E9249CBA52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05E1B3-FE0A-9849-8DC2-E27ED4BFA0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1825625"/>
            <a:ext cx="5140569" cy="2558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559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E67B0-2C05-594A-BF2A-D23F2B04A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84444"/>
          </a:xfrm>
        </p:spPr>
        <p:txBody>
          <a:bodyPr>
            <a:normAutofit fontScale="90000"/>
          </a:bodyPr>
          <a:lstStyle/>
          <a:p>
            <a:r>
              <a:rPr lang="en-US" dirty="0"/>
              <a:t>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2CEAE5-A749-8049-A195-D1C22850F0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2308"/>
            <a:ext cx="10515600" cy="5439507"/>
          </a:xfrm>
        </p:spPr>
        <p:txBody>
          <a:bodyPr>
            <a:normAutofit/>
          </a:bodyPr>
          <a:lstStyle/>
          <a:p>
            <a:r>
              <a:rPr lang="en-US" dirty="0"/>
              <a:t>Convolution layer : extract new features</a:t>
            </a:r>
          </a:p>
          <a:p>
            <a:pPr marL="0" indent="0">
              <a:buNone/>
            </a:pPr>
            <a:r>
              <a:rPr lang="en-US" dirty="0" err="1"/>
              <a:t>model.add</a:t>
            </a:r>
            <a:r>
              <a:rPr lang="en-US" dirty="0"/>
              <a:t>(Conv1D(filters=24,batch_size=1,padding="</a:t>
            </a:r>
            <a:r>
              <a:rPr lang="en-US" dirty="0" err="1"/>
              <a:t>same",activation</a:t>
            </a:r>
            <a:r>
              <a:rPr lang="en-US" dirty="0"/>
              <a:t>='</a:t>
            </a:r>
            <a:r>
              <a:rPr lang="en-US" dirty="0" err="1"/>
              <a:t>relu</a:t>
            </a:r>
            <a:r>
              <a:rPr lang="en-US" dirty="0"/>
              <a:t>',</a:t>
            </a:r>
            <a:r>
              <a:rPr lang="en-US" dirty="0" err="1"/>
              <a:t>dilation_rate</a:t>
            </a:r>
            <a:r>
              <a:rPr lang="en-US" dirty="0"/>
              <a:t>=1, </a:t>
            </a:r>
            <a:r>
              <a:rPr lang="en-US" dirty="0" err="1"/>
              <a:t>input_shape</a:t>
            </a:r>
            <a:r>
              <a:rPr lang="en-US" dirty="0"/>
              <a:t>=(1,3),</a:t>
            </a:r>
            <a:r>
              <a:rPr lang="en-US" dirty="0" err="1"/>
              <a:t>data_format</a:t>
            </a:r>
            <a:r>
              <a:rPr lang="en-US" dirty="0"/>
              <a:t>='</a:t>
            </a:r>
            <a:r>
              <a:rPr lang="en-US" dirty="0" err="1"/>
              <a:t>channels_first</a:t>
            </a:r>
            <a:r>
              <a:rPr lang="en-US" dirty="0"/>
              <a:t>’))</a:t>
            </a:r>
          </a:p>
          <a:p>
            <a:r>
              <a:rPr lang="en-US" dirty="0" err="1"/>
              <a:t>Maxpooling</a:t>
            </a:r>
            <a:r>
              <a:rPr lang="en-US" dirty="0"/>
              <a:t>:</a:t>
            </a:r>
            <a:r>
              <a:rPr lang="en-GB" dirty="0"/>
              <a:t> Max pooling is the application of a moving window across input space, where the maximum value within that window is the output.</a:t>
            </a:r>
          </a:p>
          <a:p>
            <a:pPr marL="0" indent="0">
              <a:buNone/>
            </a:pPr>
            <a:r>
              <a:rPr lang="en-GB" dirty="0" err="1"/>
              <a:t>model.add</a:t>
            </a:r>
            <a:r>
              <a:rPr lang="en-GB" dirty="0"/>
              <a:t>(MaxPooling1D(</a:t>
            </a:r>
            <a:r>
              <a:rPr lang="en-GB" dirty="0" err="1"/>
              <a:t>pool_size</a:t>
            </a:r>
            <a:r>
              <a:rPr lang="en-GB" dirty="0"/>
              <a:t>=3,strides=3, padding="same"))</a:t>
            </a:r>
          </a:p>
          <a:p>
            <a:r>
              <a:rPr lang="en-GB" dirty="0"/>
              <a:t>Dropout= 0.2 (20% input nodes dropped)</a:t>
            </a:r>
          </a:p>
          <a:p>
            <a:pPr marL="0" indent="0">
              <a:buNone/>
            </a:pPr>
            <a:r>
              <a:rPr lang="en-GB" dirty="0"/>
              <a:t>ignoring neuron during the training phase which are chosen at random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183280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A455E-0806-0E45-BE8E-6B5908749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2075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80133E-06EF-DA49-9CAC-5C77663D80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01969"/>
            <a:ext cx="10515600" cy="5074994"/>
          </a:xfrm>
        </p:spPr>
        <p:txBody>
          <a:bodyPr>
            <a:normAutofit lnSpcReduction="10000"/>
          </a:bodyPr>
          <a:lstStyle/>
          <a:p>
            <a:r>
              <a:rPr lang="en-GB" dirty="0"/>
              <a:t>LSTM</a:t>
            </a:r>
          </a:p>
          <a:p>
            <a:pPr marL="0" indent="0">
              <a:buNone/>
            </a:pPr>
            <a:r>
              <a:rPr lang="en-GB" dirty="0" err="1"/>
              <a:t>model.add</a:t>
            </a:r>
            <a:r>
              <a:rPr lang="en-GB" dirty="0"/>
              <a:t>(LSTM(units=</a:t>
            </a:r>
            <a:r>
              <a:rPr lang="en-GB" dirty="0" err="1"/>
              <a:t>num_neurons</a:t>
            </a:r>
            <a:r>
              <a:rPr lang="en-GB" dirty="0"/>
              <a:t>, </a:t>
            </a:r>
          </a:p>
          <a:p>
            <a:pPr marL="0" indent="0">
              <a:buNone/>
            </a:pPr>
            <a:r>
              <a:rPr lang="en-GB" dirty="0"/>
              <a:t>              </a:t>
            </a:r>
            <a:r>
              <a:rPr lang="en-GB" dirty="0" err="1"/>
              <a:t>batch_input_shape</a:t>
            </a:r>
            <a:r>
              <a:rPr lang="en-GB" dirty="0"/>
              <a:t>=</a:t>
            </a:r>
            <a:r>
              <a:rPr lang="en-GB" dirty="0" err="1"/>
              <a:t>batch_input_shape</a:t>
            </a:r>
            <a:r>
              <a:rPr lang="en-GB" dirty="0"/>
              <a:t>, </a:t>
            </a:r>
            <a:r>
              <a:rPr lang="en-GB" dirty="0" err="1"/>
              <a:t>return_sequences</a:t>
            </a:r>
            <a:r>
              <a:rPr lang="en-GB" dirty="0"/>
              <a:t>=False,# as we only want last hidden output </a:t>
            </a:r>
          </a:p>
          <a:p>
            <a:pPr marL="0" indent="0">
              <a:buNone/>
            </a:pPr>
            <a:r>
              <a:rPr lang="en-GB" dirty="0"/>
              <a:t>              stateful=True)) # states gets updated each batch size</a:t>
            </a:r>
          </a:p>
          <a:p>
            <a:pPr marL="0" indent="0">
              <a:buNone/>
            </a:pPr>
            <a:r>
              <a:rPr lang="en-GB" dirty="0" err="1"/>
              <a:t>model.compile</a:t>
            </a:r>
            <a:r>
              <a:rPr lang="en-GB" dirty="0"/>
              <a:t>(loss='</a:t>
            </a:r>
            <a:r>
              <a:rPr lang="en-GB" dirty="0" err="1"/>
              <a:t>mean_absolute_error</a:t>
            </a:r>
            <a:r>
              <a:rPr lang="en-GB" dirty="0"/>
              <a:t>', optimizer='</a:t>
            </a:r>
            <a:r>
              <a:rPr lang="en-GB" dirty="0" err="1"/>
              <a:t>adam</a:t>
            </a:r>
            <a:r>
              <a:rPr lang="en-GB" dirty="0"/>
              <a:t>’)</a:t>
            </a:r>
          </a:p>
          <a:p>
            <a:pPr marL="0" indent="0">
              <a:buNone/>
            </a:pPr>
            <a:r>
              <a:rPr lang="en-GB" dirty="0"/>
              <a:t># </a:t>
            </a:r>
            <a:r>
              <a:rPr lang="en-GB" dirty="0" err="1"/>
              <a:t>adam</a:t>
            </a:r>
            <a:r>
              <a:rPr lang="en-GB" dirty="0"/>
              <a:t> optimiser is an extension of stochastic gradient descent</a:t>
            </a:r>
          </a:p>
          <a:p>
            <a:endParaRPr lang="en-US" dirty="0"/>
          </a:p>
          <a:p>
            <a:r>
              <a:rPr lang="en-US" dirty="0"/>
              <a:t>Splitting data</a:t>
            </a:r>
          </a:p>
          <a:p>
            <a:pPr marL="0" indent="0">
              <a:buNone/>
            </a:pPr>
            <a:r>
              <a:rPr lang="en-US" dirty="0"/>
              <a:t>For each Customer data before 2018 is Train dataset and 2018 data is Test dataset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04259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5926D-80E8-0844-B2ED-806A56406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Predictions of 1015193 on test data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3D5D5E3-A8D3-CF49-BD70-B862AAF7E23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224956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1AA1B-4759-534A-B334-FC894BA70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test Experiment on 2 data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877ACB-8956-F449-B590-A0C1D21E11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1st Model:</a:t>
            </a:r>
          </a:p>
          <a:p>
            <a:pPr marL="0" indent="0">
              <a:buNone/>
            </a:pPr>
            <a:r>
              <a:rPr lang="en-US" dirty="0"/>
              <a:t>Create one model</a:t>
            </a:r>
          </a:p>
          <a:p>
            <a:pPr marL="0" indent="0">
              <a:buNone/>
            </a:pPr>
            <a:r>
              <a:rPr lang="en-US" dirty="0"/>
              <a:t>Train the model on all train datasets of customers and testing against their corresponding test sets</a:t>
            </a:r>
          </a:p>
          <a:p>
            <a:endParaRPr lang="en-US" dirty="0"/>
          </a:p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Model:</a:t>
            </a:r>
          </a:p>
          <a:p>
            <a:pPr marL="0" indent="0">
              <a:buNone/>
            </a:pPr>
            <a:r>
              <a:rPr lang="en-US" dirty="0"/>
              <a:t>Create n models for n customers</a:t>
            </a:r>
          </a:p>
          <a:p>
            <a:pPr marL="0" indent="0">
              <a:buNone/>
            </a:pPr>
            <a:r>
              <a:rPr lang="en-US" dirty="0"/>
              <a:t>Train model on each customer train set and validate against their test set</a:t>
            </a:r>
          </a:p>
        </p:txBody>
      </p:sp>
    </p:spTree>
    <p:extLst>
      <p:ext uri="{BB962C8B-B14F-4D97-AF65-F5344CB8AC3E}">
        <p14:creationId xmlns:p14="http://schemas.microsoft.com/office/powerpoint/2010/main" val="38683588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E47B9-4EC8-4747-B893-F860A563F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on 100 Customers scaled values</a:t>
            </a:r>
          </a:p>
        </p:txBody>
      </p:sp>
      <p:pic>
        <p:nvPicPr>
          <p:cNvPr id="4" name="Content Placeholder 3" descr="/var/folders/rc/k2q34gss4_xgx98vjndfdp5h0000gn/T/com.microsoft.Word/Content.MSO/B3C12E7F.tmp">
            <a:extLst>
              <a:ext uri="{FF2B5EF4-FFF2-40B4-BE49-F238E27FC236}">
                <a16:creationId xmlns:a16="http://schemas.microsoft.com/office/drawing/2014/main" id="{AE75775A-CE06-0143-ACE1-D0EBB2699A3D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690688"/>
            <a:ext cx="4940300" cy="337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/var/folders/rc/k2q34gss4_xgx98vjndfdp5h0000gn/T/com.microsoft.Word/Content.MSO/7512B9A2.tmp">
            <a:extLst>
              <a:ext uri="{FF2B5EF4-FFF2-40B4-BE49-F238E27FC236}">
                <a16:creationId xmlns:a16="http://schemas.microsoft.com/office/drawing/2014/main" id="{05417099-6E9C-D041-8284-7C5812B01B67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493" y="1755348"/>
            <a:ext cx="5588000" cy="324888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5BA057C-C4ED-0841-B292-2E7FC5145594}"/>
              </a:ext>
            </a:extLst>
          </p:cNvPr>
          <p:cNvSpPr txBox="1"/>
          <p:nvPr/>
        </p:nvSpPr>
        <p:spPr>
          <a:xfrm>
            <a:off x="2540977" y="1353686"/>
            <a:ext cx="1852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 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434C44-EC0E-2D43-88A8-DF64CAF671C1}"/>
              </a:ext>
            </a:extLst>
          </p:cNvPr>
          <p:cNvSpPr txBox="1"/>
          <p:nvPr/>
        </p:nvSpPr>
        <p:spPr>
          <a:xfrm>
            <a:off x="8381999" y="1386016"/>
            <a:ext cx="1453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 2</a:t>
            </a:r>
          </a:p>
        </p:txBody>
      </p:sp>
    </p:spTree>
    <p:extLst>
      <p:ext uri="{BB962C8B-B14F-4D97-AF65-F5344CB8AC3E}">
        <p14:creationId xmlns:p14="http://schemas.microsoft.com/office/powerpoint/2010/main" val="20492796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57930-91C5-834A-893E-A824FAD7B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5630" y="365125"/>
            <a:ext cx="1178169" cy="525829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590B22-083A-CE45-B363-DECB5C3AFF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7538"/>
            <a:ext cx="10515600" cy="5649425"/>
          </a:xfrm>
        </p:spPr>
        <p:txBody>
          <a:bodyPr/>
          <a:lstStyle/>
          <a:p>
            <a:r>
              <a:rPr lang="en-US" dirty="0"/>
              <a:t>Peak -</a:t>
            </a:r>
            <a:r>
              <a:rPr lang="en-US" dirty="0" err="1"/>
              <a:t>ve</a:t>
            </a:r>
            <a:r>
              <a:rPr lang="en-US" dirty="0"/>
              <a:t> values -&gt; we are overfitting train data</a:t>
            </a:r>
          </a:p>
          <a:p>
            <a:r>
              <a:rPr lang="en-US" dirty="0"/>
              <a:t>Peak +</a:t>
            </a:r>
            <a:r>
              <a:rPr lang="en-US" dirty="0" err="1"/>
              <a:t>ve</a:t>
            </a:r>
            <a:r>
              <a:rPr lang="en-US" dirty="0"/>
              <a:t> values -&gt; we are underfitting train data</a:t>
            </a:r>
          </a:p>
          <a:p>
            <a:r>
              <a:rPr lang="en-US" dirty="0"/>
              <a:t>Values around zero are best fit models</a:t>
            </a:r>
          </a:p>
        </p:txBody>
      </p:sp>
      <p:pic>
        <p:nvPicPr>
          <p:cNvPr id="4" name="Picture 3" descr="/var/folders/rc/k2q34gss4_xgx98vjndfdp5h0000gn/T/com.microsoft.Word/Content.MSO/2D9C2A00.tmp">
            <a:extLst>
              <a:ext uri="{FF2B5EF4-FFF2-40B4-BE49-F238E27FC236}">
                <a16:creationId xmlns:a16="http://schemas.microsoft.com/office/drawing/2014/main" id="{015BACE8-ABFA-3842-8C09-A662ED9EF3E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86" y="2841869"/>
            <a:ext cx="5427784" cy="22225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2EE81EF-19CB-3943-BB40-3A8E3DC507F7}"/>
              </a:ext>
            </a:extLst>
          </p:cNvPr>
          <p:cNvSpPr txBox="1"/>
          <p:nvPr/>
        </p:nvSpPr>
        <p:spPr>
          <a:xfrm>
            <a:off x="3106615" y="2227385"/>
            <a:ext cx="984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 1</a:t>
            </a:r>
          </a:p>
        </p:txBody>
      </p:sp>
      <p:pic>
        <p:nvPicPr>
          <p:cNvPr id="6" name="Picture 5" descr="/var/folders/rc/k2q34gss4_xgx98vjndfdp5h0000gn/T/com.microsoft.Word/Content.MSO/AC1EBBE5.tmp">
            <a:extLst>
              <a:ext uri="{FF2B5EF4-FFF2-40B4-BE49-F238E27FC236}">
                <a16:creationId xmlns:a16="http://schemas.microsoft.com/office/drawing/2014/main" id="{9C8BEA92-5006-844D-9A2C-77B052E05A15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9816" y="2841869"/>
            <a:ext cx="5931876" cy="214385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75A0F5F-B94F-3949-8624-3274890DBFD7}"/>
              </a:ext>
            </a:extLst>
          </p:cNvPr>
          <p:cNvCxnSpPr/>
          <p:nvPr/>
        </p:nvCxnSpPr>
        <p:spPr>
          <a:xfrm>
            <a:off x="1254369" y="4296564"/>
            <a:ext cx="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776B988-7C58-6847-8526-6AE341764785}"/>
              </a:ext>
            </a:extLst>
          </p:cNvPr>
          <p:cNvCxnSpPr>
            <a:cxnSpLocks/>
          </p:cNvCxnSpPr>
          <p:nvPr/>
        </p:nvCxnSpPr>
        <p:spPr>
          <a:xfrm>
            <a:off x="838200" y="4284841"/>
            <a:ext cx="4577862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B63B2B1-8B2A-0A4D-A93C-04EF5E94578A}"/>
              </a:ext>
            </a:extLst>
          </p:cNvPr>
          <p:cNvCxnSpPr>
            <a:cxnSpLocks/>
          </p:cNvCxnSpPr>
          <p:nvPr/>
        </p:nvCxnSpPr>
        <p:spPr>
          <a:xfrm>
            <a:off x="838200" y="3270188"/>
            <a:ext cx="4577862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C62E333-BE18-254D-BBE1-6FD6896CD488}"/>
              </a:ext>
            </a:extLst>
          </p:cNvPr>
          <p:cNvSpPr txBox="1"/>
          <p:nvPr/>
        </p:nvSpPr>
        <p:spPr>
          <a:xfrm>
            <a:off x="8663354" y="2227385"/>
            <a:ext cx="984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 2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D1DAEF5-5D80-F94E-8E01-515E1684C4A0}"/>
              </a:ext>
            </a:extLst>
          </p:cNvPr>
          <p:cNvCxnSpPr>
            <a:cxnSpLocks/>
          </p:cNvCxnSpPr>
          <p:nvPr/>
        </p:nvCxnSpPr>
        <p:spPr>
          <a:xfrm>
            <a:off x="6652847" y="3035726"/>
            <a:ext cx="4976445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C4D5241-67D9-3741-9DEA-EE2A673010BD}"/>
              </a:ext>
            </a:extLst>
          </p:cNvPr>
          <p:cNvCxnSpPr>
            <a:cxnSpLocks/>
          </p:cNvCxnSpPr>
          <p:nvPr/>
        </p:nvCxnSpPr>
        <p:spPr>
          <a:xfrm>
            <a:off x="6652846" y="4055634"/>
            <a:ext cx="4976445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16548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1395</TotalTime>
  <Words>458</Words>
  <Application>Microsoft Macintosh PowerPoint</Application>
  <PresentationFormat>Widescreen</PresentationFormat>
  <Paragraphs>49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Keras LSTM</vt:lpstr>
      <vt:lpstr>Customer</vt:lpstr>
      <vt:lpstr>PowerPoint Presentation</vt:lpstr>
      <vt:lpstr>Model</vt:lpstr>
      <vt:lpstr>PowerPoint Presentation</vt:lpstr>
      <vt:lpstr>Predictions of 1015193 on test data</vt:lpstr>
      <vt:lpstr>Sample test Experiment on 2 data models</vt:lpstr>
      <vt:lpstr>Results on 100 Customers scaled values</vt:lpstr>
      <vt:lpstr>PowerPoint Presentation</vt:lpstr>
      <vt:lpstr>100 Customers actual values</vt:lpstr>
      <vt:lpstr>1000 customers actual values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Keras LSTM</dc:title>
  <dc:creator>Rudraraju, Anusha</dc:creator>
  <cp:lastModifiedBy>Rudraraju, Anusha</cp:lastModifiedBy>
  <cp:revision>21</cp:revision>
  <dcterms:created xsi:type="dcterms:W3CDTF">2019-01-08T12:15:00Z</dcterms:created>
  <dcterms:modified xsi:type="dcterms:W3CDTF">2019-01-09T11:30:39Z</dcterms:modified>
</cp:coreProperties>
</file>