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A358EB-B198-4FC0-B77F-B172B86C94C7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037-78BC-4A1E-9D11-2A6F65C95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Pruning convolution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BABB-AC0E-4F2F-8FE6-46D1DFDA6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6925" y="4962517"/>
            <a:ext cx="2428876" cy="97762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Anurag </a:t>
            </a:r>
            <a:r>
              <a:rPr lang="en-US" sz="2000" dirty="0" err="1"/>
              <a:t>singh</a:t>
            </a: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Anusha Jain</a:t>
            </a:r>
          </a:p>
        </p:txBody>
      </p:sp>
    </p:spTree>
    <p:extLst>
      <p:ext uri="{BB962C8B-B14F-4D97-AF65-F5344CB8AC3E}">
        <p14:creationId xmlns:p14="http://schemas.microsoft.com/office/powerpoint/2010/main" val="75022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77B4-D3CC-4F44-A7D9-FE04BBE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5140-3DC2-494F-BA8F-905E3356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hyped , widely used application with impressive performance for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Object Detection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Recognition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Object Tracking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Semantic Segmentation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Drawbacks: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High computation power and cost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Heavy networks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Huge number of parameters and redundancy in weights </a:t>
            </a:r>
          </a:p>
        </p:txBody>
      </p:sp>
    </p:spTree>
    <p:extLst>
      <p:ext uri="{BB962C8B-B14F-4D97-AF65-F5344CB8AC3E}">
        <p14:creationId xmlns:p14="http://schemas.microsoft.com/office/powerpoint/2010/main" val="158984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52D3-6B44-47BE-B3C6-7961CA12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5F27-2913-4473-A0F1-2930CDDE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technique is used to make the deep neural networks small and fast</a:t>
            </a:r>
          </a:p>
          <a:p>
            <a:r>
              <a:rPr lang="en-US" dirty="0"/>
              <a:t>How does it work????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Removing layers from the neural network to reduce its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Ranking the neurons according to how much they contribute and removing the lower rank neurons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Keeping the neurons which weren’t zero on a validation 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9596-EC7C-41EC-98CC-CF6CEC7F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Techniques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9A64-D24D-4CC8-B29B-2321E8E9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Pruning Filters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Reducing computation cost by pruning trivial filters ( reduce weights in each filter or remove a specific dimension of a single kernel)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Pruning Weights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Compressing CNN by removing weights with smaller magnitude </a:t>
            </a:r>
          </a:p>
        </p:txBody>
      </p:sp>
    </p:spTree>
    <p:extLst>
      <p:ext uri="{BB962C8B-B14F-4D97-AF65-F5344CB8AC3E}">
        <p14:creationId xmlns:p14="http://schemas.microsoft.com/office/powerpoint/2010/main" val="2097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71334-172F-4E8B-9F69-1CBE5A49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224" y="504784"/>
            <a:ext cx="6028055" cy="549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AF69BC-3C32-4D51-AA1A-F85FD858FB34}"/>
              </a:ext>
            </a:extLst>
          </p:cNvPr>
          <p:cNvSpPr txBox="1"/>
          <p:nvPr/>
        </p:nvSpPr>
        <p:spPr>
          <a:xfrm>
            <a:off x="111760" y="81280"/>
            <a:ext cx="1189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Pruning is an iterative process – often called ‘Iterative Pruning’ </a:t>
            </a:r>
          </a:p>
        </p:txBody>
      </p:sp>
    </p:spTree>
    <p:extLst>
      <p:ext uri="{BB962C8B-B14F-4D97-AF65-F5344CB8AC3E}">
        <p14:creationId xmlns:p14="http://schemas.microsoft.com/office/powerpoint/2010/main" val="18659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2016-1000-4796-9B06-7AA8512C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4811-B86E-417B-AFDB-6A6D9624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Pruning results in a trade off between network size and accuracy of the network</a:t>
            </a:r>
          </a:p>
          <a:p>
            <a:pPr marL="0" indent="0">
              <a:buNone/>
            </a:pPr>
            <a:r>
              <a:rPr lang="en-US" dirty="0"/>
              <a:t>Factors that indicate the success or failure of this technique are: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Network Size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Computational Time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Computational Cost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/>
              <a:t>Evaluate:</a:t>
            </a:r>
            <a:r>
              <a:rPr lang="en-US" dirty="0"/>
              <a:t> Pruning effect on pretrained larger network v/s own built smaller network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567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9BE4-745C-43FC-A9F1-ECE13E02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256E-455C-4F97-9F67-4E2B0E25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CIFAR10 : image classification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COCO :  Common objects in context image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MODEL: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CNN : built on CIFAR10 dataset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VGG16 : Pre-trained model on ImageNet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SSD </a:t>
            </a:r>
            <a:r>
              <a:rPr lang="en-US" dirty="0" err="1"/>
              <a:t>MobileNet</a:t>
            </a:r>
            <a:r>
              <a:rPr lang="en-US" dirty="0"/>
              <a:t> : Pre-trained model on COCO Dataset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30F-C2A4-4BD5-B413-1FD556E3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49996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Thank YOU !!!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47523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15827</TotalTime>
  <Words>246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Rockwell</vt:lpstr>
      <vt:lpstr>Wingdings</vt:lpstr>
      <vt:lpstr>Gallery</vt:lpstr>
      <vt:lpstr>Pruning convolution Neural networks</vt:lpstr>
      <vt:lpstr>Convolution NEURAL NETWORKS</vt:lpstr>
      <vt:lpstr>Solution : pruning</vt:lpstr>
      <vt:lpstr>PRUNING Techniques </vt:lpstr>
      <vt:lpstr>PowerPoint Presentation</vt:lpstr>
      <vt:lpstr>Success Matrix</vt:lpstr>
      <vt:lpstr>Project architecture</vt:lpstr>
      <vt:lpstr>Thank YOU 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Pruning of convolution Neural networks</dc:title>
  <dc:creator>Anusha Jain</dc:creator>
  <cp:lastModifiedBy>Anusha Jain</cp:lastModifiedBy>
  <cp:revision>13</cp:revision>
  <dcterms:created xsi:type="dcterms:W3CDTF">2018-12-05T17:49:14Z</dcterms:created>
  <dcterms:modified xsi:type="dcterms:W3CDTF">2018-12-16T17:36:36Z</dcterms:modified>
</cp:coreProperties>
</file>